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8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0D08"/>
    <a:srgbClr val="000000"/>
    <a:srgbClr val="1D7F50"/>
    <a:srgbClr val="FFFFFF"/>
    <a:srgbClr val="1D8050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第5课时_00"/>
          <p:cNvPicPr>
            <a:picLocks noChangeAspect="1"/>
          </p:cNvPicPr>
          <p:nvPr/>
        </p:nvPicPr>
        <p:blipFill>
          <a:blip r:embed="rId1"/>
          <a:srcRect l="11332" r="11087"/>
          <a:stretch>
            <a:fillRect/>
          </a:stretch>
        </p:blipFill>
        <p:spPr>
          <a:xfrm>
            <a:off x="2768600" y="768350"/>
            <a:ext cx="6805295" cy="58724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63485" y="2401570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20840" y="2969895"/>
            <a:ext cx="469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0970" y="3619500"/>
            <a:ext cx="483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81345" y="5993130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5课时_01"/>
          <p:cNvPicPr>
            <a:picLocks noChangeAspect="1"/>
          </p:cNvPicPr>
          <p:nvPr/>
        </p:nvPicPr>
        <p:blipFill>
          <a:blip r:embed="rId1"/>
          <a:srcRect l="11977" t="-3774" r="36168" b="-1887"/>
          <a:stretch>
            <a:fillRect/>
          </a:stretch>
        </p:blipFill>
        <p:spPr>
          <a:xfrm>
            <a:off x="1459865" y="1251585"/>
            <a:ext cx="9454515" cy="4171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36285" y="2081530"/>
            <a:ext cx="51943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08365" y="2081530"/>
            <a:ext cx="51943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1030" y="2935605"/>
            <a:ext cx="51943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85785" y="2935605"/>
            <a:ext cx="48895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1580" y="3754120"/>
            <a:ext cx="51943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41410" y="3754120"/>
            <a:ext cx="51943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9880" y="4612640"/>
            <a:ext cx="50927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03460" y="4612640"/>
            <a:ext cx="519430" cy="665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5课时_02"/>
          <p:cNvPicPr>
            <a:picLocks noChangeAspect="1"/>
          </p:cNvPicPr>
          <p:nvPr/>
        </p:nvPicPr>
        <p:blipFill>
          <a:blip r:embed="rId1"/>
          <a:srcRect l="11332" r="19142" b="70964"/>
          <a:stretch>
            <a:fillRect/>
          </a:stretch>
        </p:blipFill>
        <p:spPr>
          <a:xfrm>
            <a:off x="391160" y="926465"/>
            <a:ext cx="11533505" cy="13436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2096135"/>
            <a:ext cx="2992755" cy="22567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+5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5=68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7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=63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7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÷7=63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=9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1710" y="2096135"/>
            <a:ext cx="5390515" cy="184531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+2.1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1.5=7.5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1.5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+2.1=5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+2.1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2.1=5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2.1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=2.9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               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93455" y="2096135"/>
            <a:ext cx="3598545" cy="22567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56+56=52+56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=108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9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÷9=108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÷9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5课时2_00"/>
          <p:cNvPicPr>
            <a:picLocks noChangeAspect="1"/>
          </p:cNvPicPr>
          <p:nvPr/>
        </p:nvPicPr>
        <p:blipFill>
          <a:blip r:embed="rId1"/>
          <a:srcRect l="10556" r="20180" b="40442"/>
          <a:stretch>
            <a:fillRect/>
          </a:stretch>
        </p:blipFill>
        <p:spPr>
          <a:xfrm>
            <a:off x="532765" y="799465"/>
            <a:ext cx="10790555" cy="2712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83360" y="3728720"/>
            <a:ext cx="4073525" cy="22567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+26=182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+26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26=182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=156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÷2=156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2145" y="3728720"/>
            <a:ext cx="4896485" cy="22567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=120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32+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）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=120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+32=60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+32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32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5课时2_01"/>
          <p:cNvPicPr>
            <a:picLocks noChangeAspect="1"/>
          </p:cNvPicPr>
          <p:nvPr/>
        </p:nvPicPr>
        <p:blipFill>
          <a:blip r:embed="rId1"/>
          <a:srcRect l="13154" t="9801" r="11471" b="50000"/>
          <a:stretch>
            <a:fillRect/>
          </a:stretch>
        </p:blipFill>
        <p:spPr>
          <a:xfrm>
            <a:off x="370840" y="1049655"/>
            <a:ext cx="11245215" cy="1774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2515" y="2947035"/>
            <a:ext cx="2727325" cy="206184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=252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=252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÷4=252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=63    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3580" y="3074035"/>
            <a:ext cx="3704590" cy="206184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-80=640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-80+80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=640+80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=720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=720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=180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第5课时2_02"/>
          <p:cNvPicPr>
            <a:picLocks noChangeAspect="1"/>
          </p:cNvPicPr>
          <p:nvPr/>
        </p:nvPicPr>
        <p:blipFill>
          <a:blip r:embed="rId1"/>
          <a:srcRect l="10547" t="12386" r="11601" b="29706"/>
          <a:stretch>
            <a:fillRect/>
          </a:stretch>
        </p:blipFill>
        <p:spPr>
          <a:xfrm>
            <a:off x="797560" y="1009650"/>
            <a:ext cx="10350500" cy="1797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75275" y="1895475"/>
            <a:ext cx="822960" cy="436880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2+2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endParaRPr lang="en-US" altLang="zh-CN" sz="2400" i="1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1010" y="3141980"/>
            <a:ext cx="4302125" cy="310007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解：设有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只小熊在排队。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2+2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=32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2+2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=32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2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÷2=30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=15  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第5课时2_03"/>
          <p:cNvPicPr>
            <a:picLocks noChangeAspect="1"/>
          </p:cNvPicPr>
          <p:nvPr/>
        </p:nvPicPr>
        <p:blipFill>
          <a:blip r:embed="rId1"/>
          <a:srcRect l="10033" t="8017" r="13815" b="4774"/>
          <a:stretch>
            <a:fillRect/>
          </a:stretch>
        </p:blipFill>
        <p:spPr>
          <a:xfrm>
            <a:off x="536575" y="938530"/>
            <a:ext cx="11119485" cy="45548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37100" y="2915285"/>
            <a:ext cx="534670" cy="43243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71610" y="4596765"/>
            <a:ext cx="534670" cy="43243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5608955"/>
            <a:ext cx="3443605" cy="8782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170" y="5608955"/>
            <a:ext cx="2734310" cy="94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</Words>
  <Application>WPS 演示</Application>
  <PresentationFormat>宽屏</PresentationFormat>
  <Paragraphs>77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175</cp:revision>
  <dcterms:created xsi:type="dcterms:W3CDTF">2019-06-19T02:08:00Z</dcterms:created>
  <dcterms:modified xsi:type="dcterms:W3CDTF">2024-08-29T05:08:55Z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5AE6CC71B7F64B6C9802EC91C35D32C4_13</vt:lpwstr>
  </property>
</Properties>
</file>