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8" r:id="rId28"/>
    <p:sldId id="282" r:id="rId29"/>
    <p:sldId id="299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300" r:id="rId42"/>
    <p:sldId id="301" r:id="rId43"/>
    <p:sldId id="294" r:id="rId44"/>
    <p:sldId id="302" r:id="rId45"/>
    <p:sldId id="295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f8cbc5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97B8AC-805E-4C39-AD6C-11E0F2D9F0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8cbc5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B3D5DC-E49B-4CA4-95C8-5531CF3F91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b819329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3466d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38196f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00cc3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5c97008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b819329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3466d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38196f3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c00cc3d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25c97008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f8cbc5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CCB31D-B204-4B12-99FD-5692604AFE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b819329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3466d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38196f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00cc3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5c97008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b819329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3466d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38196f3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c00cc3d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25c97008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E4CEAFD-3CCD-2AA8-2324-6B1143C426A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434410-1479-4674-B4F0-A438D34FF1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24F07DD-61C8-43DD-B150-53F88CD032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b819329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3466d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38196f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00cc3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5c97008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b819329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3466d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38196f3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c00cc3d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25c97008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004C79-FDB2-449A-9C31-E26F24EB73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b819329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93466d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38196f3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c00cc3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25c97008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b819329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93466d0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38196f3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c00cc3d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25c97008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6_1#f41485567?vaa=1&amp;vcp=1&amp;pid=c676d7bf2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去旅行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的末尾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（帮助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分担工作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返回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收到（某人）来信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的开幕式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f41485567.blank?vaa=1&amp;vcp=1&amp;pid=c676d7bf2&amp;color=0,0,0&amp;vpa=29&amp;vtp=1&amp;vaab=1&amp;bbb=1"/>
          <p:cNvSpPr/>
          <p:nvPr/>
        </p:nvSpPr>
        <p:spPr>
          <a:xfrm>
            <a:off x="2238914" y="56740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endParaRPr lang="en-US" altLang="zh-CN" sz="2800" dirty="0"/>
          </a:p>
        </p:txBody>
      </p:sp>
      <p:sp>
        <p:nvSpPr>
          <p:cNvPr id="5" name="QB_6_AN.2_1#f41485567.blank?vaa=1&amp;vcp=1&amp;pid=c676d7bf2&amp;color=0,0,0&amp;vpa=30&amp;vtp=1&amp;vaab=1&amp;bbb=1"/>
          <p:cNvSpPr/>
          <p:nvPr/>
        </p:nvSpPr>
        <p:spPr>
          <a:xfrm>
            <a:off x="3267615" y="1227804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6_AN.3_1#f41485567.blank?vaa=1&amp;vcp=1&amp;pid=c676d7bf2&amp;color=0,0,0&amp;vpa=31&amp;vtp=1&amp;vaab=1&amp;bbb=1"/>
          <p:cNvSpPr/>
          <p:nvPr/>
        </p:nvSpPr>
        <p:spPr>
          <a:xfrm>
            <a:off x="4728115" y="1862804"/>
            <a:ext cx="1501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6_AN.4_1#f41485567.blank?vaa=1&amp;vcp=1&amp;pid=c676d7bf2&amp;color=0,0,0&amp;vpa=32&amp;vtp=1&amp;vaab=1&amp;bbb=1"/>
          <p:cNvSpPr/>
          <p:nvPr/>
        </p:nvSpPr>
        <p:spPr>
          <a:xfrm>
            <a:off x="1819814" y="2510504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11" name="QB_6_AN.5_1#f41485567.blank?vaa=1&amp;vcp=1&amp;pid=c676d7bf2&amp;color=0,0,0&amp;vpa=33&amp;vtp=1&amp;vaab=1&amp;bbb=1"/>
          <p:cNvSpPr/>
          <p:nvPr/>
        </p:nvSpPr>
        <p:spPr>
          <a:xfrm>
            <a:off x="2175414" y="3170904"/>
            <a:ext cx="1284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3" name="QB_6_AN.6_1#f41485567.blank?vaa=1&amp;vcp=1&amp;pid=c676d7bf2&amp;color=0,0,0&amp;vpa=34&amp;vtp=1&amp;vaab=1&amp;bbb=1"/>
          <p:cNvSpPr/>
          <p:nvPr/>
        </p:nvSpPr>
        <p:spPr>
          <a:xfrm>
            <a:off x="3644646" y="3818604"/>
            <a:ext cx="190500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5" name="QB_6_AN.7_1#f41485567.blank?vaa=1&amp;vcp=1&amp;pid=c676d7bf2&amp;color=0,0,0&amp;vpa=35&amp;vtp=1&amp;vaab=1&amp;bbb=1"/>
          <p:cNvSpPr/>
          <p:nvPr/>
        </p:nvSpPr>
        <p:spPr>
          <a:xfrm>
            <a:off x="1845214" y="4466304"/>
            <a:ext cx="2649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6_AN.8_1#f41485567.blank?vaa=1&amp;vcp=1&amp;pid=c676d7bf2&amp;color=0,0,0&amp;vpa=36&amp;vtp=1&amp;vaab=1&amp;bbb=1"/>
          <p:cNvSpPr/>
          <p:nvPr/>
        </p:nvSpPr>
        <p:spPr>
          <a:xfrm>
            <a:off x="3991515" y="5114004"/>
            <a:ext cx="1739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9" name="QB_6_AN.73_1#f41485567.blank?vaa=1&amp;vcp=1&amp;pid=c676d7bf2&amp;color=0,0,0&amp;vpa=37&amp;vtp=1&amp;vaab=1&amp;bbb=1"/>
          <p:cNvSpPr/>
          <p:nvPr/>
        </p:nvSpPr>
        <p:spPr>
          <a:xfrm>
            <a:off x="3605276" y="5719165"/>
            <a:ext cx="2489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4_1#d4b644aee?vaa=1&amp;vcp=1&amp;pid=c676d7bf2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邀请某人做某事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环游世界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上大学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学校大扫除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接受教育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方面的问题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害怕做某事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lang="en-US" altLang="zh-CN" sz="2800" dirty="0"/>
          </a:p>
        </p:txBody>
      </p:sp>
      <p:sp>
        <p:nvSpPr>
          <p:cNvPr id="3" name="QB_6_AN.1_1#d4b644aee.blank?vaa=1&amp;vcp=1&amp;pid=c676d7bf2&amp;color=0,0,0&amp;vpa=38&amp;vtp=1&amp;vaab=1&amp;bbb=1"/>
          <p:cNvSpPr/>
          <p:nvPr/>
        </p:nvSpPr>
        <p:spPr>
          <a:xfrm>
            <a:off x="3648615" y="573754"/>
            <a:ext cx="3317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6_AN.2_1#d4b644aee.blank?vaa=1&amp;vcp=1&amp;pid=c676d7bf2&amp;color=0,0,0&amp;vpa=39&amp;vtp=1&amp;vaab=1&amp;bbb=1"/>
          <p:cNvSpPr/>
          <p:nvPr/>
        </p:nvSpPr>
        <p:spPr>
          <a:xfrm>
            <a:off x="3635915" y="1221454"/>
            <a:ext cx="2982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d4b644aee.blank?vaa=1&amp;vcp=1&amp;pid=c676d7bf2&amp;color=0,0,0&amp;vpa=40&amp;vtp=1&amp;vaab=1&amp;bbb=1"/>
          <p:cNvSpPr/>
          <p:nvPr/>
        </p:nvSpPr>
        <p:spPr>
          <a:xfrm>
            <a:off x="4000246" y="1869154"/>
            <a:ext cx="153035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9" name="QB_6_AN.4_1#d4b644aee.blank?vaa=1&amp;vcp=1&amp;pid=c676d7bf2&amp;color=0,0,0&amp;vpa=41&amp;vtp=1&amp;vaab=1&amp;bbb=1"/>
          <p:cNvSpPr/>
          <p:nvPr/>
        </p:nvSpPr>
        <p:spPr>
          <a:xfrm>
            <a:off x="2581814" y="2516854"/>
            <a:ext cx="3851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11" name="QB_6_AN.5_1#d4b644aee.blank?vaa=1&amp;vcp=1&amp;pid=c676d7bf2&amp;color=0,0,0&amp;vpa=42&amp;vtp=1&amp;vaab=1&amp;bbb=1"/>
          <p:cNvSpPr/>
          <p:nvPr/>
        </p:nvSpPr>
        <p:spPr>
          <a:xfrm>
            <a:off x="2213514" y="3151854"/>
            <a:ext cx="2270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endParaRPr lang="en-US" altLang="zh-CN" sz="2800" dirty="0"/>
          </a:p>
        </p:txBody>
      </p:sp>
      <p:sp>
        <p:nvSpPr>
          <p:cNvPr id="13" name="QB_6_AN.6_1#d4b644aee.blank?vaa=1&amp;vcp=1&amp;pid=c676d7bf2&amp;color=0,0,0&amp;vpa=43&amp;vtp=1&amp;vaab=1&amp;bbb=1"/>
          <p:cNvSpPr/>
          <p:nvPr/>
        </p:nvSpPr>
        <p:spPr>
          <a:xfrm>
            <a:off x="2950114" y="3799554"/>
            <a:ext cx="2586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clean-up</a:t>
            </a:r>
            <a:endParaRPr lang="en-US" altLang="zh-CN" sz="2800" dirty="0"/>
          </a:p>
        </p:txBody>
      </p:sp>
      <p:sp>
        <p:nvSpPr>
          <p:cNvPr id="15" name="QB_6_AN.7_1#d4b644aee.blank?vaa=1&amp;vcp=1&amp;pid=c676d7bf2&amp;color=0,0,0&amp;vpa=44&amp;vtp=1&amp;vaab=1&amp;bbb=1"/>
          <p:cNvSpPr/>
          <p:nvPr/>
        </p:nvSpPr>
        <p:spPr>
          <a:xfrm>
            <a:off x="2594514" y="4447254"/>
            <a:ext cx="2762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17" name="QB_6_AN.8_1#d4b644aee.blank?vaa=1&amp;vcp=1&amp;pid=c676d7bf2&amp;color=0,0,0&amp;vpa=45&amp;vtp=1&amp;vaab=1&amp;bbb=1"/>
          <p:cNvSpPr/>
          <p:nvPr/>
        </p:nvSpPr>
        <p:spPr>
          <a:xfrm>
            <a:off x="3953415" y="5094954"/>
            <a:ext cx="3238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9" name="QB_6_AN.91_1#d4b644aee.blank?vaa=1&amp;vcp=1&amp;pid=c676d7bf2&amp;color=0,0,0&amp;vpa=46&amp;vtp=1&amp;vaab=1&amp;bbb=1"/>
          <p:cNvSpPr/>
          <p:nvPr/>
        </p:nvSpPr>
        <p:spPr>
          <a:xfrm>
            <a:off x="2962814" y="5734399"/>
            <a:ext cx="3268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2_1#9fc77a61f?vaa=1&amp;vcp=1&amp;pid=c676d7bf2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记得要去做某事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逃避；回避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保守秘密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lang="en-US" altLang="zh-CN" sz="2800" dirty="0"/>
          </a:p>
        </p:txBody>
      </p:sp>
      <p:sp>
        <p:nvSpPr>
          <p:cNvPr id="3" name="QB_6_AN.1_1#9fc77a61f.blank?vaa=1&amp;vcp=1&amp;pid=c676d7bf2&amp;color=0,0,0&amp;vpa=47&amp;vtp=1&amp;vaab=1&amp;bbb=1"/>
          <p:cNvSpPr/>
          <p:nvPr/>
        </p:nvSpPr>
        <p:spPr>
          <a:xfrm>
            <a:off x="1896014" y="1533874"/>
            <a:ext cx="1836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endParaRPr lang="en-US" altLang="zh-CN" sz="2800" dirty="0"/>
          </a:p>
        </p:txBody>
      </p:sp>
      <p:sp>
        <p:nvSpPr>
          <p:cNvPr id="5" name="QB_6_AN.2_1#9fc77a61f.blank?vaa=1&amp;vcp=1&amp;pid=c676d7bf2&amp;color=0,0,0&amp;vpa=48&amp;vtp=1&amp;vaab=1&amp;bbb=1"/>
          <p:cNvSpPr/>
          <p:nvPr/>
        </p:nvSpPr>
        <p:spPr>
          <a:xfrm>
            <a:off x="1857914" y="2181574"/>
            <a:ext cx="2446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endParaRPr lang="en-US" altLang="zh-CN" sz="2800" dirty="0"/>
          </a:p>
        </p:txBody>
      </p:sp>
      <p:sp>
        <p:nvSpPr>
          <p:cNvPr id="7" name="QB_6_AN.3_1#9fc77a61f.blank?vaa=1&amp;vcp=1&amp;pid=c676d7bf2&amp;color=0,0,0&amp;vpa=49&amp;vtp=1&amp;vaab=1&amp;bbb=1"/>
          <p:cNvSpPr/>
          <p:nvPr/>
        </p:nvSpPr>
        <p:spPr>
          <a:xfrm>
            <a:off x="3623215" y="2829274"/>
            <a:ext cx="3367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6_AN.4_1#9fc77a61f.blank?vaa=1&amp;vcp=1&amp;pid=c676d7bf2&amp;color=0,0,0&amp;vpa=50&amp;vtp=1&amp;vaab=1&amp;bbb=1"/>
          <p:cNvSpPr/>
          <p:nvPr/>
        </p:nvSpPr>
        <p:spPr>
          <a:xfrm>
            <a:off x="2886614" y="3464274"/>
            <a:ext cx="2530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1" name="QB_6_AN.5_1#9fc77a61f.blank?vaa=1&amp;vcp=1&amp;pid=c676d7bf2&amp;color=0,0,0&amp;vpa=51&amp;vtp=1&amp;vaab=1&amp;bbb=1"/>
          <p:cNvSpPr/>
          <p:nvPr/>
        </p:nvSpPr>
        <p:spPr>
          <a:xfrm>
            <a:off x="2937414" y="4124674"/>
            <a:ext cx="2597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6_AN.103_1#9fc77a61f.blank?vaa=1&amp;vcp=1&amp;pid=c676d7bf2&amp;color=0,0,0&amp;vpa=52&amp;vtp=1&amp;vaab=1&amp;bbb=1"/>
          <p:cNvSpPr/>
          <p:nvPr/>
        </p:nvSpPr>
        <p:spPr>
          <a:xfrm>
            <a:off x="2543714" y="4738719"/>
            <a:ext cx="2674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ad610d7?vcp=1&amp;pid=b93466d0f&amp;color=236,117,163&amp;vtp=1&amp;vaab=1&amp;bt=1&amp;bbb=1"/>
          <p:cNvSpPr/>
          <p:nvPr/>
        </p:nvSpPr>
        <p:spPr>
          <a:xfrm>
            <a:off x="539496" y="437358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c8b2897bf?vcp=1&amp;pid=c2ad610d7&amp;color=0,0,0&amp;vtp=1&amp;vaab=1&amp;bbb=1"/>
          <p:cNvSpPr/>
          <p:nvPr/>
        </p:nvSpPr>
        <p:spPr>
          <a:xfrm>
            <a:off x="539496" y="110919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——你星期六下午能来参加我的聚会吗？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——当然了，我愿意去。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great./I’m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flu.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——明天晚上你能去看电影吗？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——当然，太棒了。/恐怕不行，我患流感了。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b2897bf?sp=1&amp;vcp=1&amp;pid=c2ad610d7&amp;color=0,0,0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that.（P69）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关于怎么做我已经有了一个很棒的想法。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我想邀请你参加我们第九中学新图书馆的开馆仪式。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请于12月20日星期五前以书面形式回复此邀请。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8b2897bf?vcp=1&amp;pid=c2ad610d7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today?（P74）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如果他们今天举行聚会，会发生什么？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games.（P74）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如果我们那样做的话，将会有更多的人想要参加游戏。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food?（P75）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我们应该让人们带食物来吗？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b2897bf?sp=1&amp;vcp=1&amp;pid=c2ad610d7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.（P80）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如果青少年在外面待到太晚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他们的父母会担心他们。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fun!（P80）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如果你不去参加聚会，你将会错过全部的快乐！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38196f3c.fixed?vcp=1&amp;pid=ef8cbc5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d38196f3c.fixed?vcp=1&amp;pid=ef8cbc5d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b68cf33f?vcp=1&amp;pid=d38196f3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情态动词can表示邀请。</a:t>
            </a:r>
            <a:endParaRPr lang="en-US" altLang="zh-CN" sz="3200" dirty="0"/>
          </a:p>
        </p:txBody>
      </p:sp>
      <p:sp>
        <p:nvSpPr>
          <p:cNvPr id="3" name="P_6_BD#9864ffec0?vcp=1&amp;pid=cb68cf33f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情态动词can除了表示能力、许可或猜测外，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还可以用于表示邀请。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can表示邀请时的用法如下。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当用can发出邀请时，要用其一般疑问句形式，其句式为：Can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主语+动词原形+其他？例如：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party?你能来参加我的聚会吗？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864ffec0?sp=1&amp;vcp=1&amp;pid=cb68cf33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当用can发出邀请时，其回答分为两类。一类是接受邀请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，另一类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是拒绝邀请。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（1）常见的表示接受邀请的回答有：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当然，我很乐意。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是的，我很乐意。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he/she/they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当然，我想他/她/他们会的。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（2）常见的表示拒绝邀请的回答是：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我很乐意，但恐怕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不能，我不得不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9362b0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0d9362b0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c0d9362b0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2ed4827?vcp=1&amp;pid=cb68cf33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04_1#457d18fe1?sp=1&amp;vaa=1&amp;vcp=1&amp;pid=8f2ed482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potato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457d18fe1.bracket?vaa=1&amp;vcp=1&amp;pid=8f2ed4827&amp;color=0,0,0&amp;vpa=53&amp;vtp=1&amp;vaab=1"/>
          <p:cNvSpPr/>
          <p:nvPr/>
        </p:nvSpPr>
        <p:spPr>
          <a:xfrm>
            <a:off x="8426989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04_2#457d18fe1.choices?vaa=1&amp;vcp=1&amp;pid=8f2ed482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49887" algn="l"/>
                <a:tab pos="7753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endParaRPr lang="en-US" altLang="zh-CN" sz="2800" dirty="0"/>
          </a:p>
        </p:txBody>
      </p:sp>
      <p:sp>
        <p:nvSpPr>
          <p:cNvPr id="6" name="QC_7_BD.106_1#30dc3c738?sp=1&amp;vaa=1&amp;vcp=1&amp;pid=8f2ed4827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07_1#30dc3c738.bracket?vaa=1&amp;vcp=1&amp;pid=8f2ed4827&amp;color=0,0,0&amp;vpa=54&amp;vtp=1&amp;vaab=1"/>
          <p:cNvSpPr/>
          <p:nvPr/>
        </p:nvSpPr>
        <p:spPr>
          <a:xfrm>
            <a:off x="6767481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06_2#30dc3c738.choices?vaa=1&amp;vcp=1&amp;pid=8f2ed4827&amp;color=0,0,0&amp;vtp=1&amp;vaab=1&amp;bbb=1"/>
          <p:cNvSpPr/>
          <p:nvPr/>
        </p:nvSpPr>
        <p:spPr>
          <a:xfrm>
            <a:off x="539496" y="43946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15288ea?vcp=1&amp;pid=d38196f3c&amp;color=236,117,163&amp;vtp=1&amp;vaab=1&amp;bt=1&amp;bbb=1"/>
          <p:cNvSpPr/>
          <p:nvPr/>
        </p:nvSpPr>
        <p:spPr>
          <a:xfrm>
            <a:off x="539496" y="554400"/>
            <a:ext cx="11109960" cy="5566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if引导的条件状语从句。</a:t>
            </a:r>
            <a:endParaRPr lang="en-US" altLang="zh-CN" sz="3200" dirty="0"/>
          </a:p>
        </p:txBody>
      </p:sp>
      <p:sp>
        <p:nvSpPr>
          <p:cNvPr id="3" name="P_6_BD#04f4611c8?vcp=1&amp;pid=7115288ea&amp;color=0,0,0&amp;vtp=1&amp;vaab=1&amp;bbb=1"/>
          <p:cNvSpPr/>
          <p:nvPr/>
        </p:nvSpPr>
        <p:spPr>
          <a:xfrm>
            <a:off x="539496" y="1163287"/>
            <a:ext cx="11109960" cy="5303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if意为“如果”，用于引导条件状语从句。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用法如下。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if引导的条件状语从句在句中的位置比较灵活，可以放在主句之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前，并用逗号隔开，也可以放在主句之后。例如：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如果我今晚有空，我就和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你去购物。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if引导的条件状语从句，主句为一般将来时，从句用一般现在时，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即遵循“主将从现”原则。例如：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如果明天不下雨，</a:t>
            </a: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我们就去动物园。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40cf1d2?vcp=1&amp;pid=7115288e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08_1#4eccc627d?vaa=1&amp;vcp=1&amp;pid=c340cf1d2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（work）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（finish）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tonight.</a:t>
            </a:r>
            <a:endParaRPr lang="en-US" altLang="zh-CN" sz="2800" dirty="0"/>
          </a:p>
        </p:txBody>
      </p:sp>
      <p:sp>
        <p:nvSpPr>
          <p:cNvPr id="4" name="QB_7_AN.1_1#4eccc627d.blank?vaa=1&amp;vcp=1&amp;pid=c340cf1d2&amp;color=0,0,0&amp;vpa=55&amp;vtp=1&amp;vaab=1&amp;bbb=1"/>
          <p:cNvSpPr/>
          <p:nvPr/>
        </p:nvSpPr>
        <p:spPr>
          <a:xfrm>
            <a:off x="1943639" y="1180764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6" name="QB_7_AN.111_1#4eccc627d.blank?vaa=1&amp;vcp=1&amp;pid=c340cf1d2&amp;color=0,0,0&amp;vpa=56&amp;vtp=1&amp;vaab=1&amp;bbb=1"/>
          <p:cNvSpPr/>
          <p:nvPr/>
        </p:nvSpPr>
        <p:spPr>
          <a:xfrm>
            <a:off x="1870614" y="247616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a55b14a?vcp=1&amp;pid=d38196f3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accept和receive的用法区别。</a:t>
            </a:r>
            <a:endParaRPr lang="en-US" altLang="zh-CN" sz="3200" dirty="0"/>
          </a:p>
        </p:txBody>
      </p:sp>
      <p:graphicFrame>
        <p:nvGraphicFramePr>
          <p:cNvPr id="24" name="P_6_BD#df8ee5ecb?colgroup=3,13,12&amp;vcp=1&amp;pid=18a55b14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041419"/>
              </p:ext>
            </p:extLst>
          </p:nvPr>
        </p:nvGraphicFramePr>
        <p:xfrm>
          <a:off x="539496" y="1324401"/>
          <a:ext cx="11073384" cy="4446208"/>
        </p:xfrm>
        <a:graphic>
          <a:graphicData uri="http://schemas.openxmlformats.org/drawingml/2006/table">
            <a:tbl>
              <a:tblPr/>
              <a:tblGrid>
                <a:gridCol w="1435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经过考虑之后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主观上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invitation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她非常愉快地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接受了邀请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侧重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这一动作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主观上不一定接受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present,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她收到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了他的礼物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但是没有接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d56b833?vcp=1&amp;pid=18a55b14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5" name="QM_7_BD.112_1#a2120f399?colgroup=30&amp;vaa=1&amp;vcp=1&amp;pid=a3d56b83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918261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13_1#0e197ec12?vaa=1&amp;vcp=1&amp;pid=a2120f399&amp;color=0,0,0&amp;vtp=1&amp;vaab=1&amp;bbb=1"/>
          <p:cNvSpPr/>
          <p:nvPr/>
        </p:nvSpPr>
        <p:spPr>
          <a:xfrm>
            <a:off x="539496" y="1971466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5" name="QB_8_AN.1_1#0e197ec12.blank?vaa=1&amp;vcp=1&amp;pid=a2120f399&amp;color=0,0,0&amp;vpa=57&amp;vtp=1&amp;vaab=1&amp;bbb=1"/>
          <p:cNvSpPr/>
          <p:nvPr/>
        </p:nvSpPr>
        <p:spPr>
          <a:xfrm>
            <a:off x="5880640" y="1928286"/>
            <a:ext cx="1301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accepts</a:t>
            </a:r>
            <a:endParaRPr lang="en-US" altLang="zh-CN" sz="2800" dirty="0"/>
          </a:p>
        </p:txBody>
      </p:sp>
      <p:sp>
        <p:nvSpPr>
          <p:cNvPr id="7" name="QB_8_AN.2_1#0e197ec12.blank?vaa=1&amp;vcp=1&amp;pid=a2120f399&amp;color=0,0,0&amp;vpa=58&amp;vtp=1&amp;vaab=1&amp;bbb=1"/>
          <p:cNvSpPr/>
          <p:nvPr/>
        </p:nvSpPr>
        <p:spPr>
          <a:xfrm>
            <a:off x="1661064" y="2588686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endParaRPr lang="en-US" altLang="zh-CN" sz="2800" dirty="0"/>
          </a:p>
        </p:txBody>
      </p:sp>
      <p:sp>
        <p:nvSpPr>
          <p:cNvPr id="9" name="QB_8_AN.118_1#0e197ec12.blank?vaa=1&amp;vcp=1&amp;pid=a2120f399&amp;color=0,0,0&amp;vpa=59&amp;vtp=1&amp;vaab=1&amp;bbb=1"/>
          <p:cNvSpPr/>
          <p:nvPr/>
        </p:nvSpPr>
        <p:spPr>
          <a:xfrm>
            <a:off x="1737264" y="3236386"/>
            <a:ext cx="2720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received/receives</a:t>
            </a:r>
            <a:endParaRPr lang="en-US" altLang="zh-CN" sz="2800" dirty="0"/>
          </a:p>
        </p:txBody>
      </p:sp>
      <p:sp>
        <p:nvSpPr>
          <p:cNvPr id="10" name="QB_8_AN.119_1#0e197ec12.blank?vaa=1&amp;vcp=1&amp;pid=a2120f399&amp;color=0,0,0&amp;vpa=60&amp;vtp=1&amp;vaab=1&amp;bbb=1"/>
          <p:cNvSpPr/>
          <p:nvPr/>
        </p:nvSpPr>
        <p:spPr>
          <a:xfrm>
            <a:off x="10048844" y="3223686"/>
            <a:ext cx="1163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00cc3d0.fixed?vcp=1&amp;pid=ef8cbc5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4c00cc3d0.fixed?vcp=1&amp;pid=ef8cbc5d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463483c?sp=1&amp;vcp=1&amp;pid=4c00cc3d0&amp;color=236,117,163&amp;vtp=1&amp;vaab=1&amp;bt=1&amp;bbb=1"/>
          <p:cNvSpPr/>
          <p:nvPr/>
        </p:nvSpPr>
        <p:spPr>
          <a:xfrm>
            <a:off x="539496" y="554400"/>
            <a:ext cx="11109960" cy="55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主题：解决问题</a:t>
            </a:r>
            <a:endParaRPr lang="en-US" altLang="zh-CN" sz="3000" dirty="0"/>
          </a:p>
        </p:txBody>
      </p:sp>
      <p:sp>
        <p:nvSpPr>
          <p:cNvPr id="3" name="C_6_BD#857cb1495?vcp=1&amp;pid=96463483c&amp;color=236,117,163&amp;vtp=1&amp;vaab=1&amp;bbb=1"/>
          <p:cNvSpPr/>
          <p:nvPr/>
        </p:nvSpPr>
        <p:spPr>
          <a:xfrm>
            <a:off x="539496" y="1164256"/>
            <a:ext cx="11109960" cy="55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O_7_BD.120_1#d45dbfe02?vaa=1&amp;vcp=1&amp;pid=857cb1495&amp;color=0,0,0&amp;vtp=1&amp;vaab=1&amp;bbb=1&amp;hb=1"/>
          <p:cNvSpPr/>
          <p:nvPr/>
        </p:nvSpPr>
        <p:spPr>
          <a:xfrm>
            <a:off x="539496" y="1771316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回顾初中生涯，你一定经历了成长的烦恼，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也成就了更好的自己。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《中学生英文报》正在举办以“成长”为主题的征文活动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，请根据以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，以“Growing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Gains”为题写一篇短文投稿。</a:t>
            </a:r>
            <a:endParaRPr lang="en-US" altLang="zh-CN" sz="2800" dirty="0"/>
          </a:p>
        </p:txBody>
      </p:sp>
      <p:graphicFrame>
        <p:nvGraphicFramePr>
          <p:cNvPr id="27" name="QO_7_BD.120_2#d45dbfe02?colgroup=7,3,18&amp;vaa=1&amp;vcp=1&amp;pid=857cb149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659684"/>
              </p:ext>
            </p:extLst>
          </p:nvPr>
        </p:nvGraphicFramePr>
        <p:xfrm>
          <a:off x="539494" y="3572938"/>
          <a:ext cx="11415667" cy="2783714"/>
        </p:xfrm>
        <a:graphic>
          <a:graphicData uri="http://schemas.openxmlformats.org/drawingml/2006/table">
            <a:tbl>
              <a:tblPr/>
              <a:tblGrid>
                <a:gridCol w="2966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2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5927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Growin</a:t>
                      </a:r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Gains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Who/What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you?（friends/teachers/heroes/music/films/books）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38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solve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0_3#d45dbfe02?vaa=1&amp;vcp=1&amp;pid=857cb1495&amp;color=0,0,0&amp;vtp=1&amp;vaab=1&amp;bbb=1">
            <a:extLst>
              <a:ext uri="{FF2B5EF4-FFF2-40B4-BE49-F238E27FC236}">
                <a16:creationId xmlns:a16="http://schemas.microsoft.com/office/drawing/2014/main" id="{558D99AF-F582-D5EB-5A7C-7C65D35E9B3F}"/>
              </a:ext>
            </a:extLst>
          </p:cNvPr>
          <p:cNvSpPr/>
          <p:nvPr/>
        </p:nvSpPr>
        <p:spPr>
          <a:xfrm>
            <a:off x="539496" y="2507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写作要求：</a:t>
            </a:r>
            <a:endParaRPr lang="en-US" altLang="zh-CN" sz="2800" dirty="0"/>
          </a:p>
        </p:txBody>
      </p:sp>
      <p:sp>
        <p:nvSpPr>
          <p:cNvPr id="3" name="QO_7_BD.120_4#d45dbfe02?sp=1&amp;vaa=1&amp;vcp=1&amp;pid=857cb1495&amp;color=0,0,0&amp;vtp=1&amp;vaab=1&amp;bbb=1">
            <a:extLst>
              <a:ext uri="{FF2B5EF4-FFF2-40B4-BE49-F238E27FC236}">
                <a16:creationId xmlns:a16="http://schemas.microsoft.com/office/drawing/2014/main" id="{9703D0B4-896C-719D-6E13-4FE752E65B47}"/>
              </a:ext>
            </a:extLst>
          </p:cNvPr>
          <p:cNvSpPr/>
          <p:nvPr/>
        </p:nvSpPr>
        <p:spPr>
          <a:xfrm>
            <a:off x="539496" y="3135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1.语句通顺、意思连贯、符合题意；</a:t>
            </a:r>
            <a:endParaRPr lang="en-US" altLang="zh-CN" sz="2800" dirty="0"/>
          </a:p>
        </p:txBody>
      </p:sp>
      <p:sp>
        <p:nvSpPr>
          <p:cNvPr id="4" name="QO_7_BD.120_5#d45dbfe02?sp=1&amp;vaa=1&amp;vcp=1&amp;pid=857cb1495&amp;color=0,0,0&amp;vtp=1&amp;vaab=1&amp;bbb=1">
            <a:extLst>
              <a:ext uri="{FF2B5EF4-FFF2-40B4-BE49-F238E27FC236}">
                <a16:creationId xmlns:a16="http://schemas.microsoft.com/office/drawing/2014/main" id="{A7F4140E-13E2-4683-73BB-4D03FAFBC575}"/>
              </a:ext>
            </a:extLst>
          </p:cNvPr>
          <p:cNvSpPr/>
          <p:nvPr/>
        </p:nvSpPr>
        <p:spPr>
          <a:xfrm>
            <a:off x="539496" y="37569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2.90词左右，短文的开头已给出，不计入总词数；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10517998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45dbfe02?vaa=1&amp;vcp=1&amp;pid=857cb1495&amp;color=0,0,0&amp;vtp=1&amp;vaab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Growing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Pains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Gains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flies!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gains.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athletes.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2D2DC4-DD01-DCED-3CDE-5EC5081FA546}"/>
              </a:ext>
            </a:extLst>
          </p:cNvPr>
          <p:cNvSpPr txBox="1"/>
          <p:nvPr/>
        </p:nvSpPr>
        <p:spPr>
          <a:xfrm>
            <a:off x="387137" y="965832"/>
            <a:ext cx="11414677" cy="5199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1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1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d45dbfe02?vaa=1&amp;vcp=1&amp;pid=857cb1495&amp;color=0,0,0&amp;vtp=1&amp;vaab=1&amp;bt=1&amp;bbb=1&amp;hb=1">
            <a:extLst>
              <a:ext uri="{FF2B5EF4-FFF2-40B4-BE49-F238E27FC236}">
                <a16:creationId xmlns:a16="http://schemas.microsoft.com/office/drawing/2014/main" id="{2DD58540-C7F1-4309-9E0F-0D0A7798F1EC}"/>
              </a:ext>
            </a:extLst>
          </p:cNvPr>
          <p:cNvSpPr/>
          <p:nvPr/>
        </p:nvSpPr>
        <p:spPr>
          <a:xfrm>
            <a:off x="539496" y="18501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succeeded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encouragement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800-meter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2178B2-5701-064E-9B54-8A09CFF1A479}"/>
              </a:ext>
            </a:extLst>
          </p:cNvPr>
          <p:cNvSpPr txBox="1"/>
          <p:nvPr/>
        </p:nvSpPr>
        <p:spPr>
          <a:xfrm>
            <a:off x="401873" y="1962796"/>
            <a:ext cx="11385206" cy="3237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1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914889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b8193290.fixed?vcp=1&amp;pid=ef8cbc5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9b8193290.fixed?vcp=1&amp;pid=ef8cbc5d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604ccd0?vcp=1&amp;pid=96463483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29" name="P_7_BD#9feb0ee5d?colgroup=4,25&amp;vcp=1&amp;pid=1c604ccd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516016"/>
              </p:ext>
            </p:extLst>
          </p:nvPr>
        </p:nvGraphicFramePr>
        <p:xfrm>
          <a:off x="539496" y="1272966"/>
          <a:ext cx="11091672" cy="4522028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4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表格中的4个方面的提示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开篇：介绍成长之路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既有痛苦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也有收获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：叙述过去的经历：发生了什么问题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受到谁的鼓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如何解决问题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从中获得了什么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：表达现在的状况以及感受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9feb0ee5d?colgroup=4,25&amp;vcp=1&amp;pid=1c604ccd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443534"/>
              </p:ext>
            </p:extLst>
          </p:nvPr>
        </p:nvGraphicFramePr>
        <p:xfrm>
          <a:off x="539496" y="1531080"/>
          <a:ext cx="11091672" cy="4500436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4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4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impossible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easily.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feb0ee5d?colgroup=4,25&amp;vcp=1&amp;pid=1c604ccd0&amp;color=0,0,0&amp;vtp=1&amp;vaab=1&amp;bt=1&amp;bbb=1">
            <a:extLst>
              <a:ext uri="{FF2B5EF4-FFF2-40B4-BE49-F238E27FC236}">
                <a16:creationId xmlns:a16="http://schemas.microsoft.com/office/drawing/2014/main" id="{9D8912FE-98C6-DE9A-BFAB-5C3B73218593}"/>
              </a:ext>
            </a:extLst>
          </p:cNvPr>
          <p:cNvSpPr txBox="1"/>
          <p:nvPr/>
        </p:nvSpPr>
        <p:spPr>
          <a:xfrm>
            <a:off x="10913023" y="82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feb0ee5d?vcp=1&amp;pid=1c604ccd0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学习至此，请完成第12讲备考练习（第207页）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c97008f.fixed?vcp=1&amp;pid=ef8cbc5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25c97008f.fixed?vcp=1&amp;pid=ef8cbc5d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第12讲备考练习（八年级上册Units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149137d?sp=1&amp;vcp=1&amp;pid=25c9700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22_1#dc35cbb53?vaa=1&amp;vcp=1&amp;pid=19149137d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dc35cbb53.bracket?vaa=1&amp;vcp=1&amp;pid=19149137d&amp;color=0,0,0&amp;vpa=61&amp;vtp=1&amp;vaab=1"/>
          <p:cNvSpPr/>
          <p:nvPr/>
        </p:nvSpPr>
        <p:spPr>
          <a:xfrm>
            <a:off x="5559965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22_2#dc35cbb53.choices?vaa=1&amp;vcp=1&amp;pid=19149137d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6" name="QC_6_BD.124_1#eb9f7fb3c?vaa=1&amp;vcp=1&amp;pid=19149137d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eb9f7fb3c.bracket?vaa=1&amp;vcp=1&amp;pid=19149137d&amp;color=0,0,0&amp;vpa=62&amp;vtp=1&amp;vaab=1"/>
          <p:cNvSpPr/>
          <p:nvPr/>
        </p:nvSpPr>
        <p:spPr>
          <a:xfrm>
            <a:off x="10739343" y="314799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24_2#eb9f7fb3c.choices?vaa=1&amp;vcp=1&amp;pid=19149137d&amp;color=0,0,0&amp;vtp=1&amp;vaab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9" name="QC_6_BD.126_1#8cf51dd03?vaa=1&amp;vcp=1&amp;pid=19149137d&amp;color=0,0,0&amp;vtp=1&amp;vaab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27_1#8cf51dd03.bracket?vaa=1&amp;vcp=1&amp;pid=19149137d&amp;color=0,0,0&amp;vpa=63&amp;vtp=1&amp;vaab=1"/>
          <p:cNvSpPr/>
          <p:nvPr/>
        </p:nvSpPr>
        <p:spPr>
          <a:xfrm>
            <a:off x="10428828" y="439132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26_2#8cf51dd03.choices?vaa=1&amp;vcp=1&amp;pid=19149137d&amp;color=0,0,0&amp;vtp=1&amp;vaab=1&amp;bbb=1"/>
          <p:cNvSpPr/>
          <p:nvPr/>
        </p:nvSpPr>
        <p:spPr>
          <a:xfrm>
            <a:off x="539496" y="50263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8_1#ef5a622d9?sp=1&amp;vaa=1&amp;vcp=1&amp;pid=19149137d&amp;color=0,0,0&amp;vtp=1&amp;vaab=1&amp;bt=1&amp;bbb=1"/>
          <p:cNvSpPr/>
          <p:nvPr/>
        </p:nvSpPr>
        <p:spPr>
          <a:xfrm>
            <a:off x="539496" y="554400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f5a622d9.bracket?vaa=1&amp;vcp=1&amp;pid=19149137d&amp;color=0,0,0&amp;vpa=64&amp;vtp=1&amp;vaab=1"/>
          <p:cNvSpPr/>
          <p:nvPr/>
        </p:nvSpPr>
        <p:spPr>
          <a:xfrm>
            <a:off x="9010300" y="107827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8_2#ef5a622d9.choices?vaa=1&amp;vcp=1&amp;pid=19149137d&amp;color=0,0,0&amp;vtp=1&amp;vaab=1&amp;bbb=1"/>
          <p:cNvSpPr/>
          <p:nvPr/>
        </p:nvSpPr>
        <p:spPr>
          <a:xfrm>
            <a:off x="539496" y="16398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5" name="QC_6_BD.130_1#6900f7c2a?sp=1&amp;vaa=1&amp;vcp=1&amp;pid=19149137d&amp;color=0,0,0&amp;vtp=1&amp;vaab=1&amp;bbb=1&amp;hb=1"/>
          <p:cNvSpPr/>
          <p:nvPr/>
        </p:nvSpPr>
        <p:spPr>
          <a:xfrm>
            <a:off x="539496" y="2170284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further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900f7c2a.bracket?vaa=1&amp;vcp=1&amp;pid=19149137d&amp;color=0,0,0&amp;vpa=65&amp;vtp=1&amp;vaab=1"/>
          <p:cNvSpPr/>
          <p:nvPr/>
        </p:nvSpPr>
        <p:spPr>
          <a:xfrm>
            <a:off x="1457865" y="32402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0_2#6900f7c2a.choices?vaa=1&amp;vcp=1&amp;pid=19149137d&amp;color=0,0,0&amp;vtp=1&amp;vaab=1&amp;bbb=1"/>
          <p:cNvSpPr/>
          <p:nvPr/>
        </p:nvSpPr>
        <p:spPr>
          <a:xfrm>
            <a:off x="539496" y="380204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B.studied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.study</a:t>
            </a:r>
            <a:endParaRPr lang="en-US" altLang="zh-CN" sz="2800" dirty="0"/>
          </a:p>
        </p:txBody>
      </p:sp>
      <p:sp>
        <p:nvSpPr>
          <p:cNvPr id="8" name="QC_6_BD.132_1#a3bf43080?sp=1&amp;vaa=1&amp;vcp=1&amp;pid=19149137d&amp;color=0,0,0&amp;vtp=1&amp;vaab=1&amp;bbb=1&amp;hb=1"/>
          <p:cNvSpPr/>
          <p:nvPr/>
        </p:nvSpPr>
        <p:spPr>
          <a:xfrm>
            <a:off x="539496" y="4332459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3_1#a3bf43080.bracket?vaa=1&amp;vcp=1&amp;pid=19149137d&amp;color=0,0,0&amp;vpa=66&amp;vtp=1&amp;vaab=1"/>
          <p:cNvSpPr/>
          <p:nvPr/>
        </p:nvSpPr>
        <p:spPr>
          <a:xfrm>
            <a:off x="2069053" y="540243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32_2#a3bf43080.choices?vaa=1&amp;vcp=1&amp;pid=19149137d&amp;color=0,0,0&amp;vtp=1&amp;vaab=1&amp;bbb=1"/>
          <p:cNvSpPr/>
          <p:nvPr/>
        </p:nvSpPr>
        <p:spPr>
          <a:xfrm>
            <a:off x="539496" y="5951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4_1#75426c07a?vaa=1&amp;vcp=1&amp;pid=19149137d&amp;color=0,0,0&amp;vtp=1&amp;vaab=1&amp;bt=1&amp;bbb=1"/>
          <p:cNvSpPr/>
          <p:nvPr/>
        </p:nvSpPr>
        <p:spPr>
          <a:xfrm>
            <a:off x="539496" y="1201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5426c07a.bracket?vaa=1&amp;vcp=1&amp;pid=19149137d&amp;color=0,0,0&amp;vpa=67&amp;vtp=1&amp;vaab=1"/>
          <p:cNvSpPr/>
          <p:nvPr/>
        </p:nvSpPr>
        <p:spPr>
          <a:xfrm>
            <a:off x="7164928" y="1187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4_2#75426c07a.choices?vaa=1&amp;vcp=1&amp;pid=19149137d&amp;color=0,0,0&amp;vtp=1&amp;vaab=1&amp;bbb=1"/>
          <p:cNvSpPr/>
          <p:nvPr/>
        </p:nvSpPr>
        <p:spPr>
          <a:xfrm>
            <a:off x="539496" y="1833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happen;accept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.happen;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</a:t>
            </a:r>
            <a:endParaRPr lang="en-US" altLang="zh-CN" sz="2800" dirty="0"/>
          </a:p>
        </p:txBody>
      </p:sp>
      <p:sp>
        <p:nvSpPr>
          <p:cNvPr id="5" name="QC_6_BD.136_1#80f9d12ba?sp=1&amp;vaa=1&amp;vcp=1&amp;pid=19149137d&amp;color=0,0,0&amp;vtp=1&amp;vaab=1&amp;bbb=1"/>
          <p:cNvSpPr/>
          <p:nvPr/>
        </p:nvSpPr>
        <p:spPr>
          <a:xfrm>
            <a:off x="539496" y="37636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7_1#80f9d12ba.bracket?vaa=1&amp;vcp=1&amp;pid=19149137d&amp;color=0,0,0&amp;vpa=68&amp;vtp=1&amp;vaab=1"/>
          <p:cNvSpPr/>
          <p:nvPr/>
        </p:nvSpPr>
        <p:spPr>
          <a:xfrm>
            <a:off x="6633114" y="43980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6_2#80f9d12ba.choices?vaa=1&amp;vcp=1&amp;pid=19149137d&amp;color=0,0,0&amp;vtp=1&amp;vaab=1&amp;bbb=1"/>
          <p:cNvSpPr/>
          <p:nvPr/>
        </p:nvSpPr>
        <p:spPr>
          <a:xfrm>
            <a:off x="539496" y="503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7687" algn="l"/>
                <a:tab pos="7715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8_1#498fa53f7?sp=1&amp;vaa=1&amp;vcp=1&amp;pid=19149137d&amp;color=0,0,0&amp;mp=1&amp;vtp=1&amp;vaab=1&amp;bt=1&amp;bbb=1"/>
          <p:cNvSpPr/>
          <p:nvPr/>
        </p:nvSpPr>
        <p:spPr>
          <a:xfrm>
            <a:off x="539496" y="1537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98fa53f7.bracket?vaa=1&amp;vcp=1&amp;pid=19149137d&amp;color=0,0,0&amp;mp=1&amp;vpa=69&amp;vtp=1&amp;vaab=1"/>
          <p:cNvSpPr/>
          <p:nvPr/>
        </p:nvSpPr>
        <p:spPr>
          <a:xfrm>
            <a:off x="5204491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8_2#498fa53f7.choices?vaa=1&amp;vcp=1&amp;pid=19149137d&amp;color=0,0,0&amp;vtp=1&amp;vaab=1&amp;bbb=1"/>
          <p:cNvSpPr/>
          <p:nvPr/>
        </p:nvSpPr>
        <p:spPr>
          <a:xfrm>
            <a:off x="539496" y="2804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  <p:sp>
        <p:nvSpPr>
          <p:cNvPr id="5" name="QC_6_BD.140_1#d5ab07947?sp=1&amp;vaa=1&amp;vcp=1&amp;pid=19149137d&amp;color=0,0,0&amp;vtp=1&amp;vaab=1&amp;bbb=1"/>
          <p:cNvSpPr/>
          <p:nvPr/>
        </p:nvSpPr>
        <p:spPr>
          <a:xfrm>
            <a:off x="539496" y="34341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housewarming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41_1#d5ab07947.bracket?vaa=1&amp;vcp=1&amp;pid=19149137d&amp;color=0,0,0&amp;vpa=70&amp;vtp=1&amp;vaab=1"/>
          <p:cNvSpPr/>
          <p:nvPr/>
        </p:nvSpPr>
        <p:spPr>
          <a:xfrm>
            <a:off x="6235668" y="40684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0_2#d5ab07947.choices?vaa=1&amp;vcp=1&amp;pid=19149137d&amp;color=0,0,0&amp;vtp=1&amp;vaab=1&amp;bbb=1"/>
          <p:cNvSpPr/>
          <p:nvPr/>
        </p:nvSpPr>
        <p:spPr>
          <a:xfrm>
            <a:off x="539496" y="4703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70fdca0?sp=1&amp;vcp=1&amp;pid=25c9700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42_1#11440ebf2?vaa=1&amp;vcp=1&amp;pid=d270fdca0&amp;color=0,0,0&amp;vtp=1&amp;vaab=1&amp;bbb=1"/>
          <p:cNvSpPr/>
          <p:nvPr/>
        </p:nvSpPr>
        <p:spPr>
          <a:xfrm>
            <a:off x="539496" y="1263495"/>
            <a:ext cx="11225213" cy="445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（miss）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（meet）.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（invite）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（teenager）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endParaRPr lang="en-US" altLang="zh-CN" sz="2800" dirty="0"/>
          </a:p>
        </p:txBody>
      </p:sp>
      <p:sp>
        <p:nvSpPr>
          <p:cNvPr id="4" name="QB_6_AN.1_1#11440ebf2.blank?vaa=1&amp;vcp=1&amp;pid=d270fdca0&amp;color=0,0,0&amp;vpa=71&amp;vtp=1&amp;vaab=1&amp;bbb=1"/>
          <p:cNvSpPr/>
          <p:nvPr/>
        </p:nvSpPr>
        <p:spPr>
          <a:xfrm>
            <a:off x="1441990" y="1220315"/>
            <a:ext cx="1658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weekdays</a:t>
            </a:r>
            <a:endParaRPr lang="en-US" altLang="zh-CN" sz="2800" dirty="0"/>
          </a:p>
        </p:txBody>
      </p:sp>
      <p:sp>
        <p:nvSpPr>
          <p:cNvPr id="6" name="QB_6_AN.2_1#11440ebf2.blank?vaa=1&amp;vcp=1&amp;pid=d270fdca0&amp;color=0,0,0&amp;vpa=72&amp;vtp=1&amp;vaab=1&amp;bbb=1"/>
          <p:cNvSpPr/>
          <p:nvPr/>
        </p:nvSpPr>
        <p:spPr>
          <a:xfrm>
            <a:off x="1905539" y="1880715"/>
            <a:ext cx="194938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endParaRPr lang="en-US" altLang="zh-CN" sz="2800" dirty="0"/>
          </a:p>
        </p:txBody>
      </p:sp>
      <p:sp>
        <p:nvSpPr>
          <p:cNvPr id="7" name="QB_6_AN.3_1#11440ebf2.blank?vaa=1&amp;vcp=1&amp;pid=d270fdca0&amp;color=0,0,0&amp;vpa=73&amp;vtp=1&amp;vaab=1&amp;bbb=1"/>
          <p:cNvSpPr/>
          <p:nvPr/>
        </p:nvSpPr>
        <p:spPr>
          <a:xfrm>
            <a:off x="486315" y="2528415"/>
            <a:ext cx="1639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endParaRPr lang="en-US" altLang="zh-CN" sz="2800" dirty="0"/>
          </a:p>
        </p:txBody>
      </p:sp>
      <p:sp>
        <p:nvSpPr>
          <p:cNvPr id="9" name="QB_6_AN.4_1#11440ebf2.blank?vaa=1&amp;vcp=1&amp;pid=d270fdca0&amp;color=0,0,0&amp;vpa=74&amp;vtp=1&amp;vaab=1&amp;bbb=1"/>
          <p:cNvSpPr/>
          <p:nvPr/>
        </p:nvSpPr>
        <p:spPr>
          <a:xfrm>
            <a:off x="8477789" y="3163415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</p:txBody>
      </p:sp>
      <p:sp>
        <p:nvSpPr>
          <p:cNvPr id="11" name="QB_6_AN.5_1#11440ebf2.blank?vaa=1&amp;vcp=1&amp;pid=d270fdca0&amp;color=0,0,0&amp;vpa=75&amp;vtp=1&amp;vaab=1&amp;bbb=1"/>
          <p:cNvSpPr/>
          <p:nvPr/>
        </p:nvSpPr>
        <p:spPr>
          <a:xfrm>
            <a:off x="5340826" y="3823815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endParaRPr lang="en-US" altLang="zh-CN" sz="2800" dirty="0"/>
          </a:p>
        </p:txBody>
      </p:sp>
      <p:sp>
        <p:nvSpPr>
          <p:cNvPr id="13" name="QB_6_AN.152_1#11440ebf2.blank?vaa=1&amp;vcp=1&amp;pid=d270fdca0&amp;color=0,0,0&amp;vpa=76&amp;vtp=1&amp;vaab=1&amp;bbb=1"/>
          <p:cNvSpPr/>
          <p:nvPr/>
        </p:nvSpPr>
        <p:spPr>
          <a:xfrm>
            <a:off x="4155027" y="4458815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3_1#c9e73ef2a?vaa=1&amp;vcp=1&amp;pid=d270fdca0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（accept）.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（care）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（open）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theater?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（meet）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B_6_AN.1_1#c9e73ef2a.blank?vaa=1&amp;vcp=1&amp;pid=d270fdca0&amp;color=0,0,0&amp;vpa=77&amp;vtp=1&amp;vaab=1&amp;bbb=1"/>
          <p:cNvSpPr/>
          <p:nvPr/>
        </p:nvSpPr>
        <p:spPr>
          <a:xfrm>
            <a:off x="5501164" y="1207484"/>
            <a:ext cx="1498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endParaRPr lang="en-US" altLang="zh-CN" sz="2800" dirty="0"/>
          </a:p>
        </p:txBody>
      </p:sp>
      <p:sp>
        <p:nvSpPr>
          <p:cNvPr id="5" name="QB_6_AN.2_1#c9e73ef2a.blank?vaa=1&amp;vcp=1&amp;pid=d270fdca0&amp;color=0,0,0&amp;vpa=78&amp;vtp=1&amp;vaab=1&amp;bbb=1"/>
          <p:cNvSpPr/>
          <p:nvPr/>
        </p:nvSpPr>
        <p:spPr>
          <a:xfrm>
            <a:off x="5864765" y="186788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7" name="QB_6_AN.3_1#c9e73ef2a.blank?vaa=1&amp;vcp=1&amp;pid=d270fdca0&amp;color=0,0,0&amp;vpa=79&amp;vtp=1&amp;vaab=1&amp;bbb=1"/>
          <p:cNvSpPr/>
          <p:nvPr/>
        </p:nvSpPr>
        <p:spPr>
          <a:xfrm>
            <a:off x="1955769" y="251558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careless</a:t>
            </a:r>
            <a:endParaRPr lang="en-US" altLang="zh-CN" sz="2800" dirty="0"/>
          </a:p>
        </p:txBody>
      </p:sp>
      <p:sp>
        <p:nvSpPr>
          <p:cNvPr id="9" name="QB_6_AN.4_1#c9e73ef2a.blank?vaa=1&amp;vcp=1&amp;pid=d270fdca0&amp;color=0,0,0&amp;vpa=80&amp;vtp=1&amp;vaab=1&amp;bbb=1"/>
          <p:cNvSpPr/>
          <p:nvPr/>
        </p:nvSpPr>
        <p:spPr>
          <a:xfrm>
            <a:off x="4250277" y="3798284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opening</a:t>
            </a:r>
            <a:endParaRPr lang="en-US" altLang="zh-CN" sz="2800" dirty="0"/>
          </a:p>
        </p:txBody>
      </p:sp>
      <p:sp>
        <p:nvSpPr>
          <p:cNvPr id="11" name="QB_6_AN.162_1#c9e73ef2a.blank?vaa=1&amp;vcp=1&amp;pid=d270fdca0&amp;color=0,0,0&amp;vpa=81&amp;vtp=1&amp;vaab=1&amp;bbb=1"/>
          <p:cNvSpPr/>
          <p:nvPr/>
        </p:nvSpPr>
        <p:spPr>
          <a:xfrm>
            <a:off x="2635727" y="5085429"/>
            <a:ext cx="1401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c46be8dd?vcp=1&amp;pid=9b819329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32204"/>
            <a:ext cx="1106424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658641c?sp=1&amp;vcp=1&amp;pid=25c97008f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M_6_BD.163_2#4d1f5a714?sp=1&amp;vaa=1&amp;vcp=1&amp;pid=1f658641c&amp;color=0,0,0&amp;vtp=1&amp;vaab=1&amp;bbb=1&amp;hb=1"/>
          <p:cNvSpPr/>
          <p:nvPr/>
        </p:nvSpPr>
        <p:spPr>
          <a:xfrm>
            <a:off x="539496" y="3242916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pizza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1" name="QM_6_AN.164_1#4d1f5a714.blank?vaa=1&amp;vcp=1&amp;pid=1f658641c&amp;color=0,0,0&amp;vpa=82&amp;vtp=1&amp;vaab=1&amp;bbb=1"/>
          <p:cNvSpPr/>
          <p:nvPr/>
        </p:nvSpPr>
        <p:spPr>
          <a:xfrm>
            <a:off x="8342853" y="3860136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endParaRPr lang="en-US" altLang="zh-CN" sz="2800" dirty="0"/>
          </a:p>
        </p:txBody>
      </p:sp>
      <p:sp>
        <p:nvSpPr>
          <p:cNvPr id="12" name="QM_6_AN.165_1#4d1f5a714.blank?vaa=1&amp;vcp=1&amp;pid=1f658641c&amp;color=0,0,0&amp;vpa=83&amp;vtp=1&amp;vaab=1&amp;bbb=1"/>
          <p:cNvSpPr/>
          <p:nvPr/>
        </p:nvSpPr>
        <p:spPr>
          <a:xfrm>
            <a:off x="6531514" y="5803236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endParaRPr lang="en-US" altLang="zh-CN" sz="2800" dirty="0"/>
          </a:p>
        </p:txBody>
      </p:sp>
      <p:graphicFrame>
        <p:nvGraphicFramePr>
          <p:cNvPr id="3" name="QM_6_BD.163_1#4d1f5a714?colgroup=30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726D0791-D7C5-46C7-7D1C-8B8A37411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763513"/>
              </p:ext>
            </p:extLst>
          </p:nvPr>
        </p:nvGraphicFramePr>
        <p:xfrm>
          <a:off x="539496" y="2234742"/>
          <a:ext cx="11100816" cy="89781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781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3_2#4d1f5a714?sp=1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CED406B9-3707-8C3F-26DC-9F8166F5372B}"/>
              </a:ext>
            </a:extLst>
          </p:cNvPr>
          <p:cNvSpPr/>
          <p:nvPr/>
        </p:nvSpPr>
        <p:spPr>
          <a:xfrm>
            <a:off x="539496" y="1393299"/>
            <a:ext cx="11109960" cy="5871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candies.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Mmm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replied.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stomachache.”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much?”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know.</a:t>
            </a:r>
            <a:endParaRPr lang="en-US" altLang="zh-CN" sz="2800" dirty="0"/>
          </a:p>
        </p:txBody>
      </p:sp>
      <p:sp>
        <p:nvSpPr>
          <p:cNvPr id="3" name="QM_6_BD.163_3#4d1f5a714?sp=1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B392BC00-8F35-45DC-AC20-6FCDDE8DCABB}"/>
              </a:ext>
            </a:extLst>
          </p:cNvPr>
          <p:cNvSpPr/>
          <p:nvPr/>
        </p:nvSpPr>
        <p:spPr>
          <a:xfrm>
            <a:off x="539496" y="318732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endParaRPr lang="en-US" altLang="zh-CN" sz="2800" dirty="0"/>
          </a:p>
        </p:txBody>
      </p:sp>
      <p:sp>
        <p:nvSpPr>
          <p:cNvPr id="5" name="QM_6_BD.163_5#4d1f5a714?sp=1&amp;vaa=1&amp;vcp=1&amp;pid=1f658641c&amp;color=0,0,0&amp;vtp=1&amp;vaab=1&amp;bbb=1">
            <a:extLst>
              <a:ext uri="{FF2B5EF4-FFF2-40B4-BE49-F238E27FC236}">
                <a16:creationId xmlns:a16="http://schemas.microsoft.com/office/drawing/2014/main" id="{95E701B7-F0EC-5903-7425-184BE2D0BFA0}"/>
              </a:ext>
            </a:extLst>
          </p:cNvPr>
          <p:cNvSpPr/>
          <p:nvPr/>
        </p:nvSpPr>
        <p:spPr>
          <a:xfrm>
            <a:off x="541020" y="602991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endParaRPr lang="en-US" altLang="zh-CN" sz="2800" dirty="0"/>
          </a:p>
        </p:txBody>
      </p:sp>
      <p:sp>
        <p:nvSpPr>
          <p:cNvPr id="9" name="QM_6_AN.166_1#4d1f5a714.blank?vaa=1&amp;vcp=1&amp;pid=1f658641c&amp;color=0,0,0&amp;vpa=84&amp;vtp=1&amp;vaab=1&amp;bbb=1">
            <a:extLst>
              <a:ext uri="{FF2B5EF4-FFF2-40B4-BE49-F238E27FC236}">
                <a16:creationId xmlns:a16="http://schemas.microsoft.com/office/drawing/2014/main" id="{4E4663C4-B4D3-499E-5EC2-54931BCFCEBB}"/>
              </a:ext>
            </a:extLst>
          </p:cNvPr>
          <p:cNvSpPr/>
          <p:nvPr/>
        </p:nvSpPr>
        <p:spPr>
          <a:xfrm>
            <a:off x="3236550" y="1849318"/>
            <a:ext cx="9683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10" name="QM_6_AN.167_1#4d1f5a714.blank?vaa=1&amp;vcp=1&amp;pid=1f658641c&amp;color=0,0,0&amp;vpa=85&amp;vtp=1&amp;vaab=1&amp;bbb=1">
            <a:extLst>
              <a:ext uri="{FF2B5EF4-FFF2-40B4-BE49-F238E27FC236}">
                <a16:creationId xmlns:a16="http://schemas.microsoft.com/office/drawing/2014/main" id="{50201474-7D7B-7F5A-9960-5360EB2747A3}"/>
              </a:ext>
            </a:extLst>
          </p:cNvPr>
          <p:cNvSpPr/>
          <p:nvPr/>
        </p:nvSpPr>
        <p:spPr>
          <a:xfrm>
            <a:off x="1441990" y="3330473"/>
            <a:ext cx="15621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11" name="QM_6_AN.168_1#4d1f5a714.blank?vaa=1&amp;vcp=1&amp;pid=1f658641c&amp;color=0,0,0&amp;vpa=86&amp;vtp=1&amp;vaab=1&amp;bbb=1">
            <a:extLst>
              <a:ext uri="{FF2B5EF4-FFF2-40B4-BE49-F238E27FC236}">
                <a16:creationId xmlns:a16="http://schemas.microsoft.com/office/drawing/2014/main" id="{D4E7D451-1931-AF60-CCAB-F2D600383E65}"/>
              </a:ext>
            </a:extLst>
          </p:cNvPr>
          <p:cNvSpPr/>
          <p:nvPr/>
        </p:nvSpPr>
        <p:spPr>
          <a:xfrm>
            <a:off x="8633364" y="3376772"/>
            <a:ext cx="13223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endParaRPr lang="en-US" altLang="zh-CN" sz="2800" dirty="0"/>
          </a:p>
        </p:txBody>
      </p:sp>
      <p:sp>
        <p:nvSpPr>
          <p:cNvPr id="12" name="QM_6_AN.169_1#4d1f5a714.blank?vaa=1&amp;vcp=1&amp;pid=1f658641c&amp;color=0,0,0&amp;vpa=87&amp;vtp=1&amp;vaab=1&amp;bbb=1">
            <a:extLst>
              <a:ext uri="{FF2B5EF4-FFF2-40B4-BE49-F238E27FC236}">
                <a16:creationId xmlns:a16="http://schemas.microsoft.com/office/drawing/2014/main" id="{B7E13302-9E62-8FD1-2DAE-7D6A531110DD}"/>
              </a:ext>
            </a:extLst>
          </p:cNvPr>
          <p:cNvSpPr/>
          <p:nvPr/>
        </p:nvSpPr>
        <p:spPr>
          <a:xfrm>
            <a:off x="3492137" y="4393496"/>
            <a:ext cx="7127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3" name="QM_6_AN.170_1#4d1f5a714.blank?vaa=1&amp;vcp=1&amp;pid=1f658641c&amp;color=0,0,0&amp;vpa=88&amp;vtp=1&amp;vaab=1&amp;bbb=1">
            <a:extLst>
              <a:ext uri="{FF2B5EF4-FFF2-40B4-BE49-F238E27FC236}">
                <a16:creationId xmlns:a16="http://schemas.microsoft.com/office/drawing/2014/main" id="{E5FFD3F2-6D8E-745A-3D8B-856728166A50}"/>
              </a:ext>
            </a:extLst>
          </p:cNvPr>
          <p:cNvSpPr/>
          <p:nvPr/>
        </p:nvSpPr>
        <p:spPr>
          <a:xfrm>
            <a:off x="7172864" y="5425090"/>
            <a:ext cx="6715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endParaRPr lang="en-US" altLang="zh-CN" sz="2800" dirty="0"/>
          </a:p>
        </p:txBody>
      </p:sp>
      <p:graphicFrame>
        <p:nvGraphicFramePr>
          <p:cNvPr id="8" name="QM_6_BD.163_1#4d1f5a714?colgroup=30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671AF621-185F-BAAB-948D-118F53F79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025728"/>
              </p:ext>
            </p:extLst>
          </p:nvPr>
        </p:nvGraphicFramePr>
        <p:xfrm>
          <a:off x="539496" y="563261"/>
          <a:ext cx="11100816" cy="89781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781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5774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3_6#4d1f5a714?sp=1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74D97C53-A009-1E9F-585D-6EF23BCE12C5}"/>
              </a:ext>
            </a:extLst>
          </p:cNvPr>
          <p:cNvSpPr/>
          <p:nvPr/>
        </p:nvSpPr>
        <p:spPr>
          <a:xfrm>
            <a:off x="539496" y="17268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endParaRPr lang="en-US" altLang="zh-CN" sz="2800" dirty="0"/>
          </a:p>
        </p:txBody>
      </p:sp>
      <p:sp>
        <p:nvSpPr>
          <p:cNvPr id="3" name="QM_6_BD.163_7#4d1f5a714?sp=1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60B7B3C6-10C3-1811-8649-7133F48EB36E}"/>
              </a:ext>
            </a:extLst>
          </p:cNvPr>
          <p:cNvSpPr/>
          <p:nvPr/>
        </p:nvSpPr>
        <p:spPr>
          <a:xfrm>
            <a:off x="539496" y="36585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“Dear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today?”</a:t>
            </a:r>
            <a:endParaRPr lang="en-US" altLang="zh-CN" sz="2800" dirty="0"/>
          </a:p>
        </p:txBody>
      </p:sp>
      <p:sp>
        <p:nvSpPr>
          <p:cNvPr id="4" name="QM_6_BD.163_8#4d1f5a714?sp=1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406771A8-58AD-F836-5344-3EF841D326C1}"/>
              </a:ext>
            </a:extLst>
          </p:cNvPr>
          <p:cNvSpPr/>
          <p:nvPr/>
        </p:nvSpPr>
        <p:spPr>
          <a:xfrm>
            <a:off x="539496" y="49354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Jasmine.</a:t>
            </a:r>
            <a:endParaRPr lang="en-US" altLang="zh-CN" sz="2800" dirty="0"/>
          </a:p>
        </p:txBody>
      </p:sp>
      <p:sp>
        <p:nvSpPr>
          <p:cNvPr id="5" name="QM_6_AN.171_1#4d1f5a714.blank?vaa=1&amp;vcp=1&amp;pid=1f658641c&amp;color=0,0,0&amp;vpa=89&amp;vtp=1&amp;vaab=1&amp;bbb=1">
            <a:extLst>
              <a:ext uri="{FF2B5EF4-FFF2-40B4-BE49-F238E27FC236}">
                <a16:creationId xmlns:a16="http://schemas.microsoft.com/office/drawing/2014/main" id="{FB2D203D-02A9-51F7-17BF-649F31580223}"/>
              </a:ext>
            </a:extLst>
          </p:cNvPr>
          <p:cNvSpPr/>
          <p:nvPr/>
        </p:nvSpPr>
        <p:spPr>
          <a:xfrm>
            <a:off x="1422940" y="2344045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endParaRPr lang="en-US" altLang="zh-CN" sz="2800" dirty="0"/>
          </a:p>
        </p:txBody>
      </p:sp>
      <p:sp>
        <p:nvSpPr>
          <p:cNvPr id="6" name="QM_6_AN.172_1#4d1f5a714.blank?vaa=1&amp;vcp=1&amp;pid=1f658641c&amp;color=0,0,0&amp;vpa=90&amp;vtp=1&amp;vaab=1&amp;bbb=1">
            <a:extLst>
              <a:ext uri="{FF2B5EF4-FFF2-40B4-BE49-F238E27FC236}">
                <a16:creationId xmlns:a16="http://schemas.microsoft.com/office/drawing/2014/main" id="{4432C844-93FB-B017-409B-CD3C41084EEE}"/>
              </a:ext>
            </a:extLst>
          </p:cNvPr>
          <p:cNvSpPr/>
          <p:nvPr/>
        </p:nvSpPr>
        <p:spPr>
          <a:xfrm>
            <a:off x="778415" y="4254778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7" name="QM_6_AN.173_1#4d1f5a714.blank?vaa=1&amp;vcp=1&amp;pid=1f658641c&amp;color=0,0,0&amp;vpa=91&amp;vtp=1&amp;vaab=1&amp;bbb=1">
            <a:extLst>
              <a:ext uri="{FF2B5EF4-FFF2-40B4-BE49-F238E27FC236}">
                <a16:creationId xmlns:a16="http://schemas.microsoft.com/office/drawing/2014/main" id="{B664E40D-A51F-8CB7-4308-9675A48E5477}"/>
              </a:ext>
            </a:extLst>
          </p:cNvPr>
          <p:cNvSpPr/>
          <p:nvPr/>
        </p:nvSpPr>
        <p:spPr>
          <a:xfrm>
            <a:off x="2596103" y="5519063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  <p:graphicFrame>
        <p:nvGraphicFramePr>
          <p:cNvPr id="8" name="QM_6_BD.163_1#4d1f5a714?colgroup=30&amp;vaa=1&amp;vcp=1&amp;pid=1f658641c&amp;color=0,0,0&amp;vtp=1&amp;vaab=1&amp;bbb=1&amp;hb=1">
            <a:extLst>
              <a:ext uri="{FF2B5EF4-FFF2-40B4-BE49-F238E27FC236}">
                <a16:creationId xmlns:a16="http://schemas.microsoft.com/office/drawing/2014/main" id="{5438F4BE-0E40-9643-41F9-4A9DFB79A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738788"/>
              </p:ext>
            </p:extLst>
          </p:nvPr>
        </p:nvGraphicFramePr>
        <p:xfrm>
          <a:off x="539496" y="563261"/>
          <a:ext cx="11100816" cy="89781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781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invited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7415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dac5876?sp=1&amp;vcp=1&amp;pid=25c97008f&amp;color=0,0,0&amp;vtp=1&amp;vaab=1&amp;bt=1&amp;bbb=1"/>
          <p:cNvSpPr/>
          <p:nvPr/>
        </p:nvSpPr>
        <p:spPr>
          <a:xfrm>
            <a:off x="539496" y="408099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74_1#320c46fa5?vaa=1&amp;vcp=1&amp;pid=18dac5876&amp;color=0,0,0&amp;vtp=1&amp;vaab=1&amp;bbb=1&amp;hb=1"/>
          <p:cNvSpPr/>
          <p:nvPr/>
        </p:nvSpPr>
        <p:spPr>
          <a:xfrm>
            <a:off x="539496" y="1079937"/>
            <a:ext cx="11109960" cy="5372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“Tommy,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thing—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4_1#320c46fa5?vaa=1&amp;vcp=1&amp;pid=18dac5876&amp;color=0,0,0&amp;vtp=1&amp;vaab=1&amp;bbb=1&amp;hb=1">
            <a:extLst>
              <a:ext uri="{FF2B5EF4-FFF2-40B4-BE49-F238E27FC236}">
                <a16:creationId xmlns:a16="http://schemas.microsoft.com/office/drawing/2014/main" id="{FDA5A769-5B95-B805-850B-294EB5B7EEA7}"/>
              </a:ext>
            </a:extLst>
          </p:cNvPr>
          <p:cNvSpPr/>
          <p:nvPr/>
        </p:nvSpPr>
        <p:spPr>
          <a:xfrm>
            <a:off x="539496" y="56994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04775554"/>
      </p:ext>
    </p:extLst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5_1#f79fc5762.choices?vaa=1&amp;vcp=1&amp;pid=320c46fa5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3" name="QC_7_AN.1_1#f79fc5762.bracket?vaa=1&amp;vcp=1&amp;pid=320c46fa5&amp;color=0,0,0&amp;vpa=92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6_1#ae05793e3.choices?vaa=1&amp;vcp=1&amp;pid=320c46fa5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.invite</a:t>
            </a:r>
            <a:endParaRPr lang="en-US" altLang="zh-CN" sz="2800" dirty="0"/>
          </a:p>
        </p:txBody>
      </p:sp>
      <p:sp>
        <p:nvSpPr>
          <p:cNvPr id="5" name="QC_7_AN.2_1#ae05793e3.bracket?vaa=1&amp;vcp=1&amp;pid=320c46fa5&amp;color=0,0,0&amp;vpa=93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78_1#b4fc5b610.choices?vaa=1&amp;vcp=1&amp;pid=320c46fa5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.predictions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B.promises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.advice</a:t>
            </a:r>
            <a:endParaRPr lang="en-US" altLang="zh-CN" sz="2800" dirty="0"/>
          </a:p>
        </p:txBody>
      </p:sp>
      <p:sp>
        <p:nvSpPr>
          <p:cNvPr id="7" name="QC_7_AN.3_1#b4fc5b610.bracket?vaa=1&amp;vcp=1&amp;pid=320c46fa5&amp;color=0,0,0&amp;vpa=94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80_1#e4dbf4933.choices?vaa=1&amp;vcp=1&amp;pid=320c46fa5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9" name="QC_7_AN.4_1#e4dbf4933.bracket?vaa=1&amp;vcp=1&amp;pid=320c46fa5&amp;color=0,0,0&amp;vpa=95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82_1#5f804297a.choices?vaa=1&amp;vcp=1&amp;pid=320c46fa5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1" name="QC_7_AN.5_1#5f804297a.bracket?vaa=1&amp;vcp=1&amp;pid=320c46fa5&amp;color=0,0,0&amp;vpa=96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84_1#8cbf8a87f.choices?vaa=1&amp;vcp=1&amp;pid=320c46fa5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.different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B.similar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.long</a:t>
            </a:r>
            <a:endParaRPr lang="en-US" altLang="zh-CN" sz="2800" dirty="0"/>
          </a:p>
        </p:txBody>
      </p:sp>
      <p:sp>
        <p:nvSpPr>
          <p:cNvPr id="13" name="QC_7_AN.6_1#8cbf8a87f.bracket?vaa=1&amp;vcp=1&amp;pid=320c46fa5&amp;color=0,0,0&amp;vpa=97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186_1#fd4e0a4ae.choices?vaa=1&amp;vcp=1&amp;pid=320c46fa5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B.uncle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.teacher</a:t>
            </a:r>
            <a:endParaRPr lang="en-US" altLang="zh-CN" sz="2800" dirty="0"/>
          </a:p>
        </p:txBody>
      </p:sp>
      <p:sp>
        <p:nvSpPr>
          <p:cNvPr id="15" name="QC_7_AN.7_1#fd4e0a4ae.bracket?vaa=1&amp;vcp=1&amp;pid=320c46fa5&amp;color=0,0,0&amp;vpa=98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188_1#d31e0eb85.choices?vaa=1&amp;vcp=1&amp;pid=320c46fa5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B.him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</a:t>
            </a:r>
            <a:endParaRPr lang="en-US" altLang="zh-CN" sz="2800" dirty="0"/>
          </a:p>
        </p:txBody>
      </p:sp>
      <p:sp>
        <p:nvSpPr>
          <p:cNvPr id="17" name="QC_7_AN.8_1#d31e0eb85.bracket?vaa=1&amp;vcp=1&amp;pid=320c46fa5&amp;color=0,0,0&amp;vpa=99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8" name="QC_7_BD.190_1#f06cc48de.choices?vaa=1&amp;vcp=1&amp;pid=320c46fa5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.still</a:t>
            </a:r>
            <a:endParaRPr lang="en-US" altLang="zh-CN" sz="2800" dirty="0"/>
          </a:p>
        </p:txBody>
      </p:sp>
      <p:sp>
        <p:nvSpPr>
          <p:cNvPr id="19" name="QC_7_AN.9_1#f06cc48de.bracket?vaa=1&amp;vcp=1&amp;pid=320c46fa5&amp;color=0,0,0&amp;vpa=100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192_1#0554aa921.choices?vaa=1&amp;vcp=1&amp;pid=320c46fa5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B.tried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.felt</a:t>
            </a:r>
            <a:endParaRPr lang="en-US" altLang="zh-CN" sz="2800" dirty="0"/>
          </a:p>
        </p:txBody>
      </p:sp>
      <p:sp>
        <p:nvSpPr>
          <p:cNvPr id="21" name="QC_7_AN.194_1#0554aa921.bracket?vaa=1&amp;vcp=1&amp;pid=320c46fa5&amp;color=0,0,0&amp;vpa=101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3466d0f.fixed?vcp=1&amp;pid=ef8cbc5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b93466d0f.fixed?vcp=1&amp;pid=ef8cbc5d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efbfe81?vcp=1&amp;pid=b93466d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0af37ec75?vaa=1&amp;vcp=1&amp;pid=04efbfe81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.使做好准备；把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；预备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悬挂；垂下→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惊奇的；感觉意外的（形容人）→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.使惊奇；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惊喜；惊奇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.建议；劝告→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.建议；劝告</a:t>
            </a:r>
            <a:endParaRPr lang="en-US" altLang="zh-CN" sz="2800" dirty="0"/>
          </a:p>
        </p:txBody>
      </p:sp>
      <p:sp>
        <p:nvSpPr>
          <p:cNvPr id="4" name="QB_6_AN.1_1#0af37ec75.blank?vaa=1&amp;vcp=1&amp;pid=04efbfe81&amp;color=0,0,0&amp;vpa=1&amp;vtp=1&amp;vaab=1&amp;bbb=1"/>
          <p:cNvSpPr/>
          <p:nvPr/>
        </p:nvSpPr>
        <p:spPr>
          <a:xfrm>
            <a:off x="7106189" y="1220315"/>
            <a:ext cx="1876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preparation</a:t>
            </a:r>
            <a:endParaRPr lang="en-US" altLang="zh-CN" sz="2800" dirty="0"/>
          </a:p>
        </p:txBody>
      </p:sp>
      <p:sp>
        <p:nvSpPr>
          <p:cNvPr id="6" name="QB_6_AN.2_1#0af37ec75.blank?vaa=1&amp;vcp=1&amp;pid=04efbfe81&amp;color=0,0,0&amp;vpa=2&amp;vtp=1&amp;vaab=1&amp;bbb=1"/>
          <p:cNvSpPr/>
          <p:nvPr/>
        </p:nvSpPr>
        <p:spPr>
          <a:xfrm>
            <a:off x="4420140" y="1868015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</a:t>
            </a:r>
            <a:endParaRPr lang="en-US" altLang="zh-CN" sz="2800" dirty="0"/>
          </a:p>
        </p:txBody>
      </p:sp>
      <p:sp>
        <p:nvSpPr>
          <p:cNvPr id="7" name="QB_6_AN.3_1#0af37ec75.blank?vaa=1&amp;vcp=1&amp;pid=04efbfe81&amp;color=0,0,0&amp;vpa=3&amp;vtp=1&amp;vaab=1&amp;bbb=1"/>
          <p:cNvSpPr/>
          <p:nvPr/>
        </p:nvSpPr>
        <p:spPr>
          <a:xfrm>
            <a:off x="7798339" y="1868015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</a:t>
            </a:r>
            <a:endParaRPr lang="en-US" altLang="zh-CN" sz="2800" dirty="0"/>
          </a:p>
        </p:txBody>
      </p:sp>
      <p:sp>
        <p:nvSpPr>
          <p:cNvPr id="9" name="QB_6_AN.4_1#0af37ec75.blank?vaa=1&amp;vcp=1&amp;pid=04efbfe81&amp;color=0,0,0&amp;vpa=4&amp;vtp=1&amp;vaab=1&amp;bbb=1"/>
          <p:cNvSpPr/>
          <p:nvPr/>
        </p:nvSpPr>
        <p:spPr>
          <a:xfrm>
            <a:off x="3420015" y="2528415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endParaRPr lang="en-US" altLang="zh-CN" sz="2800" dirty="0"/>
          </a:p>
        </p:txBody>
      </p:sp>
      <p:sp>
        <p:nvSpPr>
          <p:cNvPr id="11" name="QB_6_AN.5_1#0af37ec75.blank?vaa=1&amp;vcp=1&amp;pid=04efbfe81&amp;color=0,0,0&amp;vpa=5&amp;vtp=1&amp;vaab=1&amp;bbb=1"/>
          <p:cNvSpPr/>
          <p:nvPr/>
        </p:nvSpPr>
        <p:spPr>
          <a:xfrm>
            <a:off x="8504778" y="3163415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endParaRPr lang="en-US" altLang="zh-CN" sz="2800" dirty="0"/>
          </a:p>
        </p:txBody>
      </p:sp>
      <p:sp>
        <p:nvSpPr>
          <p:cNvPr id="13" name="QB_6_AN.11_1#0af37ec75.blank?vaa=1&amp;vcp=1&amp;pid=04efbfe81&amp;color=0,0,0&amp;vpa=6&amp;vtp=1&amp;vaab=1&amp;bbb=1"/>
          <p:cNvSpPr/>
          <p:nvPr/>
        </p:nvSpPr>
        <p:spPr>
          <a:xfrm>
            <a:off x="4497927" y="4450560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d3dabb189?vaa=1&amp;vcp=1&amp;pid=04efbfe81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.无疑；肯定；当然；行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；肯定的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发怒的；生气的→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.发怒地；生气地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善解人意的；体谅人的→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.理解；明白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他自己→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小心的；细致的；精心的；慎重的→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心的</a:t>
            </a:r>
            <a:endParaRPr lang="en-US" altLang="zh-CN" sz="2800" dirty="0"/>
          </a:p>
        </p:txBody>
      </p:sp>
      <p:sp>
        <p:nvSpPr>
          <p:cNvPr id="3" name="QB_6_AN.1_1#d3dabb189.blank?vaa=1&amp;vcp=1&amp;pid=04efbfe81&amp;color=0,0,0&amp;vpa=7&amp;vtp=1&amp;vaab=1&amp;bbb=1"/>
          <p:cNvSpPr/>
          <p:nvPr/>
        </p:nvSpPr>
        <p:spPr>
          <a:xfrm>
            <a:off x="6888703" y="1533874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</a:t>
            </a:r>
            <a:endParaRPr lang="en-US" altLang="zh-CN" sz="2800" dirty="0"/>
          </a:p>
        </p:txBody>
      </p:sp>
      <p:sp>
        <p:nvSpPr>
          <p:cNvPr id="5" name="QB_6_AN.2_1#d3dabb189.blank?vaa=1&amp;vcp=1&amp;pid=04efbfe81&amp;color=0,0,0&amp;vpa=8&amp;vtp=1&amp;vaab=1&amp;bbb=1"/>
          <p:cNvSpPr/>
          <p:nvPr/>
        </p:nvSpPr>
        <p:spPr>
          <a:xfrm>
            <a:off x="5496465" y="216887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angrily</a:t>
            </a:r>
            <a:endParaRPr lang="en-US" altLang="zh-CN" sz="2800" dirty="0"/>
          </a:p>
        </p:txBody>
      </p:sp>
      <p:sp>
        <p:nvSpPr>
          <p:cNvPr id="7" name="QB_6_AN.3_1#d3dabb189.blank?vaa=1&amp;vcp=1&amp;pid=04efbfe81&amp;color=0,0,0&amp;vpa=9&amp;vtp=1&amp;vaab=1&amp;bbb=1"/>
          <p:cNvSpPr/>
          <p:nvPr/>
        </p:nvSpPr>
        <p:spPr>
          <a:xfrm>
            <a:off x="7753889" y="2829274"/>
            <a:ext cx="1817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endParaRPr lang="en-US" altLang="zh-CN" sz="2800" dirty="0"/>
          </a:p>
        </p:txBody>
      </p:sp>
      <p:sp>
        <p:nvSpPr>
          <p:cNvPr id="9" name="QB_6_AN.4_1#d3dabb189.blank?vaa=1&amp;vcp=1&amp;pid=04efbfe81&amp;color=0,0,0&amp;vpa=10&amp;vtp=1&amp;vaab=1&amp;bbb=1"/>
          <p:cNvSpPr/>
          <p:nvPr/>
        </p:nvSpPr>
        <p:spPr>
          <a:xfrm>
            <a:off x="4597431" y="3476974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endParaRPr lang="en-US" altLang="zh-CN" sz="2800" dirty="0"/>
          </a:p>
        </p:txBody>
      </p:sp>
      <p:sp>
        <p:nvSpPr>
          <p:cNvPr id="11" name="QB_6_AN.21_1#d3dabb189.blank?vaa=1&amp;vcp=1&amp;pid=04efbfe81&amp;color=0,0,0&amp;vpa=11&amp;vtp=1&amp;vaab=1&amp;bbb=1"/>
          <p:cNvSpPr/>
          <p:nvPr/>
        </p:nvSpPr>
        <p:spPr>
          <a:xfrm>
            <a:off x="8720678" y="412467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76d7bf2?vcp=1&amp;pid=b93466d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2_1#3e5818a25?vaa=1&amp;vcp=1&amp;pid=c676d7bf2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做准备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拒绝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订购食物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挣钱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4" name="QB_6_AN.1_1#3e5818a25.blank?vaa=1&amp;vcp=1&amp;pid=c676d7bf2&amp;color=0,0,0&amp;vpa=12&amp;vtp=1&amp;vaab=1&amp;bbb=1"/>
          <p:cNvSpPr/>
          <p:nvPr/>
        </p:nvSpPr>
        <p:spPr>
          <a:xfrm>
            <a:off x="3102515" y="1220315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B_6_AN.2_1#3e5818a25.blank?vaa=1&amp;vcp=1&amp;pid=c676d7bf2&amp;color=0,0,0&amp;vpa=13&amp;vtp=1&amp;vaab=1&amp;bbb=1"/>
          <p:cNvSpPr/>
          <p:nvPr/>
        </p:nvSpPr>
        <p:spPr>
          <a:xfrm>
            <a:off x="2416714" y="18807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8" name="QB_6_AN.3_1#3e5818a25.blank?vaa=1&amp;vcp=1&amp;pid=c676d7bf2&amp;color=0,0,0&amp;vpa=14&amp;vtp=1&amp;vaab=1&amp;bbb=1"/>
          <p:cNvSpPr/>
          <p:nvPr/>
        </p:nvSpPr>
        <p:spPr>
          <a:xfrm>
            <a:off x="1667414" y="2515715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0" name="QB_6_AN.4_1#3e5818a25.blank?vaa=1&amp;vcp=1&amp;pid=c676d7bf2&amp;color=0,0,0&amp;vpa=15&amp;vtp=1&amp;vaab=1&amp;bbb=1"/>
          <p:cNvSpPr/>
          <p:nvPr/>
        </p:nvSpPr>
        <p:spPr>
          <a:xfrm>
            <a:off x="1654714" y="3176115"/>
            <a:ext cx="1800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2" name="QB_6_AN.5_1#3e5818a25.blank?vaa=1&amp;vcp=1&amp;pid=c676d7bf2&amp;color=0,0,0&amp;vpa=16&amp;vtp=1&amp;vaab=1&amp;bbb=1"/>
          <p:cNvSpPr/>
          <p:nvPr/>
        </p:nvSpPr>
        <p:spPr>
          <a:xfrm>
            <a:off x="2378614" y="3823815"/>
            <a:ext cx="2132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4" name="QB_6_AN.6_1#3e5818a25.blank?vaa=1&amp;vcp=1&amp;pid=c676d7bf2&amp;color=0,0,0&amp;vpa=17&amp;vtp=1&amp;vaab=1&amp;bbb=1"/>
          <p:cNvSpPr/>
          <p:nvPr/>
        </p:nvSpPr>
        <p:spPr>
          <a:xfrm>
            <a:off x="1349915" y="4471515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6" name="QB_6_AN.7_1#3e5818a25.blank?vaa=1&amp;vcp=1&amp;pid=c676d7bf2&amp;color=0,0,0&amp;vpa=18&amp;vtp=1&amp;vaab=1&amp;bbb=1"/>
          <p:cNvSpPr/>
          <p:nvPr/>
        </p:nvSpPr>
        <p:spPr>
          <a:xfrm>
            <a:off x="2429414" y="5119215"/>
            <a:ext cx="1839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endParaRPr lang="en-US" altLang="zh-CN" sz="2800" dirty="0"/>
          </a:p>
        </p:txBody>
      </p:sp>
      <p:sp>
        <p:nvSpPr>
          <p:cNvPr id="18" name="QB_6_AN.37_1#3e5818a25.blank?vaa=1&amp;vcp=1&amp;pid=c676d7bf2&amp;color=0,0,0&amp;vpa=19&amp;vtp=1&amp;vaab=1&amp;bbb=1"/>
          <p:cNvSpPr/>
          <p:nvPr/>
        </p:nvSpPr>
        <p:spPr>
          <a:xfrm>
            <a:off x="1642014" y="5733260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c570cfdf6?vaa=1&amp;vcp=1&amp;pid=c676d7bf2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分成两半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去看病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患流感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而学习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发出邀请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lang="en-US" altLang="zh-CN" sz="2800" dirty="0"/>
          </a:p>
        </p:txBody>
      </p:sp>
      <p:sp>
        <p:nvSpPr>
          <p:cNvPr id="3" name="QB_6_AN.1_1#c570cfdf6.blank?vaa=1&amp;vcp=1&amp;pid=c676d7bf2&amp;color=0,0,0&amp;vpa=20&amp;vtp=1&amp;vaab=1&amp;bbb=1"/>
          <p:cNvSpPr/>
          <p:nvPr/>
        </p:nvSpPr>
        <p:spPr>
          <a:xfrm>
            <a:off x="2365914" y="573754"/>
            <a:ext cx="1265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endParaRPr lang="en-US" altLang="zh-CN" sz="2800" dirty="0"/>
          </a:p>
        </p:txBody>
      </p:sp>
      <p:sp>
        <p:nvSpPr>
          <p:cNvPr id="5" name="QB_6_AN.2_1#c570cfdf6.blank?vaa=1&amp;vcp=1&amp;pid=c676d7bf2&amp;color=0,0,0&amp;vpa=21&amp;vtp=1&amp;vaab=1&amp;bbb=1"/>
          <p:cNvSpPr/>
          <p:nvPr/>
        </p:nvSpPr>
        <p:spPr>
          <a:xfrm>
            <a:off x="2531014" y="1208754"/>
            <a:ext cx="2705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endParaRPr lang="en-US" altLang="zh-CN" sz="2800" dirty="0"/>
          </a:p>
        </p:txBody>
      </p:sp>
      <p:sp>
        <p:nvSpPr>
          <p:cNvPr id="7" name="QB_6_AN.3_1#c570cfdf6.blank?vaa=1&amp;vcp=1&amp;pid=c676d7bf2&amp;color=0,0,0&amp;vpa=22&amp;vtp=1&amp;vaab=1&amp;bbb=1"/>
          <p:cNvSpPr/>
          <p:nvPr/>
        </p:nvSpPr>
        <p:spPr>
          <a:xfrm>
            <a:off x="2219294" y="1856454"/>
            <a:ext cx="2765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endParaRPr lang="en-US" altLang="zh-CN" sz="2800" dirty="0"/>
          </a:p>
        </p:txBody>
      </p:sp>
      <p:sp>
        <p:nvSpPr>
          <p:cNvPr id="9" name="QB_6_AN.4_1#c570cfdf6.blank?vaa=1&amp;vcp=1&amp;pid=c676d7bf2&amp;color=0,0,0&amp;vpa=23&amp;vtp=1&amp;vaab=1&amp;bbb=1"/>
          <p:cNvSpPr/>
          <p:nvPr/>
        </p:nvSpPr>
        <p:spPr>
          <a:xfrm>
            <a:off x="2200814" y="2516854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flu</a:t>
            </a:r>
            <a:endParaRPr lang="en-US" altLang="zh-CN" sz="2800" dirty="0"/>
          </a:p>
        </p:txBody>
      </p:sp>
      <p:sp>
        <p:nvSpPr>
          <p:cNvPr id="11" name="QB_6_AN.5_1#c570cfdf6.blank?vaa=1&amp;vcp=1&amp;pid=c676d7bf2&amp;color=0,0,0&amp;vpa=24&amp;vtp=1&amp;vaab=1&amp;bbb=1"/>
          <p:cNvSpPr/>
          <p:nvPr/>
        </p:nvSpPr>
        <p:spPr>
          <a:xfrm>
            <a:off x="3254915" y="3151854"/>
            <a:ext cx="1622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3" name="QB_6_AN.6_1#c570cfdf6.blank?vaa=1&amp;vcp=1&amp;pid=c676d7bf2&amp;color=0,0,0&amp;vpa=25&amp;vtp=1&amp;vaab=1&amp;bbb=1"/>
          <p:cNvSpPr/>
          <p:nvPr/>
        </p:nvSpPr>
        <p:spPr>
          <a:xfrm>
            <a:off x="1883314" y="3799554"/>
            <a:ext cx="4006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endParaRPr lang="en-US" altLang="zh-CN" sz="2800" dirty="0"/>
          </a:p>
        </p:txBody>
      </p:sp>
      <p:sp>
        <p:nvSpPr>
          <p:cNvPr id="15" name="QB_6_AN.7_1#c570cfdf6.blank?vaa=1&amp;vcp=1&amp;pid=c676d7bf2&amp;color=0,0,0&amp;vpa=26&amp;vtp=1&amp;vaab=1&amp;bbb=1"/>
          <p:cNvSpPr/>
          <p:nvPr/>
        </p:nvSpPr>
        <p:spPr>
          <a:xfrm>
            <a:off x="1896014" y="4447254"/>
            <a:ext cx="3792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endParaRPr lang="en-US" altLang="zh-CN" sz="2800" dirty="0"/>
          </a:p>
        </p:txBody>
      </p:sp>
      <p:sp>
        <p:nvSpPr>
          <p:cNvPr id="17" name="QB_6_AN.8_1#c570cfdf6.blank?vaa=1&amp;vcp=1&amp;pid=c676d7bf2&amp;color=0,0,0&amp;vpa=27&amp;vtp=1&amp;vaab=1&amp;bbb=1"/>
          <p:cNvSpPr/>
          <p:nvPr/>
        </p:nvSpPr>
        <p:spPr>
          <a:xfrm>
            <a:off x="1870614" y="510765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19" name="QB_6_AN.55_1#c570cfdf6.blank?vaa=1&amp;vcp=1&amp;pid=c676d7bf2&amp;color=0,0,0&amp;vpa=28&amp;vtp=1&amp;vaab=1&amp;bbb=1"/>
          <p:cNvSpPr/>
          <p:nvPr/>
        </p:nvSpPr>
        <p:spPr>
          <a:xfrm>
            <a:off x="2607214" y="5734399"/>
            <a:ext cx="3078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2979</Words>
  <Application>Microsoft Office PowerPoint</Application>
  <PresentationFormat>宽屏</PresentationFormat>
  <Paragraphs>467</Paragraphs>
  <Slides>45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2024-11-19T13:18:56Z</dcterms:created>
  <dcterms:modified xsi:type="dcterms:W3CDTF">2025-07-23T10:18:40Z</dcterms:modified>
  <cp:category/>
  <cp:contentStatus/>
</cp:coreProperties>
</file>