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2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4395" y="818515"/>
            <a:ext cx="7949565" cy="50203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80360" y="53073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38195" y="53263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50310" y="53073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8310" y="53073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11395" y="53073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08750" y="52971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6585" y="52971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6790" y="53073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51775" y="53263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57235" y="5306695"/>
            <a:ext cx="553720" cy="469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7710" y="880745"/>
            <a:ext cx="8825865" cy="34010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100" y="319849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7 + 2 5 = 4 2 (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1890" y="835660"/>
            <a:ext cx="8229600" cy="37877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100" y="319849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17=33(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800100"/>
            <a:ext cx="8573135" cy="3217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100" y="319849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李奶奶：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29+4 =33(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53740" y="414718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王奶奶：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=27(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115" y="1078865"/>
            <a:ext cx="8066405" cy="38525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87065" y="439610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16+24 = 40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140" y="868045"/>
            <a:ext cx="8173085" cy="5096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100" y="349567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18+18=36(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7100" y="509714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 =17(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4_00"/>
          <p:cNvPicPr>
            <a:picLocks noChangeAspect="1"/>
          </p:cNvPicPr>
          <p:nvPr/>
        </p:nvPicPr>
        <p:blipFill>
          <a:blip r:embed="rId1"/>
          <a:srcRect t="11481"/>
          <a:stretch>
            <a:fillRect/>
          </a:stretch>
        </p:blipFill>
        <p:spPr>
          <a:xfrm>
            <a:off x="2632710" y="793750"/>
            <a:ext cx="7152005" cy="58496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40100" y="3658870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19=9(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40100" y="4798060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26+7= 33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6905" y="5861050"/>
            <a:ext cx="4901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款式一和款式二一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共有多少只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?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40100" y="6182995"/>
            <a:ext cx="473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28+19 = 47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9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8320" y="847725"/>
            <a:ext cx="8595360" cy="4749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07640" y="2835275"/>
            <a:ext cx="23533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 =15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07640" y="3697605"/>
            <a:ext cx="2611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23+15+1 = 39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WPS 演示</Application>
  <PresentationFormat>宽屏</PresentationFormat>
  <Paragraphs>46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2025-02-18T08:06:11Z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