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8" r:id="rId6"/>
    <p:sldId id="289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6.tiff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2626360"/>
            <a:ext cx="6762115" cy="1604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76135" y="34709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2247265"/>
            <a:ext cx="6762115" cy="2363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53460" y="28124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04635" y="28314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耕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地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049260" y="36944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待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41165" y="36944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69380" y="36753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守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1670685"/>
            <a:ext cx="6762115" cy="28028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91430" y="31616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59300" y="25152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49775" y="37826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59300" y="19113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pic>
        <p:nvPicPr>
          <p:cNvPr id="9" name="图片 8" descr="2-1_0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4912360"/>
            <a:ext cx="6762115" cy="96901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359650" y="48304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2138680"/>
            <a:ext cx="6286500" cy="3433445"/>
          </a:xfrm>
          <a:prstGeom prst="rect">
            <a:avLst/>
          </a:prstGeom>
        </p:spPr>
      </p:pic>
      <p:pic>
        <p:nvPicPr>
          <p:cNvPr id="2" name="图片 1" descr="2-1_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260" y="1068705"/>
            <a:ext cx="6762115" cy="9785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422265" y="1450975"/>
            <a:ext cx="12084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因释其未而守株，冀复得兔。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61605" y="1460500"/>
            <a:ext cx="125666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兔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不可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复得，而身为宋国笑。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7315" y="30486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于是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65725" y="3041650"/>
            <a:ext cx="19437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古代用来耕田的一种农具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858125" y="30676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再，又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85260" y="3377565"/>
            <a:ext cx="51663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于是他放下手里的农具，整天守在树桩旁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边，希望再次捡到撞死的兔子。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41700" y="4010025"/>
            <a:ext cx="54927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因为兔子撞死在树桩上，只是偶然发生的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事情，而农夫却希望这个极偶然的事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74435" y="45580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077210" y="4326255"/>
            <a:ext cx="55975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情天天发生，并放下农具想不劳而获，结果他一无所获，所以被宋国人耻笑。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0" y="686435"/>
            <a:ext cx="6286500" cy="575627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895215" y="46786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用多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09890" y="43522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北面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05170" y="46780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御者善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85430" y="46977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离楚愈远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71390" y="5466715"/>
            <a:ext cx="25126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不切实际，做了愚不可及的事情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109970" y="60979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方向错了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62345" y="5777865"/>
            <a:ext cx="940435" cy="516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不劳而获 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224</Words>
  <Application>WPS 演示</Application>
  <PresentationFormat>宽屏</PresentationFormat>
  <Paragraphs>54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178</cp:revision>
  <dcterms:created xsi:type="dcterms:W3CDTF">2019-06-19T02:08:00Z</dcterms:created>
  <dcterms:modified xsi:type="dcterms:W3CDTF">2025-02-06T13:16:40Z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