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1503045"/>
            <a:ext cx="10010775" cy="4358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49620" y="447802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0240" y="495109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390" y="1612265"/>
            <a:ext cx="10865485" cy="3662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52210" y="205168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0290" y="205168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04380" y="252476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63915" y="252476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5100" y="3526155"/>
            <a:ext cx="19030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1        6        8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1475" y="320738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1775" y="3680460"/>
            <a:ext cx="16573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每一位数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42705" y="4153535"/>
            <a:ext cx="11214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前一位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1775" y="4626610"/>
            <a:ext cx="7010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8560" y="862965"/>
            <a:ext cx="7737475" cy="5591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14395" y="134112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3510" y="134112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3240" y="134112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52510" y="134112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6630" y="295592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5900" y="2940685"/>
            <a:ext cx="7569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4205" y="2955925"/>
            <a:ext cx="7569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52510" y="2955925"/>
            <a:ext cx="7569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24120" y="484378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4120" y="531685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4425" y="5789930"/>
            <a:ext cx="8121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06510" y="4843780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06510" y="5316855"/>
            <a:ext cx="612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06510" y="5789930"/>
            <a:ext cx="7137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515" y="1814195"/>
            <a:ext cx="892175" cy="9378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635" y="1699895"/>
            <a:ext cx="990600" cy="10496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0625" y="1711325"/>
            <a:ext cx="962660" cy="10394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0030" y="1724660"/>
            <a:ext cx="913765" cy="10966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7005" y="3429000"/>
            <a:ext cx="1162685" cy="9378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5635" y="3354705"/>
            <a:ext cx="1135380" cy="9461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3455" y="3329940"/>
            <a:ext cx="1179830" cy="9632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9395" y="3343275"/>
            <a:ext cx="111506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1158240"/>
            <a:ext cx="10057765" cy="2437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68495" y="2781935"/>
            <a:ext cx="24822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158×3= 474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（张）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69645"/>
            <a:ext cx="9629140" cy="5365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43200" y="2955925"/>
            <a:ext cx="24822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12×7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3=81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0375" y="5330190"/>
            <a:ext cx="24822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45×4=180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19835"/>
            <a:ext cx="11043285" cy="3634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09825" y="3192145"/>
            <a:ext cx="24822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=196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" y="937260"/>
            <a:ext cx="11188700" cy="41846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704965" y="3342005"/>
            <a:ext cx="8978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6993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4965" y="3942080"/>
            <a:ext cx="8978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04965" y="4542155"/>
            <a:ext cx="8978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8991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5285" y="5310505"/>
            <a:ext cx="8901430" cy="968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解析:发现规律知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999依次乘大于1的一位数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积是四位数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积千位上的数依次为1、2、3..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积的百位和十位上的数都是9,积个位上的数依次为8、7、6...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WPS 演示</Application>
  <PresentationFormat>宽屏</PresentationFormat>
  <Paragraphs>68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189</cp:revision>
  <dcterms:created xsi:type="dcterms:W3CDTF">2019-06-19T02:08:00Z</dcterms:created>
  <dcterms:modified xsi:type="dcterms:W3CDTF">2024-09-02T07:33:21Z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3606CB7D5C284C83BFBA5C3ADB7984B6_13</vt:lpwstr>
  </property>
</Properties>
</file>