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887DA1-60B5-E133-6425-B10A356F29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A90E00A-3495-278C-B1FE-A7CB306344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9116C4-5010-CB56-6CA1-F87E00366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800F52-A064-F5E0-35AA-02EA93584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BF77D9-BEDD-83F3-F2CE-D3EC2C74E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669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B21701-CA96-B988-94EC-80D16167A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245EE79-C83A-6EC9-F18B-B748660553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72899F-6723-A6DA-2BA2-15A55215B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B6B27B-CC58-3E54-A2CE-5577200D2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26BE89-AB5C-80A7-F6F7-56A040EEE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716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B59D090-F271-BEB7-34CC-9A671E005F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EB3656E-7593-FF55-369A-7B5255AB7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E33DCC-1F5D-C762-8285-EE2B2576D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398520-E930-AA8E-89DA-056086A8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A0DA1F-3606-3CE0-004F-A47C33EBF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07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EAEFAF-9777-9FDD-5B70-11CF97B77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AC3547-947A-5E5C-FD47-DDDF15B798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D46023-5E55-B0B3-E2BA-328F38985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5BE8D8-7D38-F8B2-72DD-406853F77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8C5131-7968-46EE-850C-B1525E288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566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97E522-590A-5BAC-DF17-33ABADFE5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5751AC-C885-D5DF-8A85-DFC08DAFDF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2470CA-DE90-AF71-234B-B6D4B311D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D4C596-8196-E856-C27A-78F89203B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07AB8F-9A39-17B6-BB45-7E8875D2A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034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3F24EF-C69C-0C79-1B1F-84130A8C9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0561BA1-14AD-F421-5683-2FF3E06E67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0E7D5D-162A-2E62-E726-962C348EA1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0F2100B-4655-C650-06CA-A5BAFBC18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DB488A2-A910-B7B5-16DA-54E63E47B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43C813-1639-8CA0-5512-2DE91E394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060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07C475-5A1D-6D0F-F639-B495A66F4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BE6DE5-B228-B8DF-D973-FAB14F4BB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432E6CB-C313-26A9-C0F0-2895DC8210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5805129-0899-EDE0-8268-3B0C0B5FFA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3591EE2-BF2D-BED1-EFD1-F773EEF48D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CFCB3C7-C732-A834-9DF9-A904E02F1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070E9F9-D8E2-D762-91B0-46263C526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EA18A6A-BF54-45D6-E9FD-F2CF42521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976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9B7048-2E8A-53D9-849E-8B9FEA906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99A5A3-3877-33DA-FE6E-2C682DDAB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5D689E-7A38-1794-4C6D-4396D1009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D81CD1-BF09-0487-85AD-09E131242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01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BE1E4F3-A2F9-3F8B-05A3-9247EB06E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458FD8D-1F49-97DE-4B71-762FED432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362CA1-6BBA-C8E2-9B39-3E916CEAE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490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2B2CEC-A318-43F6-52FB-139738272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2BD1D0-BAC9-A093-53DA-F33AAF389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ED1D83-EFA6-67D4-FAC3-78D833A3DC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8F2757-702B-817C-BE8C-078C64CE3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0DC0A1-E06D-9F50-56A4-D650E803A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3E2C81-E9CB-CB06-D19B-CB397B170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47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2EB3B4-A3BF-3656-CD39-6E356621D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780F78E-9177-5F3B-3C94-A75F35843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64D9D7-9A29-0DD1-D082-9C7FE2EE5C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08FBA3-C391-A8A7-DABA-9044F4FF9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6B6CAC-FD0D-D0E5-C00F-8F36F8360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B92CD4-E8BF-3ABE-8117-A0A2F4BE7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673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5A3B65C-36B4-5ADF-26BE-B99770C72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B86978-2BDC-1087-B8CF-FED331392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22D017-D946-843F-8C79-7BBAB1E0ED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D9499-A687-488E-847F-949E8A59F02F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829D94-6C95-165E-DF83-4285870D8F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D50AA5-AADE-0951-368E-004468BEC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F4A3D-533A-483E-834F-375253564C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7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6BD66B-F9DC-34A2-F144-6ADCBD146A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9C08888-B561-D468-B3F0-6FC1738A94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E8BAA1-7F9A-9400-3C3E-4B87072E4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422" y="518382"/>
            <a:ext cx="8211155" cy="505923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BBE9139-6F6F-5980-92DB-28FAF1DB285C}"/>
              </a:ext>
            </a:extLst>
          </p:cNvPr>
          <p:cNvSpPr txBox="1"/>
          <p:nvPr/>
        </p:nvSpPr>
        <p:spPr>
          <a:xfrm>
            <a:off x="5431983" y="3461140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9.4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7B707F-9D0F-2E5B-85A4-32ACC7D5765C}"/>
              </a:ext>
            </a:extLst>
          </p:cNvPr>
          <p:cNvSpPr txBox="1"/>
          <p:nvPr/>
        </p:nvSpPr>
        <p:spPr>
          <a:xfrm>
            <a:off x="5766545" y="3888195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21.7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E12440-279E-8F45-0CE4-16F98D9DD064}"/>
              </a:ext>
            </a:extLst>
          </p:cNvPr>
          <p:cNvSpPr txBox="1"/>
          <p:nvPr/>
        </p:nvSpPr>
        <p:spPr>
          <a:xfrm>
            <a:off x="2468467" y="4698007"/>
            <a:ext cx="8665955" cy="2116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eaLnBrk="0">
              <a:lnSpc>
                <a:spcPct val="91000"/>
              </a:lnSpc>
              <a:spcBef>
                <a:spcPts val="435"/>
              </a:spcBef>
              <a:spcAft>
                <a:spcPts val="0"/>
              </a:spcAft>
            </a:pP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000" spc="-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5+5</a:t>
            </a:r>
            <a:r>
              <a:rPr lang="en-US" altLang="zh-CN" sz="2000" spc="-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3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6=9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9</a:t>
            </a:r>
            <a:r>
              <a:rPr lang="en-US" altLang="zh-CN" sz="2000" spc="-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1&lt;10  </a:t>
            </a:r>
            <a:r>
              <a:rPr lang="en-US" altLang="zh-CN" sz="2000" spc="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够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8615" marR="43815" indent="-342265" eaLnBrk="0">
              <a:lnSpc>
                <a:spcPct val="115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(1)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最贵的商品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12.9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元，最便宜的商品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3.5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元，最贵的比最便宜的贵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12.9-3.5=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9.4(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(2)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把最贵的两种商品的价格相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加就是最多需要的钱数。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(3)</a:t>
            </a:r>
            <a:r>
              <a:rPr lang="en-US" altLang="zh-CN" sz="2000" spc="7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一个冰激凌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000" spc="-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杯</a:t>
            </a:r>
            <a:r>
              <a:rPr lang="en-US" altLang="zh-CN" sz="2000" spc="-2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果</a:t>
            </a:r>
            <a:r>
              <a:rPr lang="en-US" altLang="zh-CN" sz="2000" spc="-2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汁</a:t>
            </a:r>
            <a:r>
              <a:rPr lang="en-US" altLang="zh-CN" sz="2000" spc="-2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共</a:t>
            </a:r>
            <a:r>
              <a:rPr lang="en-US" altLang="zh-CN" sz="2000" spc="-1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需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要</a:t>
            </a:r>
            <a:r>
              <a:rPr lang="en-US" altLang="zh-CN" sz="2000" spc="-2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000" spc="-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000" spc="-2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000" spc="-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en-US" altLang="zh-CN" sz="2000" spc="-2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en-US" altLang="zh-CN" sz="2000" spc="-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(元)</a:t>
            </a:r>
            <a:r>
              <a:rPr lang="zh-CN" altLang="en-US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9.</a:t>
            </a:r>
            <a:r>
              <a:rPr lang="en-US" altLang="zh-CN" sz="2000" spc="-2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1&lt;10,所以10元够。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106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4AE260-2A1C-1FF3-674E-8C1DF6330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3005CB9-5B36-C08A-1FA5-84E2131541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082" y="1518872"/>
            <a:ext cx="10011386" cy="259153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A6B992E-ACB0-68C9-DE4D-17FE234344BA}"/>
              </a:ext>
            </a:extLst>
          </p:cNvPr>
          <p:cNvSpPr txBox="1"/>
          <p:nvPr/>
        </p:nvSpPr>
        <p:spPr>
          <a:xfrm>
            <a:off x="1524000" y="3228945"/>
            <a:ext cx="23150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72-4.3=67.7(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67.7-2.7=65(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207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B37174-ED0E-2B8E-019B-46BB0D09D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05B8672-9138-FBDC-4061-654FAA9DA7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31" y="1267238"/>
            <a:ext cx="10021843" cy="20665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1C0008F-EBD7-AAE2-7EB7-A90580979032}"/>
              </a:ext>
            </a:extLst>
          </p:cNvPr>
          <p:cNvSpPr txBox="1"/>
          <p:nvPr/>
        </p:nvSpPr>
        <p:spPr>
          <a:xfrm>
            <a:off x="1689100" y="2501900"/>
            <a:ext cx="28385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0.6+0.6+1.3=2.5(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40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DDA40C-F733-4C15-ED8B-43FE892B3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1557096-9E12-5758-A464-B43D4DFF2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732" y="1078706"/>
            <a:ext cx="9729182" cy="40266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44F8DF-EE36-8964-1B07-21A5C0CD8A5A}"/>
              </a:ext>
            </a:extLst>
          </p:cNvPr>
          <p:cNvSpPr txBox="1"/>
          <p:nvPr/>
        </p:nvSpPr>
        <p:spPr>
          <a:xfrm>
            <a:off x="3968750" y="33718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C3B370-F439-1FDB-D493-C0951D5BB9FE}"/>
              </a:ext>
            </a:extLst>
          </p:cNvPr>
          <p:cNvSpPr txBox="1"/>
          <p:nvPr/>
        </p:nvSpPr>
        <p:spPr>
          <a:xfrm>
            <a:off x="5664200" y="33718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8D2494-79CD-B2CA-F617-E4A4CF6BFDC0}"/>
              </a:ext>
            </a:extLst>
          </p:cNvPr>
          <p:cNvSpPr txBox="1"/>
          <p:nvPr/>
        </p:nvSpPr>
        <p:spPr>
          <a:xfrm>
            <a:off x="5657850" y="408543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726982-1FA0-D3B2-4459-C72DC4428EAD}"/>
              </a:ext>
            </a:extLst>
          </p:cNvPr>
          <p:cNvSpPr txBox="1"/>
          <p:nvPr/>
        </p:nvSpPr>
        <p:spPr>
          <a:xfrm>
            <a:off x="1718655" y="4560918"/>
            <a:ext cx="9295259" cy="1402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95"/>
              </a:spcBef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5+1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2+1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2=7</a:t>
            </a:r>
            <a:r>
              <a:rPr lang="en-US" altLang="zh-CN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51435" indent="-335915" eaLnBrk="0">
              <a:lnSpc>
                <a:spcPct val="114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千米分为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千米和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千米两部分，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收费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元，增加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千米，那么车费增加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1.2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元，所以乐乐的妈妈应付车费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5+1.2+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1.2=7.4(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68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175</Words>
  <Application>Microsoft Office PowerPoint</Application>
  <PresentationFormat>宽屏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3</cp:revision>
  <dcterms:created xsi:type="dcterms:W3CDTF">2025-02-03T09:26:44Z</dcterms:created>
  <dcterms:modified xsi:type="dcterms:W3CDTF">2025-02-03T09:36:53Z</dcterms:modified>
</cp:coreProperties>
</file>