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F4B8F6-310B-D443-C30B-18532739B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B41B914-645D-4A2B-EB06-1C3289EF1F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1C89CCB-14EB-B081-8D72-9B672403E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4159-2174-44EA-BDD4-35DD69EA3E71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256BA3-A8D3-C6EB-EAAF-B46AC7F84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F365BDB-D494-1A5A-AAB3-859068488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EA2BF-C563-47B4-826E-3DACA40B3F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104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213B87-4519-2BE0-D2A6-982ED9F06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545D69D-E24A-1A74-7DFF-EB4DB85075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624254-849E-2631-38AA-48B05E6E2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4159-2174-44EA-BDD4-35DD69EA3E71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B9D5FA-8346-431C-252E-EAA381D1D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CCF80B-92E7-55CB-5D4A-E111263E7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EA2BF-C563-47B4-826E-3DACA40B3F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351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52FCEB9-B02E-C3E0-D722-0BFB5F4B97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A51FB6C-438D-BB31-5E03-9D98100C97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796629-8F93-63D4-1E21-1E1806B4A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4159-2174-44EA-BDD4-35DD69EA3E71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A82856-99E3-7BFA-835C-06F5DDFF4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B4D6A8-E197-9007-FFB0-A26349F50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EA2BF-C563-47B4-826E-3DACA40B3F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685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6AAAC9-C637-059E-BAF2-64DC8B6D3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4648F9-2BE6-5F7D-CA7E-65F6CF7CAD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FE74CCE-32EB-1396-8FEF-FD3AEC3D9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4159-2174-44EA-BDD4-35DD69EA3E71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A37216-F5BD-40B4-72B3-3D0EEFB27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9338D7-E318-4D1C-6CD5-66B85B11A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EA2BF-C563-47B4-826E-3DACA40B3F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131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A4B1E0-CBE8-7F86-EE09-95BBDDAF4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10B9741-3C18-8293-0C91-D616B93B70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51748F-79C7-3EC4-EE83-2D7F4865B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4159-2174-44EA-BDD4-35DD69EA3E71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6617F0-9D2D-91F8-39EE-DB11602A6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7C980CA-B036-468A-236C-E939AE4F5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EA2BF-C563-47B4-826E-3DACA40B3F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914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634CA9-2CC0-7ECA-4820-ED7DE1421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A036367-BE4D-A1A2-CB5A-26D420D7CA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079A07A-F847-CADD-ED33-441F658167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B22480F-84F8-32F2-C823-D80074DFA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4159-2174-44EA-BDD4-35DD69EA3E71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0B30847-AC17-19EF-F516-A6D41DC58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B962324-6831-3B8A-9B46-15966545F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EA2BF-C563-47B4-826E-3DACA40B3F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620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4EDAE2-3A8B-4346-9290-E63B51671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F3F8CFB-E98D-52BC-C231-BB311F9C7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F01F899-BD63-9E01-D661-06D1E9314D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CF3518C-CE53-BB20-5B8F-A990E2BFAD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6DF8ECD-D626-BEFA-EB6C-551E4F7457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0736545-6844-37E9-7325-36A815074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4159-2174-44EA-BDD4-35DD69EA3E71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5BB8FE9-0889-5B33-617B-0E9EAAB62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1B06581-C46E-11B6-AD1E-531F7897D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EA2BF-C563-47B4-826E-3DACA40B3F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651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D00972-10D5-F62E-0EA1-887CDC3E8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99B448-5123-464F-3EE8-18C69274C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4159-2174-44EA-BDD4-35DD69EA3E71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11FEDC5-B331-E81E-92C9-9A612531F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B5FF903-16DA-423B-0A8C-72C947AEF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EA2BF-C563-47B4-826E-3DACA40B3F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574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E7E92D6-7CC3-8D1E-BB0F-A7BBECC91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4159-2174-44EA-BDD4-35DD69EA3E71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0FEC39F-2E1C-60EB-76A8-E72EF57E2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0FB7A4C-E3CA-518C-A31B-F5B59052D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EA2BF-C563-47B4-826E-3DACA40B3F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589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1BD92A-B27D-C6FF-EC50-54D40A4A3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FF6662C-EDF9-0D85-AAFD-FFADE26E6F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F727287-C114-04ED-A7D8-D09CDD7387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6F0CCAA-634B-11DE-47C7-C11901989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4159-2174-44EA-BDD4-35DD69EA3E71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29D6D38-B743-8697-05BF-58747472C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85C822C-47FF-E7CC-B1D8-ED04FE3DF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EA2BF-C563-47B4-826E-3DACA40B3F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79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964CFF-1CCF-7B26-7704-20A6CD4F0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0967763-FEDC-FCA6-EBB7-686D4C3326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647E73-4E21-9FFF-3E59-E0AB677D3D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BDD7DA4-9FF9-7F3D-B6D1-1AEFE7733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4159-2174-44EA-BDD4-35DD69EA3E71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FB82E4F-0029-1778-4722-63C1CF2DE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646B075-CC6F-FCE4-6540-1671A9930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EA2BF-C563-47B4-826E-3DACA40B3F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589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28C2C93-F459-B843-4BFF-8D8167F30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DF83A29-49AB-D3B2-DEEE-1F1F55B41C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4D562D1-09FD-22FA-61ED-16ADEC85D2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C4159-2174-44EA-BDD4-35DD69EA3E71}" type="datetimeFigureOut">
              <a:rPr lang="zh-CN" altLang="en-US" smtClean="0"/>
              <a:t>2025/2/4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B34FA1-3525-CA32-2E08-ADF5C7AF9D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29B559-0CCE-5256-2F22-DAEB930FE6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0EA2BF-C563-47B4-826E-3DACA40B3F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625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6364E9-216F-8D30-E16C-A2ABA821B8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AD289D0-0DB0-E425-A2B1-CE165E3CE4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E25595F-E0DA-AB0B-722E-C9238C94C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794" y="1395539"/>
            <a:ext cx="8996412" cy="372084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646E40A-B143-D3A9-7D7E-786B1E31FCD0}"/>
              </a:ext>
            </a:extLst>
          </p:cNvPr>
          <p:cNvSpPr txBox="1"/>
          <p:nvPr/>
        </p:nvSpPr>
        <p:spPr>
          <a:xfrm>
            <a:off x="3507606" y="4192558"/>
            <a:ext cx="1155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9F3822B-EAF3-3EA0-6340-3C5F33B32B90}"/>
              </a:ext>
            </a:extLst>
          </p:cNvPr>
          <p:cNvSpPr txBox="1"/>
          <p:nvPr/>
        </p:nvSpPr>
        <p:spPr>
          <a:xfrm>
            <a:off x="6257156" y="4656778"/>
            <a:ext cx="3248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汁、海、计、诲、什、侮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900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EF1905-98A9-85C5-52A5-6BFB2857C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D3A0FBA4-A776-940B-2EE7-FC9B607819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760" y="1279684"/>
            <a:ext cx="9131448" cy="350186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96693BD-290E-E055-A784-0863B9A7FC54}"/>
              </a:ext>
            </a:extLst>
          </p:cNvPr>
          <p:cNvSpPr txBox="1"/>
          <p:nvPr/>
        </p:nvSpPr>
        <p:spPr>
          <a:xfrm>
            <a:off x="5613400" y="2379225"/>
            <a:ext cx="5041145" cy="1764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949325" eaLnBrk="0">
              <a:lnSpc>
                <a:spcPct val="108000"/>
              </a:lnSpc>
              <a:spcBef>
                <a:spcPts val="265"/>
              </a:spcBef>
            </a:pPr>
            <a:r>
              <a:rPr lang="zh-CN" altLang="zh-CN" sz="1800" spc="-3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3+2+1=6(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场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42265" indent="-342265" eaLnBrk="0">
              <a:lnSpc>
                <a:spcPct val="110000"/>
              </a:lnSpc>
              <a:spcBef>
                <a:spcPts val="80"/>
              </a:spcBef>
            </a:pPr>
            <a:r>
              <a:rPr lang="zh-CN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解析：用</a:t>
            </a:r>
            <a:r>
              <a:rPr lang="en-US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zh-CN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分别代表</a:t>
            </a:r>
            <a:r>
              <a:rPr lang="en-US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个人，</a:t>
            </a:r>
            <a:r>
              <a:rPr lang="en-US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A </a:t>
            </a:r>
            <a:r>
              <a:rPr lang="zh-CN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与</a:t>
            </a:r>
            <a:r>
              <a:rPr lang="zh-CN" altLang="zh-CN" sz="2000" spc="-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en-US" altLang="zh-CN" sz="2000" spc="-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分别进行一场比赛，</a:t>
            </a:r>
            <a:r>
              <a:rPr lang="en-US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000" spc="-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与</a:t>
            </a:r>
            <a:r>
              <a:rPr lang="zh-CN" altLang="zh-CN" sz="2000" spc="-1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en-US" altLang="zh-CN" sz="2000" spc="-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zh-CN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分别进行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0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一场比赛，</a:t>
            </a:r>
            <a:r>
              <a:rPr lang="en-US" altLang="zh-CN" sz="20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C </a:t>
            </a:r>
            <a:r>
              <a:rPr lang="zh-CN" altLang="zh-CN" sz="20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与</a:t>
            </a:r>
            <a:r>
              <a:rPr lang="zh-CN" altLang="zh-CN" sz="2000" spc="-1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zh-CN" sz="20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进行一场比赛。</a:t>
            </a:r>
            <a:r>
              <a:rPr lang="zh-CN" altLang="zh-CN" sz="2000" spc="-2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一共要</a:t>
            </a:r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进行</a:t>
            </a: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3+2+1=6(</a:t>
            </a:r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场</a:t>
            </a: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比赛。</a:t>
            </a:r>
            <a:r>
              <a:rPr lang="zh-CN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914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DD64C2-E5F3-F416-A4B8-911CEBFB6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46B58F5C-3054-7A01-DF54-70AC11596C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802" y="1549178"/>
            <a:ext cx="9983537" cy="331492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403B044-0E3F-FA8D-D17C-88F18D372145}"/>
              </a:ext>
            </a:extLst>
          </p:cNvPr>
          <p:cNvSpPr txBox="1"/>
          <p:nvPr/>
        </p:nvSpPr>
        <p:spPr>
          <a:xfrm>
            <a:off x="1649343" y="2703291"/>
            <a:ext cx="8307457" cy="2035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856615" indent="342265" eaLnBrk="0">
              <a:lnSpc>
                <a:spcPct val="101000"/>
              </a:lnSpc>
              <a:spcBef>
                <a:spcPts val="145"/>
              </a:spcBef>
            </a:pPr>
            <a:r>
              <a:rPr lang="en-US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4+3+2+1=10(</a:t>
            </a:r>
            <a:r>
              <a:rPr lang="zh-CN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种</a:t>
            </a:r>
            <a:r>
              <a:rPr lang="en-US" altLang="zh-CN" sz="2000" spc="1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42265" marR="42545" indent="-342265" eaLnBrk="0">
              <a:lnSpc>
                <a:spcPct val="108000"/>
              </a:lnSpc>
              <a:spcBef>
                <a:spcPts val="225"/>
              </a:spcBef>
            </a:pP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50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元分别与其他四张纸币可以组成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种不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同的币值，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20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元分别与除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50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元外其他三张</a:t>
            </a: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纸币可以组成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种不同的币值，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10</a:t>
            </a: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元分别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与除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50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元和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20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元外其他两张纸币可以组</a:t>
            </a:r>
            <a:r>
              <a:rPr lang="zh-CN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成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种不同的币值，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元与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角组成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种币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值。</a:t>
            </a:r>
            <a:r>
              <a:rPr lang="zh-CN" altLang="zh-CN" sz="2000" spc="-2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一共可以组成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4+3+2+1=10(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种</a:t>
            </a:r>
            <a:r>
              <a:rPr lang="en-US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不</a:t>
            </a:r>
            <a:r>
              <a:rPr lang="zh-CN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同的币值。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8931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214442-56AB-3715-E6F8-20765C94F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53EF8A2C-37BE-3F9A-CE61-DC1BE91F3A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059" y="1159542"/>
            <a:ext cx="9640115" cy="326640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153FF5F-73EE-18DA-2760-3A1DB7CA9B53}"/>
              </a:ext>
            </a:extLst>
          </p:cNvPr>
          <p:cNvSpPr txBox="1"/>
          <p:nvPr/>
        </p:nvSpPr>
        <p:spPr>
          <a:xfrm>
            <a:off x="5706894" y="2940050"/>
            <a:ext cx="4335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1A72169-DEB9-09EC-181C-93C79448FB75}"/>
              </a:ext>
            </a:extLst>
          </p:cNvPr>
          <p:cNvSpPr txBox="1"/>
          <p:nvPr/>
        </p:nvSpPr>
        <p:spPr>
          <a:xfrm>
            <a:off x="8735844" y="3422650"/>
            <a:ext cx="4335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04236F1-89AD-F196-2FE5-37C4B2B426A8}"/>
              </a:ext>
            </a:extLst>
          </p:cNvPr>
          <p:cNvSpPr txBox="1"/>
          <p:nvPr/>
        </p:nvSpPr>
        <p:spPr>
          <a:xfrm>
            <a:off x="6545094" y="3905250"/>
            <a:ext cx="34180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3               6              18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44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166</Words>
  <Application>Microsoft Office PowerPoint</Application>
  <PresentationFormat>宽屏</PresentationFormat>
  <Paragraphs>9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颖 温</dc:creator>
  <cp:lastModifiedBy>颖 温</cp:lastModifiedBy>
  <cp:revision>7</cp:revision>
  <dcterms:created xsi:type="dcterms:W3CDTF">2025-02-04T00:06:25Z</dcterms:created>
  <dcterms:modified xsi:type="dcterms:W3CDTF">2025-02-04T00:16:27Z</dcterms:modified>
</cp:coreProperties>
</file>