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9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0" y="741680"/>
            <a:ext cx="7901305" cy="5875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698500"/>
            <a:ext cx="7712710" cy="58286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48600" y="3594100"/>
            <a:ext cx="1057910" cy="2940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ABCD </a:t>
            </a:r>
            <a:endParaRPr lang="zh-CN" altLang="en-US" sz="16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3600" y="4881880"/>
            <a:ext cx="7646035" cy="7658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一支志愿军部队为切断敌人的逃路，占领了小山岗来阻住敌人，经过英勇奋战，最终配合主力部队聚歼了敌人。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46960" y="6115050"/>
            <a:ext cx="7498080" cy="2876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我从中体会到志愿军战士热爱祖国和人民，视荣誉高于一切，坚强不屈，不怕牺牲的崇高精神。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2024-08-16T07:28:05Z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