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835" y="996315"/>
            <a:ext cx="6958330" cy="4864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835" y="1231900"/>
            <a:ext cx="6958330" cy="43935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81015" y="1113790"/>
            <a:ext cx="1017270" cy="338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蝗虫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25285" y="1151890"/>
            <a:ext cx="1017270" cy="338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蜻蜓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49090" y="1395095"/>
            <a:ext cx="1431925" cy="338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紧追不放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9315" y="16535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99425" y="31927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848735" y="3924300"/>
            <a:ext cx="5368290" cy="338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画线句使用了比喻的修辞手法，将狼蛛的捕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猎行动比喻为箭，生动形象地写出了狼蛛动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作敏捷的特点。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48405" y="4943475"/>
            <a:ext cx="5885180" cy="3384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(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萤火虫：萤火虫是一种食肉性小甲虫，能够将蜗牛、钉螺、蚯蚓等麻醉并吃掉它们的肉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变成流质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WPS 演示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2025-02-07T08:16:52Z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