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43BD7A-47F7-18B2-8394-7EA1A10BD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94C602-399F-D021-F2E9-9B82D5F4FD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8237D7-2AF2-D45D-74B0-47A067F6F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AA4124-B277-E3CC-EEAA-64FE1FFCE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EF908C-A74A-76C9-FB57-BD3B9AC98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3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619871-A434-29DF-357C-A1FD26C38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B4BEE4-5DE7-66E8-E2F5-33B34A8135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F46E46-0186-A250-9C2B-96CC70553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2FB42F-2C2A-AC3E-7EC2-89A0B612D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385B13-58F6-E370-FBF8-9844F5217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00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122894F-88CD-55CB-265D-950BB8EC53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3008BBA-49AA-92AE-C0E4-818AD40892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203B08-613C-A5C4-F35D-B0FAB5DD8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C97D59-3924-A2C2-797F-A015527FB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97863E-2CF3-1DD5-91FC-5D0A9BD97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31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EAB106-E76E-50AF-A09C-3DE9EC5F8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E3B010-47C9-6C9A-3142-2FEBDF6AFC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DE42AE-AACE-367F-48BC-FD02B7F8E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CE6924-D9F1-08AB-2EFC-8F1AD4613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D6FA46-56FD-C058-E31E-37B9EBAA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029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6FD8EA-7DB2-ECAB-1328-6D9429CC6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D79CEF-CD8C-60EE-554F-E8419FEBB6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62B9C1-A579-17C5-14AA-6A52EB2E0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EFD316-C969-58F1-64C4-0B48FBCBB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2E4D58-8E4E-614F-870D-AC8404312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373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3711E7-55FF-A0D5-6877-E15CF861E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7A666D-49F1-68C8-5DAD-CD7D2A6D5C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25B2A33-BD2F-6059-B288-3865E8B9A0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58E089-5B1C-45D4-040B-ABE97A75C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051B48-F468-C877-C811-1AAF8C9FC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8ABAB2-3FD8-25E7-C30C-1724210FC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56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BB61E2-4BA3-FA04-D638-B0AA1923E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190206-E854-3D11-BECD-2D109BE0F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A2EE95-CE4C-ED09-03FC-6BD349B8B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8C07D19-01EC-33C6-EB23-9FB1754485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C9D6DAF-4C31-849D-5D92-14BF780201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B431FB9-D8BD-FFFE-EFB0-18373B789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DF196C4-7AF2-BAB1-D575-7285A0836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1E05E12-7A28-7234-9249-5ABBD889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78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AB9141-CB14-8107-52A8-DA77033C9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1D9F06D-36A0-738C-0671-A1B918832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FA2E664-19AD-8C73-2BE2-279D4DCA2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1638098-3B5B-C6F6-781A-EB840BE25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75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B1E7B89-814A-9D9A-CFCF-D3EA544AF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E36B1D0-9E17-75A6-35F1-013C8AE76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7DFED2-9B2C-3661-41AB-065106105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953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DBA8F9-F156-8339-B302-548C41F09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B7D7C3-EFA6-9737-AD25-27115037C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584123-2E2D-F33A-EA44-55D80FAC7F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E99ED6-2EF7-83A2-CD1A-BA13B0C7F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516C50-1826-3A9E-EFAA-B430E27ED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C28972-8C24-2F89-B98C-233DED635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417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E78C03-2427-8253-B49E-1415C05B8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B75FDAA-94A3-7B6F-2850-83CB38BCA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1B607B-340E-C803-28F7-9DB725265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B1636D-BBDB-D43B-4550-DB841D62C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24FB75-4067-A285-2649-86CD54AEE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4D2C49-0278-9391-0138-65C9FF3D7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80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73DA33C-05A8-0A64-6A3B-AF155A0BE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F04BC7-3183-EC06-F31F-8B8C54AFB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20FB32-B0D4-283F-0AD4-D916A602EB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D1D58-60C9-40C6-B384-DD7AE5BB139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79B78A-3685-F2E1-4450-2661342C16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3D8BA7-07AA-891B-EA7F-3B29AEF99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361D7-C5D5-4860-9B18-F785977EA4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0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E74F75-F4C6-C36A-D72A-49E82831AA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DC2E028-A967-8156-26A3-7A48821C44D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A5D891-6B07-4A78-8B24-20C02BF39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81087"/>
            <a:ext cx="8871789" cy="46545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5C03239-1ACA-14A6-4F12-766BF4E6259B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19D3AD-63BB-3D6B-5CA5-C35EDD86CFC9}"/>
              </a:ext>
            </a:extLst>
          </p:cNvPr>
          <p:cNvSpPr txBox="1"/>
          <p:nvPr/>
        </p:nvSpPr>
        <p:spPr>
          <a:xfrm>
            <a:off x="3232150" y="2616200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34A7DC-B75E-E04B-ABB5-3F23617F4357}"/>
              </a:ext>
            </a:extLst>
          </p:cNvPr>
          <p:cNvSpPr txBox="1"/>
          <p:nvPr/>
        </p:nvSpPr>
        <p:spPr>
          <a:xfrm>
            <a:off x="5242344" y="2622550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982FA8-5F93-F5EE-0CF0-CD81D2E564F6}"/>
              </a:ext>
            </a:extLst>
          </p:cNvPr>
          <p:cNvSpPr txBox="1"/>
          <p:nvPr/>
        </p:nvSpPr>
        <p:spPr>
          <a:xfrm>
            <a:off x="9512302" y="2614583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CFCCAAA-1B8F-39ED-6F17-CDE8ABBF333B}"/>
              </a:ext>
            </a:extLst>
          </p:cNvPr>
          <p:cNvSpPr txBox="1"/>
          <p:nvPr/>
        </p:nvSpPr>
        <p:spPr>
          <a:xfrm>
            <a:off x="7375945" y="2630488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E9128E-73D2-BE44-4819-EB2B65DCB2F9}"/>
              </a:ext>
            </a:extLst>
          </p:cNvPr>
          <p:cNvSpPr txBox="1"/>
          <p:nvPr/>
        </p:nvSpPr>
        <p:spPr>
          <a:xfrm>
            <a:off x="5343944" y="3089335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C502AB8-1071-FCA0-79EC-2283C204C69F}"/>
              </a:ext>
            </a:extLst>
          </p:cNvPr>
          <p:cNvSpPr txBox="1"/>
          <p:nvPr/>
        </p:nvSpPr>
        <p:spPr>
          <a:xfrm>
            <a:off x="3429000" y="3089335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637FC08-32F9-D7CE-A91A-A16F116689C3}"/>
              </a:ext>
            </a:extLst>
          </p:cNvPr>
          <p:cNvSpPr txBox="1"/>
          <p:nvPr/>
        </p:nvSpPr>
        <p:spPr>
          <a:xfrm>
            <a:off x="7388645" y="3076695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FA6CDE7-B1FF-AD45-F59B-575F0E2AD78D}"/>
              </a:ext>
            </a:extLst>
          </p:cNvPr>
          <p:cNvSpPr txBox="1"/>
          <p:nvPr/>
        </p:nvSpPr>
        <p:spPr>
          <a:xfrm>
            <a:off x="9515897" y="3101947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DF66EB-E6C3-CE44-CBB0-6DF88962363C}"/>
              </a:ext>
            </a:extLst>
          </p:cNvPr>
          <p:cNvSpPr txBox="1"/>
          <p:nvPr/>
        </p:nvSpPr>
        <p:spPr>
          <a:xfrm>
            <a:off x="2552700" y="4784695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8  0  4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917409-0869-0D19-6883-99870FADBEC9}"/>
              </a:ext>
            </a:extLst>
          </p:cNvPr>
          <p:cNvSpPr txBox="1"/>
          <p:nvPr/>
        </p:nvSpPr>
        <p:spPr>
          <a:xfrm>
            <a:off x="4651794" y="4778345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2  1  8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03CB38B-F188-5F68-8573-B387E9F3A7C3}"/>
              </a:ext>
            </a:extLst>
          </p:cNvPr>
          <p:cNvSpPr txBox="1"/>
          <p:nvPr/>
        </p:nvSpPr>
        <p:spPr>
          <a:xfrm>
            <a:off x="6750888" y="4818033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7  3  0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A594CBA-086F-0534-92DF-6285C66024D3}"/>
              </a:ext>
            </a:extLst>
          </p:cNvPr>
          <p:cNvSpPr txBox="1"/>
          <p:nvPr/>
        </p:nvSpPr>
        <p:spPr>
          <a:xfrm>
            <a:off x="8969795" y="4155192"/>
            <a:ext cx="104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1 5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791B973-085D-B767-CD49-B2F71FE7309E}"/>
              </a:ext>
            </a:extLst>
          </p:cNvPr>
          <p:cNvSpPr txBox="1"/>
          <p:nvPr/>
        </p:nvSpPr>
        <p:spPr>
          <a:xfrm>
            <a:off x="8969795" y="4688155"/>
            <a:ext cx="148673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3    2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3    0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2</a:t>
            </a:r>
          </a:p>
          <a:p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36090E8-86DE-6CF0-F8ED-46A86619B825}"/>
              </a:ext>
            </a:extLst>
          </p:cNvPr>
          <p:cNvCxnSpPr/>
          <p:nvPr/>
        </p:nvCxnSpPr>
        <p:spPr>
          <a:xfrm>
            <a:off x="8909050" y="5018088"/>
            <a:ext cx="71755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2F8AB19-BC31-77B9-1EA4-2C51F812E1A7}"/>
              </a:ext>
            </a:extLst>
          </p:cNvPr>
          <p:cNvCxnSpPr/>
          <p:nvPr/>
        </p:nvCxnSpPr>
        <p:spPr>
          <a:xfrm>
            <a:off x="8909050" y="5626100"/>
            <a:ext cx="81873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85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E875DA-07F8-BE88-8D69-BA90CE8385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D71E45E-6D16-94F9-B6BC-37BA810A5E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23" y="1898174"/>
            <a:ext cx="9689441" cy="238807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06BC2B7-C08A-78EC-82CA-029299BC6F39}"/>
              </a:ext>
            </a:extLst>
          </p:cNvPr>
          <p:cNvSpPr txBox="1"/>
          <p:nvPr/>
        </p:nvSpPr>
        <p:spPr>
          <a:xfrm>
            <a:off x="3721100" y="36639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F1C9FE-5DEC-117B-31F6-CA176343BAB3}"/>
              </a:ext>
            </a:extLst>
          </p:cNvPr>
          <p:cNvSpPr txBox="1"/>
          <p:nvPr/>
        </p:nvSpPr>
        <p:spPr>
          <a:xfrm>
            <a:off x="4781550" y="3663950"/>
            <a:ext cx="679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2D5CFF-B059-62F1-EFFB-0C9915074F45}"/>
              </a:ext>
            </a:extLst>
          </p:cNvPr>
          <p:cNvSpPr txBox="1"/>
          <p:nvPr/>
        </p:nvSpPr>
        <p:spPr>
          <a:xfrm>
            <a:off x="5957746" y="3663950"/>
            <a:ext cx="679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A2CEED-B44E-525C-E912-F89741EA34E4}"/>
              </a:ext>
            </a:extLst>
          </p:cNvPr>
          <p:cNvSpPr txBox="1"/>
          <p:nvPr/>
        </p:nvSpPr>
        <p:spPr>
          <a:xfrm>
            <a:off x="6965950" y="3663950"/>
            <a:ext cx="679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51C332F-8BC3-A30F-6E99-83E2C49B4884}"/>
              </a:ext>
            </a:extLst>
          </p:cNvPr>
          <p:cNvSpPr txBox="1"/>
          <p:nvPr/>
        </p:nvSpPr>
        <p:spPr>
          <a:xfrm>
            <a:off x="8173896" y="3663950"/>
            <a:ext cx="679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9D95848-3B95-8C04-12CB-7771B024F326}"/>
              </a:ext>
            </a:extLst>
          </p:cNvPr>
          <p:cNvSpPr txBox="1"/>
          <p:nvPr/>
        </p:nvSpPr>
        <p:spPr>
          <a:xfrm>
            <a:off x="9266096" y="3663950"/>
            <a:ext cx="6794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01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9F4A4A-B9DC-6063-F966-23AE35D82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D52A9F8-E58D-A7D8-2FEB-9949A82D17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424" y="1595152"/>
            <a:ext cx="9307082" cy="287524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50DE4EC-CF9F-6B39-687A-4525CC4243FB}"/>
              </a:ext>
            </a:extLst>
          </p:cNvPr>
          <p:cNvSpPr txBox="1"/>
          <p:nvPr/>
        </p:nvSpPr>
        <p:spPr>
          <a:xfrm>
            <a:off x="6921500" y="2076450"/>
            <a:ext cx="565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2673AD-9915-C91A-088E-F8234C0631D1}"/>
              </a:ext>
            </a:extLst>
          </p:cNvPr>
          <p:cNvSpPr txBox="1"/>
          <p:nvPr/>
        </p:nvSpPr>
        <p:spPr>
          <a:xfrm>
            <a:off x="3587750" y="3498850"/>
            <a:ext cx="565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454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7B116D-8E6F-9939-8DB1-4F62CD237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C096FAA-7DB8-81C3-CC31-42E5AAC3A1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823" y="1548416"/>
            <a:ext cx="8771525" cy="351888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19312E0-B84C-0847-09A6-F339FD3816AB}"/>
              </a:ext>
            </a:extLst>
          </p:cNvPr>
          <p:cNvSpPr txBox="1"/>
          <p:nvPr/>
        </p:nvSpPr>
        <p:spPr>
          <a:xfrm>
            <a:off x="2470150" y="292100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66÷6=11(串)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7F2C2E-987E-297B-D8C3-D60949711291}"/>
              </a:ext>
            </a:extLst>
          </p:cNvPr>
          <p:cNvSpPr txBox="1"/>
          <p:nvPr/>
        </p:nvSpPr>
        <p:spPr>
          <a:xfrm>
            <a:off x="2476500" y="4421851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66÷3=22(串)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30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F5C84-30A4-8E9D-FABD-338B0BF97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544BF64-1BD4-30B7-EA71-D31C2068A4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779" y="885111"/>
            <a:ext cx="8757627" cy="4479766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C9CA09B-A8C8-FAF5-0C00-E8676AF5CC73}"/>
              </a:ext>
            </a:extLst>
          </p:cNvPr>
          <p:cNvSpPr txBox="1"/>
          <p:nvPr/>
        </p:nvSpPr>
        <p:spPr>
          <a:xfrm>
            <a:off x="2648531" y="4159190"/>
            <a:ext cx="2106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350÷5=70(</a:t>
            </a:r>
            <a:r>
              <a:rPr lang="en-US" altLang="zh-CN" sz="2000" spc="4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09127F-6E3B-BD3D-6975-70E42ED45ED1}"/>
              </a:ext>
            </a:extLst>
          </p:cNvPr>
          <p:cNvSpPr txBox="1"/>
          <p:nvPr/>
        </p:nvSpPr>
        <p:spPr>
          <a:xfrm>
            <a:off x="6610349" y="3992602"/>
            <a:ext cx="438150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1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草莓有多少千克</a:t>
            </a: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r>
              <a:rPr lang="en-US" altLang="zh-CN" sz="2000" spc="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</a:p>
          <a:p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350÷7=50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000" spc="10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000" spc="3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29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F6CF10-8733-9734-D1FD-00EABBA64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B997296F-878F-F3CE-16A8-E815082AD4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592" y="1436688"/>
            <a:ext cx="9550815" cy="33258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B285694-7EC6-8F14-9B69-35F2BAA343D9}"/>
              </a:ext>
            </a:extLst>
          </p:cNvPr>
          <p:cNvSpPr txBox="1"/>
          <p:nvPr/>
        </p:nvSpPr>
        <p:spPr>
          <a:xfrm>
            <a:off x="1816100" y="3026539"/>
            <a:ext cx="238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6分=360秒</a:t>
            </a:r>
          </a:p>
          <a:p>
            <a:endParaRPr lang="en-US" altLang="zh-CN" sz="2000" spc="13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en-US" altLang="zh-CN" sz="2000" spc="1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360÷3=120(人)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31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CD56B2-25D0-6AEA-7C60-E172A239B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>
            <a:extLst>
              <a:ext uri="{FF2B5EF4-FFF2-40B4-BE49-F238E27FC236}">
                <a16:creationId xmlns:a16="http://schemas.microsoft.com/office/drawing/2014/main" id="{CD953707-89D4-C392-F82F-5201FC8C7F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9119"/>
            <a:ext cx="10216458" cy="3179762"/>
          </a:xfr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480BEE4-B124-BECF-5136-424EAC593B6E}"/>
              </a:ext>
            </a:extLst>
          </p:cNvPr>
          <p:cNvSpPr txBox="1"/>
          <p:nvPr/>
        </p:nvSpPr>
        <p:spPr>
          <a:xfrm>
            <a:off x="1790700" y="2876550"/>
            <a:ext cx="26098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84÷4=21(</a:t>
            </a:r>
            <a:r>
              <a:rPr lang="zh-CN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页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C794AA-7626-7687-A639-58FD66F2B0D6}"/>
              </a:ext>
            </a:extLst>
          </p:cNvPr>
          <p:cNvSpPr txBox="1"/>
          <p:nvPr/>
        </p:nvSpPr>
        <p:spPr>
          <a:xfrm>
            <a:off x="2641600" y="4521954"/>
            <a:ext cx="599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剩下的乐乐平均每天要看多少页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7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5E5B55-47D5-9173-E4ED-53ABCA71C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A00E745-31AC-5D05-8081-F7EDC58470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781" y="1996726"/>
            <a:ext cx="9939489" cy="2778474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85E8A51-D822-78C8-F4D0-4B5CD1013B50}"/>
              </a:ext>
            </a:extLst>
          </p:cNvPr>
          <p:cNvSpPr txBox="1"/>
          <p:nvPr/>
        </p:nvSpPr>
        <p:spPr>
          <a:xfrm>
            <a:off x="3314700" y="339231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F9929A-6AC1-CBA7-1BF4-32051B2EAF7F}"/>
              </a:ext>
            </a:extLst>
          </p:cNvPr>
          <p:cNvSpPr txBox="1"/>
          <p:nvPr/>
        </p:nvSpPr>
        <p:spPr>
          <a:xfrm>
            <a:off x="6750050" y="3385963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06A666-35B3-BBE5-07FA-DCFD6C124FC9}"/>
              </a:ext>
            </a:extLst>
          </p:cNvPr>
          <p:cNvSpPr txBox="1"/>
          <p:nvPr/>
        </p:nvSpPr>
        <p:spPr>
          <a:xfrm>
            <a:off x="2835454" y="4052713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09E896-A718-DBAD-2697-79149D19589C}"/>
              </a:ext>
            </a:extLst>
          </p:cNvPr>
          <p:cNvSpPr txBox="1"/>
          <p:nvPr/>
        </p:nvSpPr>
        <p:spPr>
          <a:xfrm>
            <a:off x="7267396" y="4059063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25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82</Words>
  <Application>Microsoft Office PowerPoint</Application>
  <PresentationFormat>宽屏</PresentationFormat>
  <Paragraphs>38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12</cp:revision>
  <dcterms:created xsi:type="dcterms:W3CDTF">2025-02-02T04:27:28Z</dcterms:created>
  <dcterms:modified xsi:type="dcterms:W3CDTF">2025-02-02T05:35:17Z</dcterms:modified>
</cp:coreProperties>
</file>