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60" r:id="rId5"/>
    <p:sldId id="288" r:id="rId6"/>
    <p:sldId id="307" r:id="rId7"/>
    <p:sldId id="308" r:id="rId8"/>
    <p:sldId id="291" r:id="rId9"/>
    <p:sldId id="309" r:id="rId10"/>
    <p:sldId id="292" r:id="rId11"/>
    <p:sldId id="298" r:id="rId12"/>
    <p:sldId id="266" r:id="rId13"/>
    <p:sldId id="267" r:id="rId14"/>
    <p:sldId id="268" r:id="rId15"/>
    <p:sldId id="301" r:id="rId16"/>
    <p:sldId id="302" r:id="rId17"/>
    <p:sldId id="269" r:id="rId18"/>
    <p:sldId id="271" r:id="rId19"/>
    <p:sldId id="286" r:id="rId20"/>
    <p:sldId id="303" r:id="rId21"/>
    <p:sldId id="272" r:id="rId22"/>
    <p:sldId id="274" r:id="rId23"/>
    <p:sldId id="287" r:id="rId24"/>
    <p:sldId id="304" r:id="rId25"/>
    <p:sldId id="275" r:id="rId26"/>
    <p:sldId id="276" r:id="rId27"/>
    <p:sldId id="278" r:id="rId28"/>
    <p:sldId id="305" r:id="rId29"/>
    <p:sldId id="306" r:id="rId30"/>
    <p:sldId id="279" r:id="rId31"/>
    <p:sldId id="280" r:id="rId32"/>
    <p:sldId id="282" r:id="rId33"/>
    <p:sldId id="289" r:id="rId34"/>
    <p:sldId id="290" r:id="rId3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026" autoAdjust="0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18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1237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1137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3974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4803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9914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8249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9633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2525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45229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FE803A-FDE6-AC0D-96B4-D3914DCDE5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17C1717-676E-03C2-377E-41C1FC96F8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347067-B84A-2095-F614-C7BA6B73B3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A3F0CD-718E-BF50-3D6C-9713581AA4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37788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D377C8-62E2-35D1-EEF8-42D0754CE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CF0F23-4C21-D30C-57A1-3F7CAD0108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3CA59E-830B-6050-C8A9-D7A669DF3E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038323-4B83-3BBA-AE35-35E5D1ACFA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6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87514F-B767-EF6E-64D9-BEBD9E3E7B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52DB92-EADE-1F93-F8AC-126FB9E24D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695EDF-B947-2B3E-CD3C-53347C2591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C1A0EB-52F6-E8F9-03D6-11A8637EE7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5450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965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8975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6028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690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160de2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147A2CA-AB0E-47F5-96CB-379356134AB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听力专题训练二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160de2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ACB993A-C997-4F07-A61A-5F29D089599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听力专题训练二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5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FBE1A19-501A-C406-2EA2-DA2E90FA711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59997F2-4731-4C16-8E6B-49832455BEB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0D6E61E-FCFB-4084-9DFE-9CA0ED59593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听力音频</a:t>
            </a:r>
            <a:endParaRPr lang="en-US" sz="1800" dirty="0"/>
          </a:p>
        </p:txBody>
      </p:sp>
      <p:sp>
        <p:nvSpPr>
          <p:cNvPr id="6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7" name="MasterShapeName"/>
          <p:cNvSpPr/>
          <p:nvPr/>
        </p:nvSpPr>
        <p:spPr>
          <a:xfrm>
            <a:off x="219456" y="45720"/>
            <a:ext cx="9902952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07f45657?sp=1&amp;vcp=1&amp;pid=3160de250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fa6b8ee47?vcp=1&amp;pid=107f45657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你将听到五段对话，每段对话后有一个小题，请根据对话内容，选出最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佳答案。每段对话读两遍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BD.13_1#72a75f367?vcp=1&amp;pid=107f45657&amp;color=0,0,0&amp;vtp=1&amp;bbb=1"/>
          <p:cNvSpPr/>
          <p:nvPr/>
        </p:nvSpPr>
        <p:spPr>
          <a:xfrm>
            <a:off x="539496" y="23569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14_1#72a75f367.bracket?vcp=1&amp;pid=107f45657&amp;color=0,0,0&amp;vpa=6&amp;vtp=1"/>
          <p:cNvSpPr/>
          <p:nvPr/>
        </p:nvSpPr>
        <p:spPr>
          <a:xfrm>
            <a:off x="5602827" y="234359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13_2#72a75f367.choices?vcp=1&amp;pid=107f45657&amp;color=0,0,0&amp;vtp=1&amp;bbb=1"/>
          <p:cNvSpPr/>
          <p:nvPr/>
        </p:nvSpPr>
        <p:spPr>
          <a:xfrm>
            <a:off x="539496" y="29785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55720" algn="l"/>
                <a:tab pos="75717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pencil-box.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dictionary.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schoolbag.</a:t>
            </a:r>
            <a:endParaRPr lang="en-US" altLang="zh-CN" sz="2800" dirty="0"/>
          </a:p>
        </p:txBody>
      </p:sp>
      <p:sp>
        <p:nvSpPr>
          <p:cNvPr id="7" name="QC_7_BD.16_1#91b1efd07?vcp=1&amp;pid=107f45657&amp;color=0,0,0&amp;vtp=1&amp;bt=1&amp;bbb=1">
            <a:extLst>
              <a:ext uri="{FF2B5EF4-FFF2-40B4-BE49-F238E27FC236}">
                <a16:creationId xmlns:a16="http://schemas.microsoft.com/office/drawing/2014/main" id="{DA4232F6-E352-2F62-EFC6-0D5178C961ED}"/>
              </a:ext>
            </a:extLst>
          </p:cNvPr>
          <p:cNvSpPr/>
          <p:nvPr/>
        </p:nvSpPr>
        <p:spPr>
          <a:xfrm>
            <a:off x="563785" y="35523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Jane’s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AN.17_1#91b1efd07.bracket?vcp=1&amp;pid=107f45657&amp;color=0,0,0&amp;vpa=7&amp;vtp=1">
            <a:extLst>
              <a:ext uri="{FF2B5EF4-FFF2-40B4-BE49-F238E27FC236}">
                <a16:creationId xmlns:a16="http://schemas.microsoft.com/office/drawing/2014/main" id="{1F5F0EDB-E5D6-0C88-4540-1EF992225920}"/>
              </a:ext>
            </a:extLst>
          </p:cNvPr>
          <p:cNvSpPr/>
          <p:nvPr/>
        </p:nvSpPr>
        <p:spPr>
          <a:xfrm>
            <a:off x="5131244" y="35390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7_BD.16_2#91b1efd07.choices?vcp=1&amp;pid=107f45657&amp;color=0,0,0&amp;vtp=1&amp;bbb=1">
            <a:extLst>
              <a:ext uri="{FF2B5EF4-FFF2-40B4-BE49-F238E27FC236}">
                <a16:creationId xmlns:a16="http://schemas.microsoft.com/office/drawing/2014/main" id="{21FDF089-7071-B875-6E23-ABF4E507AC64}"/>
              </a:ext>
            </a:extLst>
          </p:cNvPr>
          <p:cNvSpPr/>
          <p:nvPr/>
        </p:nvSpPr>
        <p:spPr>
          <a:xfrm>
            <a:off x="563785" y="41768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82153" algn="l"/>
                <a:tab pos="75294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Blonde.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.Brown.</a:t>
            </a:r>
            <a:endParaRPr lang="en-US" altLang="zh-CN" sz="2800" dirty="0"/>
          </a:p>
        </p:txBody>
      </p:sp>
      <p:sp>
        <p:nvSpPr>
          <p:cNvPr id="10" name="QC_7_BD.19_1#8c6f14a04?vcp=1&amp;pid=107f45657&amp;color=0,0,0&amp;vtp=1&amp;bt=1&amp;bbb=1">
            <a:extLst>
              <a:ext uri="{FF2B5EF4-FFF2-40B4-BE49-F238E27FC236}">
                <a16:creationId xmlns:a16="http://schemas.microsoft.com/office/drawing/2014/main" id="{9CD5919F-3BF3-5466-66B7-F14375ADD578}"/>
              </a:ext>
            </a:extLst>
          </p:cNvPr>
          <p:cNvSpPr/>
          <p:nvPr/>
        </p:nvSpPr>
        <p:spPr>
          <a:xfrm>
            <a:off x="541020" y="46426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7_AN.20_1#8c6f14a04.bracket?vcp=1&amp;pid=107f45657&amp;color=0,0,0&amp;vpa=8&amp;vtp=1">
            <a:extLst>
              <a:ext uri="{FF2B5EF4-FFF2-40B4-BE49-F238E27FC236}">
                <a16:creationId xmlns:a16="http://schemas.microsoft.com/office/drawing/2014/main" id="{359B55CE-5465-48FB-E6E5-704BEB381BF3}"/>
              </a:ext>
            </a:extLst>
          </p:cNvPr>
          <p:cNvSpPr/>
          <p:nvPr/>
        </p:nvSpPr>
        <p:spPr>
          <a:xfrm>
            <a:off x="6166263" y="462934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2" name="QC_7_BD.19_2#8c6f14a04.choices?vcp=1&amp;pid=107f45657&amp;color=0,0,0&amp;vtp=1&amp;bbb=1">
            <a:extLst>
              <a:ext uri="{FF2B5EF4-FFF2-40B4-BE49-F238E27FC236}">
                <a16:creationId xmlns:a16="http://schemas.microsoft.com/office/drawing/2014/main" id="{0FC0D11A-1335-BFAE-2435-358B9FA48FAA}"/>
              </a:ext>
            </a:extLst>
          </p:cNvPr>
          <p:cNvSpPr/>
          <p:nvPr/>
        </p:nvSpPr>
        <p:spPr>
          <a:xfrm>
            <a:off x="541020" y="519633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A.Behind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supermarket.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C.Across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bank.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90724788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11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2_1#8da4ca38e?vcp=1&amp;pid=107f45657&amp;color=0,0,0&amp;vtp=1&amp;bt=1&amp;bbb=1"/>
          <p:cNvSpPr/>
          <p:nvPr/>
        </p:nvSpPr>
        <p:spPr>
          <a:xfrm>
            <a:off x="541020" y="15649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Nanning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23_1#8da4ca38e.bracket?vcp=1&amp;pid=107f45657&amp;color=0,0,0&amp;vpa=9&amp;vtp=1"/>
          <p:cNvSpPr/>
          <p:nvPr/>
        </p:nvSpPr>
        <p:spPr>
          <a:xfrm>
            <a:off x="7263288" y="155158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22_2#8da4ca38e.choices?vcp=1&amp;pid=107f45657&amp;color=0,0,0&amp;vtp=1&amp;bbb=1"/>
          <p:cNvSpPr/>
          <p:nvPr/>
        </p:nvSpPr>
        <p:spPr>
          <a:xfrm>
            <a:off x="541020" y="21893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96453" algn="l"/>
                <a:tab pos="75548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8:45.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9:00.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9:15.</a:t>
            </a:r>
            <a:endParaRPr lang="en-US" altLang="zh-CN" sz="2800" dirty="0"/>
          </a:p>
        </p:txBody>
      </p:sp>
      <p:sp>
        <p:nvSpPr>
          <p:cNvPr id="5" name="QC_7_BD.25_1#91827aeb1?vcp=1&amp;pid=107f45657&amp;color=0,0,0&amp;vtp=1&amp;bt=1&amp;bbb=1">
            <a:extLst>
              <a:ext uri="{FF2B5EF4-FFF2-40B4-BE49-F238E27FC236}">
                <a16:creationId xmlns:a16="http://schemas.microsoft.com/office/drawing/2014/main" id="{55FE3F43-CFDB-70CC-E976-965D133D257A}"/>
              </a:ext>
            </a:extLst>
          </p:cNvPr>
          <p:cNvSpPr/>
          <p:nvPr/>
        </p:nvSpPr>
        <p:spPr>
          <a:xfrm>
            <a:off x="541020" y="27494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John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6_1#91827aeb1.bracket?vcp=1&amp;pid=107f45657&amp;color=0,0,0&amp;vpa=10&amp;vtp=1">
            <a:extLst>
              <a:ext uri="{FF2B5EF4-FFF2-40B4-BE49-F238E27FC236}">
                <a16:creationId xmlns:a16="http://schemas.microsoft.com/office/drawing/2014/main" id="{D7371119-CE0E-F654-FB42-F9FA2C3CCCE8}"/>
              </a:ext>
            </a:extLst>
          </p:cNvPr>
          <p:cNvSpPr/>
          <p:nvPr/>
        </p:nvSpPr>
        <p:spPr>
          <a:xfrm>
            <a:off x="9352438" y="27361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25_2#91827aeb1.choices?vcp=1&amp;pid=107f45657&amp;color=0,0,0&amp;vtp=1&amp;bbb=1">
            <a:extLst>
              <a:ext uri="{FF2B5EF4-FFF2-40B4-BE49-F238E27FC236}">
                <a16:creationId xmlns:a16="http://schemas.microsoft.com/office/drawing/2014/main" id="{E9294D27-F444-3211-DFC8-C2D3677280D6}"/>
              </a:ext>
            </a:extLst>
          </p:cNvPr>
          <p:cNvSpPr/>
          <p:nvPr/>
        </p:nvSpPr>
        <p:spPr>
          <a:xfrm>
            <a:off x="541020" y="338175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letter.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239238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9f0b2be9?sp=1&amp;vcp=1&amp;pid=3160de250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8d3444f87?vcp=1&amp;pid=09f0b2be9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你将听到三段对话，请根据对话内容，选出每个问题的最佳答案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8_1#3f46531d4?vcp=1&amp;pid=09f0b2be9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请听第一段对话，回答第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11~13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5" name="QC_8_BD.29_1#b05ec8585?vcp=1&amp;pid=3f46531d4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29_2#b05ec8585.choices?vcp=1&amp;pid=3f46531d4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A.Susan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Jenny.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.Jenny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Cindy.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.Cindy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Betty.</a:t>
            </a:r>
            <a:endParaRPr lang="en-US" altLang="zh-CN" sz="2800" dirty="0"/>
          </a:p>
        </p:txBody>
      </p:sp>
      <p:pic>
        <p:nvPicPr>
          <p:cNvPr id="6" name="题3-1">
            <a:hlinkClick r:id="" action="ppaction://media"/>
            <a:extLst>
              <a:ext uri="{FF2B5EF4-FFF2-40B4-BE49-F238E27FC236}">
                <a16:creationId xmlns:a16="http://schemas.microsoft.com/office/drawing/2014/main" id="{4DB1D34B-2C0E-DD0B-BFE6-B76FC3EEAE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29887" y="6359542"/>
            <a:ext cx="553657" cy="55365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1_1#13e201037?vcp=1&amp;pid=3f46531d4&amp;color=0,0,0&amp;mp=1&amp;vtp=1&amp;bt=1&amp;bbb=1"/>
          <p:cNvSpPr/>
          <p:nvPr/>
        </p:nvSpPr>
        <p:spPr>
          <a:xfrm>
            <a:off x="539496" y="1531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BD.31_2#13e201037.choices?vcp=1&amp;pid=3f46531d4&amp;color=0,0,0&amp;vtp=1&amp;bbb=1"/>
          <p:cNvSpPr/>
          <p:nvPr/>
        </p:nvSpPr>
        <p:spPr>
          <a:xfrm>
            <a:off x="539496" y="21634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T-shirt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skirt.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trousers.</a:t>
            </a:r>
            <a:endParaRPr lang="en-US" altLang="zh-CN" sz="2800" dirty="0"/>
          </a:p>
        </p:txBody>
      </p:sp>
      <p:sp>
        <p:nvSpPr>
          <p:cNvPr id="5" name="QC_8_BD.33_1#7c94ba0ef?vcp=1&amp;pid=3f46531d4&amp;color=0,0,0&amp;vtp=1&amp;bbb=1"/>
          <p:cNvSpPr/>
          <p:nvPr/>
        </p:nvSpPr>
        <p:spPr>
          <a:xfrm>
            <a:off x="539496" y="408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33_2#7c94ba0ef.choices?vcp=1&amp;pid=3f46531d4&amp;color=0,0,0&amp;vtp=1&amp;bbb=1"/>
          <p:cNvSpPr/>
          <p:nvPr/>
        </p:nvSpPr>
        <p:spPr>
          <a:xfrm>
            <a:off x="539496" y="470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.15.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35_1#7c94ba0ef?vcp=1&amp;pid=3f46531d4&amp;color=0,0,0&amp;mp=1&amp;vtp=1&amp;bt=1&amp;bbb=1&amp;hb=1"/>
          <p:cNvSpPr/>
          <p:nvPr/>
        </p:nvSpPr>
        <p:spPr>
          <a:xfrm>
            <a:off x="539496" y="431061"/>
            <a:ext cx="11109960" cy="57624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Hello,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Susan.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is!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day?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uniform?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2300"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Why?</a:t>
            </a:r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Cindy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white.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2300"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T-shirt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skirt.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wearing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2300"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blouse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trousers.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age?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old.</a:t>
            </a:r>
            <a:endParaRPr lang="en-US" altLang="zh-CN" sz="2800" dirty="0"/>
          </a:p>
          <a:p>
            <a:pPr>
              <a:lnSpc>
                <a:spcPts val="33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9f0b2be9?sp=1&amp;vcp=1&amp;pid=3160de250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三、听长对话，选择最佳答案。</a:t>
            </a:r>
            <a:endParaRPr lang="en-US" altLang="zh-CN" sz="3200" dirty="0"/>
          </a:p>
        </p:txBody>
      </p:sp>
      <p:sp>
        <p:nvSpPr>
          <p:cNvPr id="3" name="P_7_BD#8d3444f87?vcp=1&amp;pid=09f0b2be9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你将听到三段对话，请根据对话内容，选出每个问题的最佳答案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。每段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7_BD.28_1#3f46531d4?vcp=1&amp;pid=09f0b2be9&amp;color=0,0,0&amp;vtp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请听第一段对话，回答第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11~13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5" name="QC_8_BD.29_1#b05ec8585?vcp=1&amp;pid=3f46531d4&amp;color=0,0,0&amp;vtp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uniform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30_1#b05ec8585.bracket?vcp=1&amp;pid=3f46531d4&amp;color=0,0,0&amp;vpa=11&amp;vtp=1"/>
          <p:cNvSpPr/>
          <p:nvPr/>
        </p:nvSpPr>
        <p:spPr>
          <a:xfrm>
            <a:off x="6727794" y="314799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29_2#b05ec8585.choices?vcp=1&amp;pid=3f46531d4&amp;color=0,0,0&amp;vtp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A.Susan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Jenny.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.Jenny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Cindy.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.Cindy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65907014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1_1#13e201037?vcp=1&amp;pid=3f46531d4&amp;color=0,0,0&amp;mp=1&amp;vtp=1&amp;bt=1&amp;bbb=1"/>
          <p:cNvSpPr/>
          <p:nvPr/>
        </p:nvSpPr>
        <p:spPr>
          <a:xfrm>
            <a:off x="539496" y="15312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32_1#13e201037.bracket?vcp=1&amp;pid=3f46531d4&amp;color=0,0,0&amp;mp=1&amp;vpa=12&amp;vtp=1"/>
          <p:cNvSpPr/>
          <p:nvPr/>
        </p:nvSpPr>
        <p:spPr>
          <a:xfrm>
            <a:off x="5993352" y="15178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31_2#13e201037.choices?vcp=1&amp;pid=3f46531d4&amp;color=0,0,0&amp;vtp=1&amp;bbb=1"/>
          <p:cNvSpPr/>
          <p:nvPr/>
        </p:nvSpPr>
        <p:spPr>
          <a:xfrm>
            <a:off x="539496" y="21634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T-shirt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skirt.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trousers.</a:t>
            </a:r>
            <a:endParaRPr lang="en-US" altLang="zh-CN" sz="2800" dirty="0"/>
          </a:p>
        </p:txBody>
      </p:sp>
      <p:sp>
        <p:nvSpPr>
          <p:cNvPr id="5" name="QC_8_BD.33_1#7c94ba0ef?vcp=1&amp;pid=3f46531d4&amp;color=0,0,0&amp;vtp=1&amp;bbb=1"/>
          <p:cNvSpPr/>
          <p:nvPr/>
        </p:nvSpPr>
        <p:spPr>
          <a:xfrm>
            <a:off x="539496" y="4086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34_1#7c94ba0ef.bracket?vcp=1&amp;pid=3f46531d4&amp;color=0,0,0&amp;vpa=13&amp;vtp=1"/>
          <p:cNvSpPr/>
          <p:nvPr/>
        </p:nvSpPr>
        <p:spPr>
          <a:xfrm>
            <a:off x="6036215" y="40727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33_2#7c94ba0ef.choices?vcp=1&amp;pid=3f46531d4&amp;color=0,0,0&amp;vtp=1&amp;bbb=1"/>
          <p:cNvSpPr/>
          <p:nvPr/>
        </p:nvSpPr>
        <p:spPr>
          <a:xfrm>
            <a:off x="539496" y="4707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.15.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63781163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6_1#e863f254e?vcp=1&amp;pid=09f0b2be9&amp;color=0,0,0&amp;vtp=1&amp;bt=1&amp;bbb=1"/>
          <p:cNvSpPr/>
          <p:nvPr/>
        </p:nvSpPr>
        <p:spPr>
          <a:xfrm>
            <a:off x="539496" y="5875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请听第二段对话，回答第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14~16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37_1#70e5f42a3?vcp=1&amp;pid=e863f254e&amp;color=0,0,0&amp;vtp=1&amp;bbb=1"/>
          <p:cNvSpPr/>
          <p:nvPr/>
        </p:nvSpPr>
        <p:spPr>
          <a:xfrm>
            <a:off x="539496" y="12120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37_2#70e5f42a3.choices?vcp=1&amp;pid=e863f254e&amp;color=0,0,0&amp;vtp=1&amp;bbb=1"/>
          <p:cNvSpPr/>
          <p:nvPr/>
        </p:nvSpPr>
        <p:spPr>
          <a:xfrm>
            <a:off x="539496" y="18337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A.Soft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.Loud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.Rock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endParaRPr lang="en-US" altLang="zh-CN" sz="2800" dirty="0"/>
          </a:p>
        </p:txBody>
      </p:sp>
      <p:sp>
        <p:nvSpPr>
          <p:cNvPr id="6" name="QC_8_BD.39_1#b9459b41c?vcp=1&amp;pid=e863f254e&amp;color=0,0,0&amp;vtp=1&amp;bbb=1"/>
          <p:cNvSpPr/>
          <p:nvPr/>
        </p:nvSpPr>
        <p:spPr>
          <a:xfrm>
            <a:off x="539496" y="24553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records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Jeff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39_2#b9459b41c.choices?vcp=1&amp;pid=e863f254e&amp;color=0,0,0&amp;vtp=1&amp;bbb=1"/>
          <p:cNvSpPr/>
          <p:nvPr/>
        </p:nvSpPr>
        <p:spPr>
          <a:xfrm>
            <a:off x="539496" y="30770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.Three.</a:t>
            </a:r>
            <a:endParaRPr lang="en-US" altLang="zh-CN" sz="2800" dirty="0"/>
          </a:p>
        </p:txBody>
      </p:sp>
      <p:sp>
        <p:nvSpPr>
          <p:cNvPr id="9" name="QC_8_BD.41_1#5e648669b?vcp=1&amp;pid=e863f254e&amp;color=0,0,0&amp;vtp=1&amp;bt=1&amp;bbb=1"/>
          <p:cNvSpPr/>
          <p:nvPr/>
        </p:nvSpPr>
        <p:spPr>
          <a:xfrm>
            <a:off x="539496" y="36724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8_BD.41_2#5e648669b.choices?vcp=1&amp;pid=e863f254e&amp;color=0,0,0&amp;vtp=1&amp;bbb=1"/>
          <p:cNvSpPr/>
          <p:nvPr/>
        </p:nvSpPr>
        <p:spPr>
          <a:xfrm>
            <a:off x="539496" y="430475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records.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concert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Nanning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July.</a:t>
            </a:r>
            <a:endParaRPr lang="en-US" altLang="zh-CN" sz="2800" dirty="0"/>
          </a:p>
        </p:txBody>
      </p:sp>
      <p:pic>
        <p:nvPicPr>
          <p:cNvPr id="4" name="题3-2">
            <a:hlinkClick r:id="" action="ppaction://media"/>
            <a:extLst>
              <a:ext uri="{FF2B5EF4-FFF2-40B4-BE49-F238E27FC236}">
                <a16:creationId xmlns:a16="http://schemas.microsoft.com/office/drawing/2014/main" id="{864A804C-B1CA-4D95-10FF-99EC5E58D3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85987" y="6341347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4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43_1#5e648669b?vcp=1&amp;pid=e863f254e&amp;color=0,0,0&amp;mp=1&amp;vtp=1&amp;bt=1&amp;bbb=1&amp;hb=1"/>
          <p:cNvSpPr/>
          <p:nvPr/>
        </p:nvSpPr>
        <p:spPr>
          <a:xfrm>
            <a:off x="539496" y="53340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Cindy.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Jeff.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listen!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records.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230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power.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records？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43_1#5e648669b?vcp=1&amp;pid=e863f254e&amp;color=0,0,0&amp;mp=1&amp;vtp=1&amp;bt=1&amp;bbb=1&amp;hb=1">
            <a:extLst>
              <a:ext uri="{FF2B5EF4-FFF2-40B4-BE49-F238E27FC236}">
                <a16:creationId xmlns:a16="http://schemas.microsoft.com/office/drawing/2014/main" id="{AF0D2CE1-97E3-9303-7C06-E9B4979B4749}"/>
              </a:ext>
            </a:extLst>
          </p:cNvPr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records.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Wow,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borrow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borrow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230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return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concert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Nanning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230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9676824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3160de250.fixed?vcp=1&amp;pid=d44865856&amp;color=0,0,0&amp;vtp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第40讲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听力</a:t>
            </a:r>
            <a:endParaRPr lang="en-US" altLang="zh-CN" sz="4000" dirty="0"/>
          </a:p>
        </p:txBody>
      </p:sp>
      <p:sp>
        <p:nvSpPr>
          <p:cNvPr id="3" name="C_5_BD#3160de250.fixed?sp=1&amp;vcp=1&amp;pid=d44865856&amp;color=86,186,157&amp;vtp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听力专题训练二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36_1#e863f254e?vcp=1&amp;pid=09f0b2be9&amp;color=0,0,0&amp;vtp=1&amp;bt=1&amp;bbb=1"/>
          <p:cNvSpPr/>
          <p:nvPr/>
        </p:nvSpPr>
        <p:spPr>
          <a:xfrm>
            <a:off x="539496" y="5875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请听第二段对话，回答第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14~16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37_1#70e5f42a3?vcp=1&amp;pid=e863f254e&amp;color=0,0,0&amp;vtp=1&amp;bbb=1"/>
          <p:cNvSpPr/>
          <p:nvPr/>
        </p:nvSpPr>
        <p:spPr>
          <a:xfrm>
            <a:off x="539496" y="12120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38_1#70e5f42a3.bracket?vcp=1&amp;pid=e863f254e&amp;color=0,0,0&amp;vpa=14&amp;vtp=1"/>
          <p:cNvSpPr/>
          <p:nvPr/>
        </p:nvSpPr>
        <p:spPr>
          <a:xfrm>
            <a:off x="8026939" y="119871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37_2#70e5f42a3.choices?vcp=1&amp;pid=e863f254e&amp;color=0,0,0&amp;vtp=1&amp;bbb=1"/>
          <p:cNvSpPr/>
          <p:nvPr/>
        </p:nvSpPr>
        <p:spPr>
          <a:xfrm>
            <a:off x="539496" y="18337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A.Soft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.Loud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.Rock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endParaRPr lang="en-US" altLang="zh-CN" sz="2800" dirty="0"/>
          </a:p>
        </p:txBody>
      </p:sp>
      <p:sp>
        <p:nvSpPr>
          <p:cNvPr id="6" name="QC_8_BD.39_1#b9459b41c?vcp=1&amp;pid=e863f254e&amp;color=0,0,0&amp;vtp=1&amp;bbb=1"/>
          <p:cNvSpPr/>
          <p:nvPr/>
        </p:nvSpPr>
        <p:spPr>
          <a:xfrm>
            <a:off x="539496" y="24553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records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Jeff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40_1#b9459b41c.bracket?vcp=1&amp;pid=e863f254e&amp;color=0,0,0&amp;vpa=15&amp;vtp=1"/>
          <p:cNvSpPr/>
          <p:nvPr/>
        </p:nvSpPr>
        <p:spPr>
          <a:xfrm>
            <a:off x="10374788" y="244204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BD.39_2#b9459b41c.choices?vcp=1&amp;pid=e863f254e&amp;color=0,0,0&amp;vtp=1&amp;bbb=1"/>
          <p:cNvSpPr/>
          <p:nvPr/>
        </p:nvSpPr>
        <p:spPr>
          <a:xfrm>
            <a:off x="539496" y="30770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.Three.</a:t>
            </a:r>
            <a:endParaRPr lang="en-US" altLang="zh-CN" sz="2800" dirty="0"/>
          </a:p>
        </p:txBody>
      </p:sp>
      <p:sp>
        <p:nvSpPr>
          <p:cNvPr id="9" name="QC_8_BD.41_1#5e648669b?vcp=1&amp;pid=e863f254e&amp;color=0,0,0&amp;vtp=1&amp;bt=1&amp;bbb=1"/>
          <p:cNvSpPr/>
          <p:nvPr/>
        </p:nvSpPr>
        <p:spPr>
          <a:xfrm>
            <a:off x="539496" y="36724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8_AN.42_1#5e648669b.bracket?vcp=1&amp;pid=e863f254e&amp;color=0,0,0&amp;vpa=16&amp;vtp=1"/>
          <p:cNvSpPr/>
          <p:nvPr/>
        </p:nvSpPr>
        <p:spPr>
          <a:xfrm>
            <a:off x="8325389" y="365914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8_BD.41_2#5e648669b.choices?vcp=1&amp;pid=e863f254e&amp;color=0,0,0&amp;vtp=1&amp;bbb=1"/>
          <p:cNvSpPr/>
          <p:nvPr/>
        </p:nvSpPr>
        <p:spPr>
          <a:xfrm>
            <a:off x="539496" y="430475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famous.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records.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concert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Nanning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July.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7131186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4_1#361a96a62?vcp=1&amp;pid=09f0b2be9&amp;color=0,0,0&amp;vtp=1&amp;bt=1&amp;bbb=1"/>
          <p:cNvSpPr/>
          <p:nvPr/>
        </p:nvSpPr>
        <p:spPr>
          <a:xfrm>
            <a:off x="539496" y="3402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请听第三段对话，回答第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17~20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45_1#161075b73?vcp=1&amp;pid=361a96a62&amp;color=0,0,0&amp;vtp=1&amp;bbb=1"/>
          <p:cNvSpPr/>
          <p:nvPr/>
        </p:nvSpPr>
        <p:spPr>
          <a:xfrm>
            <a:off x="539496" y="9647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45_2#161075b73.choices?vcp=1&amp;pid=361a96a62&amp;color=0,0,0&amp;vtp=1&amp;bbb=1"/>
          <p:cNvSpPr/>
          <p:nvPr/>
        </p:nvSpPr>
        <p:spPr>
          <a:xfrm>
            <a:off x="539496" y="15863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Convenient.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Useless.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endParaRPr lang="en-US" altLang="zh-CN" sz="2800" dirty="0"/>
          </a:p>
        </p:txBody>
      </p:sp>
      <p:sp>
        <p:nvSpPr>
          <p:cNvPr id="6" name="QC_8_BD.47_1#1efc35a54?vcp=1&amp;pid=361a96a62&amp;color=0,0,0&amp;vtp=1&amp;bbb=1"/>
          <p:cNvSpPr/>
          <p:nvPr/>
        </p:nvSpPr>
        <p:spPr>
          <a:xfrm>
            <a:off x="539496" y="22080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mentioned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conversation?(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47_2#1efc35a54.choices?vcp=1&amp;pid=361a96a62&amp;color=0,0,0&amp;vtp=1&amp;bbb=1"/>
          <p:cNvSpPr/>
          <p:nvPr/>
        </p:nvSpPr>
        <p:spPr>
          <a:xfrm>
            <a:off x="539496" y="28297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.Inspire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lives.</a:t>
            </a:r>
            <a:endParaRPr lang="en-US" altLang="zh-CN" sz="2800" dirty="0"/>
          </a:p>
        </p:txBody>
      </p:sp>
      <p:sp>
        <p:nvSpPr>
          <p:cNvPr id="9" name="QC_8_BD.49_1#3c967e638?vcp=1&amp;pid=361a96a62&amp;color=0,0,0&amp;mp=1&amp;vtp=1&amp;bt=1&amp;bbb=1"/>
          <p:cNvSpPr/>
          <p:nvPr/>
        </p:nvSpPr>
        <p:spPr>
          <a:xfrm>
            <a:off x="539496" y="33859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invented?(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8_BD.49_2#3c967e638.choices?vcp=1&amp;pid=361a96a62&amp;color=0,0,0&amp;vtp=1&amp;bbb=1"/>
          <p:cNvSpPr/>
          <p:nvPr/>
        </p:nvSpPr>
        <p:spPr>
          <a:xfrm>
            <a:off x="539496" y="395921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Shanghai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2023.					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2022.</a:t>
            </a:r>
            <a:r>
              <a:rPr lang="en-US" altLang="zh-CN" sz="2800" dirty="0"/>
              <a:t>  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Wuhan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2021.</a:t>
            </a:r>
            <a:endParaRPr lang="en-US" altLang="zh-CN" sz="2800" dirty="0"/>
          </a:p>
        </p:txBody>
      </p:sp>
      <p:sp>
        <p:nvSpPr>
          <p:cNvPr id="12" name="QC_8_BD.51_1#2930bf17c?vcp=1&amp;pid=361a96a62&amp;color=0,0,0&amp;vtp=1&amp;bbb=1"/>
          <p:cNvSpPr/>
          <p:nvPr/>
        </p:nvSpPr>
        <p:spPr>
          <a:xfrm>
            <a:off x="539496" y="52111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4" name="QC_8_BD.51_2#2930bf17c.choices?vcp=1&amp;pid=361a96a62&amp;color=0,0,0&amp;vtp=1&amp;bbb=1"/>
          <p:cNvSpPr/>
          <p:nvPr/>
        </p:nvSpPr>
        <p:spPr>
          <a:xfrm>
            <a:off x="539496" y="58033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videos.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research.</a:t>
            </a:r>
            <a:endParaRPr lang="en-US" altLang="zh-CN" sz="2800" dirty="0"/>
          </a:p>
        </p:txBody>
      </p:sp>
      <p:pic>
        <p:nvPicPr>
          <p:cNvPr id="4" name="题3-3">
            <a:hlinkClick r:id="" action="ppaction://media"/>
            <a:extLst>
              <a:ext uri="{FF2B5EF4-FFF2-40B4-BE49-F238E27FC236}">
                <a16:creationId xmlns:a16="http://schemas.microsoft.com/office/drawing/2014/main" id="{CD4050DF-075E-649A-47DC-5191EA00F2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26180" y="6395467"/>
            <a:ext cx="499817" cy="49981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5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53_1#2930bf17c?vcp=1&amp;pid=361a96a62&amp;color=0,0,0&amp;mp=1&amp;vtp=1&amp;bt=1&amp;bbb=1&amp;hb=1"/>
          <p:cNvSpPr/>
          <p:nvPr/>
        </p:nvSpPr>
        <p:spPr>
          <a:xfrm>
            <a:off x="539496" y="53340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download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mobile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230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convenient.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lifestyle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aims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inspire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230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discovering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53_1#2930bf17c?vcp=1&amp;pid=361a96a62&amp;color=0,0,0&amp;mp=1&amp;vtp=1&amp;bt=1&amp;bbb=1&amp;hb=1">
            <a:extLst>
              <a:ext uri="{FF2B5EF4-FFF2-40B4-BE49-F238E27FC236}">
                <a16:creationId xmlns:a16="http://schemas.microsoft.com/office/drawing/2014/main" id="{B6CE8538-2FDB-1DD6-0882-83064E78C44B}"/>
              </a:ext>
            </a:extLst>
          </p:cNvPr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record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videos,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230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lifestyles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communicate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invented?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Shanghai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230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videos,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62230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own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86742470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4_1#361a96a62?vcp=1&amp;pid=09f0b2be9&amp;color=0,0,0&amp;vtp=1&amp;bt=1&amp;bbb=1"/>
          <p:cNvSpPr/>
          <p:nvPr/>
        </p:nvSpPr>
        <p:spPr>
          <a:xfrm>
            <a:off x="539496" y="3402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请听第三段对话，回答第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17~20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小题。</a:t>
            </a:r>
            <a:endParaRPr lang="en-US" altLang="zh-CN" sz="2800" dirty="0"/>
          </a:p>
        </p:txBody>
      </p:sp>
      <p:sp>
        <p:nvSpPr>
          <p:cNvPr id="3" name="QC_8_BD.45_1#161075b73?vcp=1&amp;pid=361a96a62&amp;color=0,0,0&amp;vtp=1&amp;bbb=1"/>
          <p:cNvSpPr/>
          <p:nvPr/>
        </p:nvSpPr>
        <p:spPr>
          <a:xfrm>
            <a:off x="539496" y="9647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apps?(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46_1#161075b73.bracket?vcp=1&amp;pid=361a96a62&amp;color=0,0,0&amp;vpa=17&amp;vtp=1"/>
          <p:cNvSpPr/>
          <p:nvPr/>
        </p:nvSpPr>
        <p:spPr>
          <a:xfrm>
            <a:off x="7237953" y="95139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45_2#161075b73.choices?vcp=1&amp;pid=361a96a62&amp;color=0,0,0&amp;vtp=1&amp;bbb=1"/>
          <p:cNvSpPr/>
          <p:nvPr/>
        </p:nvSpPr>
        <p:spPr>
          <a:xfrm>
            <a:off x="539496" y="15863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Convenient.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Useless.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endParaRPr lang="en-US" altLang="zh-CN" sz="2800" dirty="0"/>
          </a:p>
        </p:txBody>
      </p:sp>
      <p:sp>
        <p:nvSpPr>
          <p:cNvPr id="6" name="QC_8_BD.47_1#1efc35a54?vcp=1&amp;pid=361a96a62&amp;color=0,0,0&amp;vtp=1&amp;bbb=1"/>
          <p:cNvSpPr/>
          <p:nvPr/>
        </p:nvSpPr>
        <p:spPr>
          <a:xfrm>
            <a:off x="539496" y="22080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mentioned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conversation?(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48_1#1efc35a54.bracket?vcp=1&amp;pid=361a96a62&amp;color=0,0,0&amp;vpa=18&amp;vtp=1"/>
          <p:cNvSpPr/>
          <p:nvPr/>
        </p:nvSpPr>
        <p:spPr>
          <a:xfrm>
            <a:off x="10255219" y="219472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47_2#1efc35a54.choices?vcp=1&amp;pid=361a96a62&amp;color=0,0,0&amp;vtp=1&amp;bbb=1"/>
          <p:cNvSpPr/>
          <p:nvPr/>
        </p:nvSpPr>
        <p:spPr>
          <a:xfrm>
            <a:off x="539496" y="28297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.Inspire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lives.</a:t>
            </a:r>
            <a:endParaRPr lang="en-US" altLang="zh-CN" sz="2800" dirty="0"/>
          </a:p>
        </p:txBody>
      </p:sp>
      <p:sp>
        <p:nvSpPr>
          <p:cNvPr id="9" name="QC_8_BD.49_1#3c967e638?vcp=1&amp;pid=361a96a62&amp;color=0,0,0&amp;mp=1&amp;vtp=1&amp;bt=1&amp;bbb=1"/>
          <p:cNvSpPr/>
          <p:nvPr/>
        </p:nvSpPr>
        <p:spPr>
          <a:xfrm>
            <a:off x="539496" y="33859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invented?(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8_AN.50_1#3c967e638.bracket?vcp=1&amp;pid=361a96a62&amp;color=0,0,0&amp;mp=1&amp;vpa=19&amp;vtp=1"/>
          <p:cNvSpPr/>
          <p:nvPr/>
        </p:nvSpPr>
        <p:spPr>
          <a:xfrm>
            <a:off x="7434803" y="3372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2" name="QC_8_BD.51_1#2930bf17c?vcp=1&amp;pid=361a96a62&amp;color=0,0,0&amp;vtp=1&amp;bbb=1"/>
          <p:cNvSpPr/>
          <p:nvPr/>
        </p:nvSpPr>
        <p:spPr>
          <a:xfrm>
            <a:off x="539496" y="52111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3" name="QC_8_AN.52_1#2930bf17c.bracket?vcp=1&amp;pid=361a96a62&amp;color=0,0,0&amp;vpa=20&amp;vtp=1"/>
          <p:cNvSpPr/>
          <p:nvPr/>
        </p:nvSpPr>
        <p:spPr>
          <a:xfrm>
            <a:off x="8342853" y="522729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4" name="QC_8_BD.51_2#2930bf17c.choices?vcp=1&amp;pid=361a96a62&amp;color=0,0,0&amp;vtp=1&amp;bbb=1"/>
          <p:cNvSpPr/>
          <p:nvPr/>
        </p:nvSpPr>
        <p:spPr>
          <a:xfrm>
            <a:off x="539496" y="58033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videos.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research.</a:t>
            </a:r>
            <a:endParaRPr lang="en-US" altLang="zh-CN" sz="2800" dirty="0"/>
          </a:p>
        </p:txBody>
      </p:sp>
      <p:sp>
        <p:nvSpPr>
          <p:cNvPr id="15" name="QC_8_BD.49_2#3c967e638.choices?vcp=1&amp;pid=361a96a62&amp;color=0,0,0&amp;vtp=1&amp;bbb=1">
            <a:extLst>
              <a:ext uri="{FF2B5EF4-FFF2-40B4-BE49-F238E27FC236}">
                <a16:creationId xmlns:a16="http://schemas.microsoft.com/office/drawing/2014/main" id="{8C0E901C-6939-1CD6-3EC5-38B72CCF6525}"/>
              </a:ext>
            </a:extLst>
          </p:cNvPr>
          <p:cNvSpPr/>
          <p:nvPr/>
        </p:nvSpPr>
        <p:spPr>
          <a:xfrm>
            <a:off x="539496" y="395921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Shanghai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2023.					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2022.</a:t>
            </a:r>
            <a:r>
              <a:rPr lang="en-US" altLang="zh-CN" sz="2800" dirty="0"/>
              <a:t>  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Wuhan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2021.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404744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  <p:bldP spid="1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d1d0cd37?sp=1&amp;vcp=1&amp;pid=3160de250&amp;color=0,0,0&amp;vtp=1&amp;bt=1&amp;bbb=1"/>
          <p:cNvSpPr/>
          <p:nvPr/>
        </p:nvSpPr>
        <p:spPr>
          <a:xfrm>
            <a:off x="539496" y="436412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4_1#cccec5186?vcp=1&amp;pid=bd1d0cd37&amp;color=0,0,0&amp;vtp=1&amp;bbb=1&amp;hb=1"/>
          <p:cNvSpPr/>
          <p:nvPr/>
        </p:nvSpPr>
        <p:spPr>
          <a:xfrm>
            <a:off x="539496" y="108651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5_1#ca623937e?vcp=1&amp;pid=cccec5186&amp;color=0,0,0&amp;vtp=1&amp;bbb=1"/>
          <p:cNvSpPr/>
          <p:nvPr/>
        </p:nvSpPr>
        <p:spPr>
          <a:xfrm>
            <a:off x="539496" y="23036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videos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BD.55_2#ca623937e.choices?vcp=1&amp;pid=cccec5186&amp;color=0,0,0&amp;vtp=1&amp;bbb=1"/>
          <p:cNvSpPr/>
          <p:nvPr/>
        </p:nvSpPr>
        <p:spPr>
          <a:xfrm>
            <a:off x="539496" y="292535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A.Telling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.Planting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.Feeding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animals.</a:t>
            </a:r>
            <a:endParaRPr lang="en-US" altLang="zh-CN" sz="2800" dirty="0"/>
          </a:p>
        </p:txBody>
      </p:sp>
      <p:sp>
        <p:nvSpPr>
          <p:cNvPr id="7" name="QC_8_BD.57_1#3ce3a2df9?vcp=1&amp;pid=cccec5186&amp;color=0,0,0&amp;vtp=1&amp;bbb=1"/>
          <p:cNvSpPr/>
          <p:nvPr/>
        </p:nvSpPr>
        <p:spPr>
          <a:xfrm>
            <a:off x="539496" y="35765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BD.57_2#3ce3a2df9.choices?vcp=1&amp;pid=cccec5186&amp;color=0,0,0&amp;vtp=1&amp;bbb=1"/>
          <p:cNvSpPr/>
          <p:nvPr/>
        </p:nvSpPr>
        <p:spPr>
          <a:xfrm>
            <a:off x="539496" y="4058505"/>
            <a:ext cx="11436194" cy="13394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					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</a:t>
            </a:r>
            <a:endParaRPr lang="en-US" altLang="zh-CN" sz="2800" dirty="0"/>
          </a:p>
        </p:txBody>
      </p:sp>
      <p:sp>
        <p:nvSpPr>
          <p:cNvPr id="10" name="QC_8_BD.59_1#ede0fcc9a?vcp=1&amp;pid=cccec5186&amp;color=0,0,0&amp;vtp=1&amp;bt=1&amp;bbb=1"/>
          <p:cNvSpPr/>
          <p:nvPr/>
        </p:nvSpPr>
        <p:spPr>
          <a:xfrm>
            <a:off x="539496" y="526932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8_BD.59_2#ede0fcc9a.choices?vcp=1&amp;pid=cccec5186&amp;color=0,0,0&amp;vtp=1&amp;bbb=1"/>
          <p:cNvSpPr/>
          <p:nvPr/>
        </p:nvSpPr>
        <p:spPr>
          <a:xfrm>
            <a:off x="539496" y="583478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endParaRPr lang="en-US" altLang="zh-CN" sz="2800" dirty="0"/>
          </a:p>
        </p:txBody>
      </p:sp>
      <p:pic>
        <p:nvPicPr>
          <p:cNvPr id="5" name="题4">
            <a:hlinkClick r:id="" action="ppaction://media"/>
            <a:extLst>
              <a:ext uri="{FF2B5EF4-FFF2-40B4-BE49-F238E27FC236}">
                <a16:creationId xmlns:a16="http://schemas.microsoft.com/office/drawing/2014/main" id="{8187A60A-76AD-D245-94E8-7378D26866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26180" y="635697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BD.61_1#58e28d9ca?vcp=1&amp;pid=cccec5186&amp;color=0,0,0&amp;vtp=1&amp;bbb=1"/>
          <p:cNvSpPr/>
          <p:nvPr/>
        </p:nvSpPr>
        <p:spPr>
          <a:xfrm>
            <a:off x="539496" y="5030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61_2#58e28d9ca.choices?vcp=1&amp;pid=cccec5186&amp;color=0,0,0&amp;vtp=1&amp;bbb=1"/>
          <p:cNvSpPr/>
          <p:nvPr/>
        </p:nvSpPr>
        <p:spPr>
          <a:xfrm>
            <a:off x="539496" y="113250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factory.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endParaRPr lang="en-US" altLang="zh-CN" sz="2800" dirty="0"/>
          </a:p>
        </p:txBody>
      </p:sp>
      <p:sp>
        <p:nvSpPr>
          <p:cNvPr id="8" name="QC_8_BD.63_1#0878f6b1d?vcp=1&amp;pid=cccec5186&amp;color=0,0,0&amp;vtp=1&amp;bt=1&amp;bbb=1"/>
          <p:cNvSpPr/>
          <p:nvPr/>
        </p:nvSpPr>
        <p:spPr>
          <a:xfrm>
            <a:off x="539496" y="31030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8_BD.63_2#0878f6b1d.choices?vcp=1&amp;pid=cccec5186&amp;color=0,0,0&amp;vtp=1&amp;bbb=1&amp;hb=1"/>
          <p:cNvSpPr/>
          <p:nvPr/>
        </p:nvSpPr>
        <p:spPr>
          <a:xfrm>
            <a:off x="539496" y="3705794"/>
            <a:ext cx="11109960" cy="2510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A.Members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o’clock.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.Members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trousers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.Members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environment-friendly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65_1#0878f6b1d?vcp=1&amp;pid=cccec5186&amp;color=0,0,0&amp;vtp=1&amp;bt=1&amp;bbb=1&amp;hb=1"/>
          <p:cNvSpPr/>
          <p:nvPr/>
        </p:nvSpPr>
        <p:spPr>
          <a:xfrm>
            <a:off x="539496" y="554400"/>
            <a:ext cx="11109960" cy="5829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attention,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social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organize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environmental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videos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supposed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videos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o’clock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o’clock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o’clock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market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trousers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factory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environment-friendly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environment!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d1d0cd37?sp=1&amp;vcp=1&amp;pid=3160de250&amp;color=0,0,0&amp;vtp=1&amp;bt=1&amp;bbb=1"/>
          <p:cNvSpPr/>
          <p:nvPr/>
        </p:nvSpPr>
        <p:spPr>
          <a:xfrm>
            <a:off x="539496" y="436412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四、听短文，选择最佳答案。</a:t>
            </a:r>
            <a:endParaRPr lang="en-US" altLang="zh-CN" sz="3200" dirty="0"/>
          </a:p>
        </p:txBody>
      </p:sp>
      <p:sp>
        <p:nvSpPr>
          <p:cNvPr id="3" name="QM_7_BD.54_1#cccec5186?vcp=1&amp;pid=bd1d0cd37&amp;color=0,0,0&amp;vtp=1&amp;bbb=1&amp;hb=1"/>
          <p:cNvSpPr/>
          <p:nvPr/>
        </p:nvSpPr>
        <p:spPr>
          <a:xfrm>
            <a:off x="539496" y="108651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你将听到一篇短文，请根据短文内容，选出每个问题的最佳答案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8_BD.55_1#ca623937e?vcp=1&amp;pid=cccec5186&amp;color=0,0,0&amp;vtp=1&amp;bbb=1"/>
          <p:cNvSpPr/>
          <p:nvPr/>
        </p:nvSpPr>
        <p:spPr>
          <a:xfrm>
            <a:off x="539496" y="23036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videos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56_1#ca623937e.bracket?vcp=1&amp;pid=cccec5186&amp;color=0,0,0&amp;vpa=21&amp;vtp=1"/>
          <p:cNvSpPr/>
          <p:nvPr/>
        </p:nvSpPr>
        <p:spPr>
          <a:xfrm>
            <a:off x="9052464" y="229035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55_2#ca623937e.choices?vcp=1&amp;pid=cccec5186&amp;color=0,0,0&amp;vtp=1&amp;bbb=1"/>
          <p:cNvSpPr/>
          <p:nvPr/>
        </p:nvSpPr>
        <p:spPr>
          <a:xfrm>
            <a:off x="539496" y="292535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A.Telling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.Planting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trees.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.Feeding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animals.</a:t>
            </a:r>
            <a:endParaRPr lang="en-US" altLang="zh-CN" sz="2800" dirty="0"/>
          </a:p>
        </p:txBody>
      </p:sp>
      <p:sp>
        <p:nvSpPr>
          <p:cNvPr id="7" name="QC_8_BD.57_1#3ce3a2df9?vcp=1&amp;pid=cccec5186&amp;color=0,0,0&amp;vtp=1&amp;bbb=1"/>
          <p:cNvSpPr/>
          <p:nvPr/>
        </p:nvSpPr>
        <p:spPr>
          <a:xfrm>
            <a:off x="539496" y="35765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58_1#3ce3a2df9.bracket?vcp=1&amp;pid=cccec5186&amp;color=0,0,0&amp;vpa=22&amp;vtp=1"/>
          <p:cNvSpPr/>
          <p:nvPr/>
        </p:nvSpPr>
        <p:spPr>
          <a:xfrm>
            <a:off x="9406478" y="356318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8_BD.57_2#3ce3a2df9.choices?vcp=1&amp;pid=cccec5186&amp;color=0,0,0&amp;vtp=1&amp;bbb=1"/>
          <p:cNvSpPr/>
          <p:nvPr/>
        </p:nvSpPr>
        <p:spPr>
          <a:xfrm>
            <a:off x="539496" y="4058505"/>
            <a:ext cx="11436194" cy="13394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					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</a:t>
            </a:r>
          </a:p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afternoon.</a:t>
            </a:r>
            <a:endParaRPr lang="en-US" altLang="zh-CN" sz="2800" dirty="0"/>
          </a:p>
        </p:txBody>
      </p:sp>
      <p:sp>
        <p:nvSpPr>
          <p:cNvPr id="10" name="QC_8_BD.59_1#ede0fcc9a?vcp=1&amp;pid=cccec5186&amp;color=0,0,0&amp;vtp=1&amp;bt=1&amp;bbb=1"/>
          <p:cNvSpPr/>
          <p:nvPr/>
        </p:nvSpPr>
        <p:spPr>
          <a:xfrm>
            <a:off x="539496" y="526932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8_AN.60_1#ede0fcc9a.bracket?vcp=1&amp;pid=cccec5186&amp;color=0,0,0&amp;vpa=23&amp;vtp=1"/>
          <p:cNvSpPr/>
          <p:nvPr/>
        </p:nvSpPr>
        <p:spPr>
          <a:xfrm>
            <a:off x="7434803" y="522649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2" name="QC_8_BD.59_2#ede0fcc9a.choices?vcp=1&amp;pid=cccec5186&amp;color=0,0,0&amp;vtp=1&amp;bbb=1"/>
          <p:cNvSpPr/>
          <p:nvPr/>
        </p:nvSpPr>
        <p:spPr>
          <a:xfrm>
            <a:off x="539496" y="583478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.4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39464116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11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8_BD.61_1#58e28d9ca?vcp=1&amp;pid=cccec5186&amp;color=0,0,0&amp;vtp=1&amp;bbb=1"/>
          <p:cNvSpPr/>
          <p:nvPr/>
        </p:nvSpPr>
        <p:spPr>
          <a:xfrm>
            <a:off x="539496" y="5030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members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62_1#58e28d9ca.bracket?vcp=1&amp;pid=cccec5186&amp;color=0,0,0&amp;vpa=24&amp;vtp=1"/>
          <p:cNvSpPr/>
          <p:nvPr/>
        </p:nvSpPr>
        <p:spPr>
          <a:xfrm>
            <a:off x="10452639" y="4896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61_2#58e28d9ca.choices?vcp=1&amp;pid=cccec5186&amp;color=0,0,0&amp;vtp=1&amp;bbb=1"/>
          <p:cNvSpPr/>
          <p:nvPr/>
        </p:nvSpPr>
        <p:spPr>
          <a:xfrm>
            <a:off x="539496" y="113250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factory.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endParaRPr lang="en-US" altLang="zh-CN" sz="2800" dirty="0"/>
          </a:p>
        </p:txBody>
      </p:sp>
      <p:sp>
        <p:nvSpPr>
          <p:cNvPr id="8" name="QC_8_BD.63_1#0878f6b1d?vcp=1&amp;pid=cccec5186&amp;color=0,0,0&amp;vtp=1&amp;bt=1&amp;bbb=1"/>
          <p:cNvSpPr/>
          <p:nvPr/>
        </p:nvSpPr>
        <p:spPr>
          <a:xfrm>
            <a:off x="539496" y="31030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Which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following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according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64_1#0878f6b1d.bracket?vcp=1&amp;pid=cccec5186&amp;color=0,0,0&amp;vpa=25&amp;vtp=1"/>
          <p:cNvSpPr/>
          <p:nvPr/>
        </p:nvSpPr>
        <p:spPr>
          <a:xfrm>
            <a:off x="10455814" y="30896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8_BD.63_2#0878f6b1d.choices?vcp=1&amp;pid=cccec5186&amp;color=0,0,0&amp;vtp=1&amp;bbb=1&amp;hb=1"/>
          <p:cNvSpPr/>
          <p:nvPr/>
        </p:nvSpPr>
        <p:spPr>
          <a:xfrm>
            <a:off x="539496" y="3705794"/>
            <a:ext cx="11109960" cy="25109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A.Members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o’clock.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.Members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trousers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.Members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environment-friendly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575154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cdaef0d6?sp=1&amp;vcp=1&amp;pid=3160de250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516fa2941?vcp=1&amp;pid=4cdaef0d6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,有一幅图是多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。每个句子读两遍。</a:t>
            </a:r>
            <a:endParaRPr lang="en-US" altLang="zh-CN" sz="2800" dirty="0"/>
          </a:p>
        </p:txBody>
      </p:sp>
      <p:pic>
        <p:nvPicPr>
          <p:cNvPr id="4" name="QM_7_BD.1_3#516fa2941?htil=1&amp;vcp=1&amp;pid=4cdaef0d6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9544" y="2601386"/>
            <a:ext cx="5769864" cy="163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7_BD.1_4#516fa2941?htil=1&amp;vcp=1&amp;pid=4cdaef0d6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824" y="4365162"/>
            <a:ext cx="5870448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2_1#e00306caf?vcp=1&amp;pid=516fa2941&amp;color=0,0,0&amp;vtp=1&amp;bt=1&amp;bbb=1"/>
          <p:cNvSpPr/>
          <p:nvPr/>
        </p:nvSpPr>
        <p:spPr>
          <a:xfrm>
            <a:off x="539496" y="279269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pic>
        <p:nvPicPr>
          <p:cNvPr id="7" name="题1">
            <a:hlinkClick r:id="" action="ppaction://media"/>
            <a:extLst>
              <a:ext uri="{FF2B5EF4-FFF2-40B4-BE49-F238E27FC236}">
                <a16:creationId xmlns:a16="http://schemas.microsoft.com/office/drawing/2014/main" id="{E15A6456-1BB0-BEA5-23CA-78A8415765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758866" y="6412350"/>
            <a:ext cx="538579" cy="538579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92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5c771163?sp=1&amp;vcp=1&amp;pid=3160de250&amp;color=0,0,0&amp;vtp=1&amp;bt=1&amp;bbb=1"/>
          <p:cNvSpPr/>
          <p:nvPr/>
        </p:nvSpPr>
        <p:spPr>
          <a:xfrm>
            <a:off x="539496" y="388140"/>
            <a:ext cx="11109960" cy="5676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6_1#e65693e1b?vcp=1&amp;pid=05c771163&amp;color=0,0,0&amp;vtp=1&amp;bbb=1&amp;hb=1"/>
          <p:cNvSpPr/>
          <p:nvPr/>
        </p:nvSpPr>
        <p:spPr>
          <a:xfrm>
            <a:off x="539496" y="1017507"/>
            <a:ext cx="11109960" cy="1045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你将听到一篇短文，请根据短文内容，填入所缺信息，每空一词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读三遍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5" name="QM_7_BD.66_2#e65693e1b?colgroup=30&amp;vcp=1&amp;pid=05c771163&amp;color=0,0,0&amp;vtp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060506"/>
              </p:ext>
            </p:extLst>
          </p:nvPr>
        </p:nvGraphicFramePr>
        <p:xfrm>
          <a:off x="539496" y="2119456"/>
          <a:ext cx="11091672" cy="4264216"/>
        </p:xfrm>
        <a:graphic>
          <a:graphicData uri="http://schemas.openxmlformats.org/drawingml/2006/table">
            <a:tbl>
              <a:tblPr/>
              <a:tblGrid>
                <a:gridCol w="200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89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30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Lion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Dance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473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1,500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years,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usually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happens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during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Chinese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festivals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especially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Festival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Lantern’s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802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Introduction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lions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drum.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lions.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dancers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costumes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题5">
            <a:hlinkClick r:id="" action="ppaction://media"/>
            <a:extLst>
              <a:ext uri="{FF2B5EF4-FFF2-40B4-BE49-F238E27FC236}">
                <a16:creationId xmlns:a16="http://schemas.microsoft.com/office/drawing/2014/main" id="{2FC99B5F-F30A-9E91-3158-3EC7F45F83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78032" y="63119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QM_7_BD.69_1#e65693e1b?colgroup=30&amp;vcp=1&amp;pid=05c771163&amp;color=0,0,0&amp;vtp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184334"/>
              </p:ext>
            </p:extLst>
          </p:nvPr>
        </p:nvGraphicFramePr>
        <p:xfrm>
          <a:off x="539496" y="1523301"/>
          <a:ext cx="11091672" cy="4515994"/>
        </p:xfrm>
        <a:graphic>
          <a:graphicData uri="http://schemas.openxmlformats.org/drawingml/2006/table">
            <a:tbl>
              <a:tblPr/>
              <a:tblGrid>
                <a:gridCol w="200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89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Lion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Dance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year.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35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dancers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control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lion’s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tail.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lion’s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weigh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29.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pounds.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past,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dancing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performed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perform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today.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QM_7_BD.69_1#e65693e1b?colgroup=30&amp;vcp=1&amp;pid=05c771163&amp;color=0,0,0&amp;vtp=1&amp;bt=1&amp;bbb=1">
            <a:extLst>
              <a:ext uri="{FF2B5EF4-FFF2-40B4-BE49-F238E27FC236}">
                <a16:creationId xmlns:a16="http://schemas.microsoft.com/office/drawing/2014/main" id="{1610A7FD-1AB0-D1C4-B1A7-446084899113}"/>
              </a:ext>
            </a:extLst>
          </p:cNvPr>
          <p:cNvSpPr txBox="1"/>
          <p:nvPr/>
        </p:nvSpPr>
        <p:spPr>
          <a:xfrm>
            <a:off x="10913023" y="81489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83_1#7c8d15fe3?vcp=1&amp;pid=e65693e1b&amp;color=0,0,0&amp;mp=1&amp;vtp=1&amp;bt=1&amp;bbb=1&amp;hb=1"/>
          <p:cNvSpPr/>
          <p:nvPr/>
        </p:nvSpPr>
        <p:spPr>
          <a:xfrm>
            <a:off x="539496" y="787156"/>
            <a:ext cx="11109960" cy="54640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streets?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1,500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especially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Festival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Lantern’s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drum.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costumes.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endParaRPr lang="en-US" altLang="zh-CN" sz="2800" dirty="0"/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controls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controls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tail.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weigh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pounds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performed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men.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today.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E5378B-A56A-5265-FC0D-F7C68F0FF3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5c771163?sp=1&amp;vcp=1&amp;pid=3160de250&amp;color=0,0,0&amp;vtp=1&amp;bt=1&amp;bbb=1">
            <a:extLst>
              <a:ext uri="{FF2B5EF4-FFF2-40B4-BE49-F238E27FC236}">
                <a16:creationId xmlns:a16="http://schemas.microsoft.com/office/drawing/2014/main" id="{24D97A7F-623F-53CA-B2D0-EE93D9761CDD}"/>
              </a:ext>
            </a:extLst>
          </p:cNvPr>
          <p:cNvSpPr/>
          <p:nvPr/>
        </p:nvSpPr>
        <p:spPr>
          <a:xfrm>
            <a:off x="539496" y="388140"/>
            <a:ext cx="11109960" cy="5676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五、听短文，填信息。</a:t>
            </a:r>
            <a:endParaRPr lang="en-US" altLang="zh-CN" sz="3200" dirty="0"/>
          </a:p>
        </p:txBody>
      </p:sp>
      <p:sp>
        <p:nvSpPr>
          <p:cNvPr id="3" name="QM_7_BD.66_1#e65693e1b?vcp=1&amp;pid=05c771163&amp;color=0,0,0&amp;vtp=1&amp;bbb=1&amp;hb=1">
            <a:extLst>
              <a:ext uri="{FF2B5EF4-FFF2-40B4-BE49-F238E27FC236}">
                <a16:creationId xmlns:a16="http://schemas.microsoft.com/office/drawing/2014/main" id="{382D7FDF-A876-ADF3-74F3-AB4C6BED6651}"/>
              </a:ext>
            </a:extLst>
          </p:cNvPr>
          <p:cNvSpPr/>
          <p:nvPr/>
        </p:nvSpPr>
        <p:spPr>
          <a:xfrm>
            <a:off x="539496" y="1017507"/>
            <a:ext cx="11109960" cy="1045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你将听到一篇短文，请根据短文内容，填入所缺信息，每空一词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。短文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读三遍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5" name="QM_7_BD.66_2#e65693e1b?colgroup=30&amp;vcp=1&amp;pid=05c771163&amp;color=0,0,0&amp;vtp=1&amp;bbb=1&amp;hb=1">
            <a:extLst>
              <a:ext uri="{FF2B5EF4-FFF2-40B4-BE49-F238E27FC236}">
                <a16:creationId xmlns:a16="http://schemas.microsoft.com/office/drawing/2014/main" id="{C9104634-CC11-1887-C02E-438DAA3EF266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2119456"/>
          <a:ext cx="11091672" cy="4264216"/>
        </p:xfrm>
        <a:graphic>
          <a:graphicData uri="http://schemas.openxmlformats.org/drawingml/2006/table">
            <a:tbl>
              <a:tblPr/>
              <a:tblGrid>
                <a:gridCol w="200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89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30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Lion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Dance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473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When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history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1,500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years,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usually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happens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during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Chinese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festivals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especially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Chinese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Spring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Festival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Lantern’s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802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Introduction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lions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27.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drum.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lions.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dancers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costumes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M_7_AN.67_1#e65693e1b.blank?vcp=1&amp;pid=05c771163&amp;color=0,0,0&amp;vpa=26&amp;vtp=1&amp;bbb=1">
            <a:extLst>
              <a:ext uri="{FF2B5EF4-FFF2-40B4-BE49-F238E27FC236}">
                <a16:creationId xmlns:a16="http://schemas.microsoft.com/office/drawing/2014/main" id="{10E06490-1241-3685-B0A7-0888647EC9F5}"/>
              </a:ext>
            </a:extLst>
          </p:cNvPr>
          <p:cNvSpPr/>
          <p:nvPr/>
        </p:nvSpPr>
        <p:spPr>
          <a:xfrm>
            <a:off x="7751976" y="3183191"/>
            <a:ext cx="1717675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traditional</a:t>
            </a:r>
            <a:endParaRPr lang="en-US" altLang="zh-CN" sz="2800" dirty="0"/>
          </a:p>
        </p:txBody>
      </p:sp>
      <p:sp>
        <p:nvSpPr>
          <p:cNvPr id="6" name="QM_7_AN.68_1#e65693e1b.blank?vcp=1&amp;pid=05c771163&amp;color=0,0,0&amp;vpa=27&amp;vtp=1&amp;bbb=1">
            <a:extLst>
              <a:ext uri="{FF2B5EF4-FFF2-40B4-BE49-F238E27FC236}">
                <a16:creationId xmlns:a16="http://schemas.microsoft.com/office/drawing/2014/main" id="{C777A362-D175-B192-35A1-5639DFCB9F2B}"/>
              </a:ext>
            </a:extLst>
          </p:cNvPr>
          <p:cNvSpPr/>
          <p:nvPr/>
        </p:nvSpPr>
        <p:spPr>
          <a:xfrm>
            <a:off x="4616664" y="4790600"/>
            <a:ext cx="108585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31134981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53A7D-5087-58CD-6EF0-05993E450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QM_7_BD.69_1#e65693e1b?colgroup=30&amp;vcp=1&amp;pid=05c771163&amp;color=0,0,0&amp;vtp=1&amp;bt=1&amp;bbb=1&amp;hb=1">
            <a:extLst>
              <a:ext uri="{FF2B5EF4-FFF2-40B4-BE49-F238E27FC236}">
                <a16:creationId xmlns:a16="http://schemas.microsoft.com/office/drawing/2014/main" id="{BBA47B9D-AC0B-3D71-8A02-075759B1A3A0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1523301"/>
          <a:ext cx="11091672" cy="4515994"/>
        </p:xfrm>
        <a:graphic>
          <a:graphicData uri="http://schemas.openxmlformats.org/drawingml/2006/table">
            <a:tbl>
              <a:tblPr/>
              <a:tblGrid>
                <a:gridCol w="200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89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Lion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Dance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Meaning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means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bring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28.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year.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35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dancers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control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lion’s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tail.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lion’s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weigh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29.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pounds.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past,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dancing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performed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30.</a:t>
                      </a: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2800" i="0" u="none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perform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today.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M_7_AN.70_1#e65693e1b.blank?vcp=1&amp;pid=05c771163&amp;color=0,0,0&amp;vpa=28&amp;vtp=1&amp;bbb=1">
            <a:extLst>
              <a:ext uri="{FF2B5EF4-FFF2-40B4-BE49-F238E27FC236}">
                <a16:creationId xmlns:a16="http://schemas.microsoft.com/office/drawing/2014/main" id="{53B9464C-69DF-0D3B-4AA1-15D80EFBA0AC}"/>
              </a:ext>
            </a:extLst>
          </p:cNvPr>
          <p:cNvSpPr/>
          <p:nvPr/>
        </p:nvSpPr>
        <p:spPr>
          <a:xfrm>
            <a:off x="3030750" y="2630614"/>
            <a:ext cx="86995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</a:t>
            </a:r>
            <a:endParaRPr lang="en-US" altLang="zh-CN" sz="2800" dirty="0"/>
          </a:p>
        </p:txBody>
      </p:sp>
      <p:sp>
        <p:nvSpPr>
          <p:cNvPr id="4" name="QM_7_AN.71_1#e65693e1b.blank?vcp=1&amp;pid=05c771163&amp;color=0,0,0&amp;vpa=29&amp;vtp=1&amp;bbb=1">
            <a:extLst>
              <a:ext uri="{FF2B5EF4-FFF2-40B4-BE49-F238E27FC236}">
                <a16:creationId xmlns:a16="http://schemas.microsoft.com/office/drawing/2014/main" id="{0F4C79B5-C7A5-2CE7-9B1B-38431EB3D9F4}"/>
              </a:ext>
            </a:extLst>
          </p:cNvPr>
          <p:cNvSpPr/>
          <p:nvPr/>
        </p:nvSpPr>
        <p:spPr>
          <a:xfrm>
            <a:off x="3068850" y="4337304"/>
            <a:ext cx="1679575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20/twenty</a:t>
            </a:r>
            <a:endParaRPr lang="en-US" altLang="zh-CN" sz="2800" dirty="0"/>
          </a:p>
        </p:txBody>
      </p:sp>
      <p:sp>
        <p:nvSpPr>
          <p:cNvPr id="5" name="QM_7_AN.72_1#e65693e1b.blank?vcp=1&amp;pid=05c771163&amp;color=0,0,0&amp;vpa=30&amp;vtp=1&amp;bbb=1">
            <a:extLst>
              <a:ext uri="{FF2B5EF4-FFF2-40B4-BE49-F238E27FC236}">
                <a16:creationId xmlns:a16="http://schemas.microsoft.com/office/drawing/2014/main" id="{B259C0B5-93EE-ABE4-4101-232F0AE29244}"/>
              </a:ext>
            </a:extLst>
          </p:cNvPr>
          <p:cNvSpPr/>
          <p:nvPr/>
        </p:nvSpPr>
        <p:spPr>
          <a:xfrm>
            <a:off x="9375987" y="4896104"/>
            <a:ext cx="122555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mostly</a:t>
            </a:r>
            <a:endParaRPr lang="en-US" altLang="zh-CN" sz="2800" dirty="0"/>
          </a:p>
        </p:txBody>
      </p:sp>
      <p:sp>
        <p:nvSpPr>
          <p:cNvPr id="2" name="QM_7_BD.69_1#e65693e1b?colgroup=30&amp;vcp=1&amp;pid=05c771163&amp;color=0,0,0&amp;vtp=1&amp;bt=1&amp;bbb=1">
            <a:extLst>
              <a:ext uri="{FF2B5EF4-FFF2-40B4-BE49-F238E27FC236}">
                <a16:creationId xmlns:a16="http://schemas.microsoft.com/office/drawing/2014/main" id="{F11E3F3E-18F2-E84E-116B-23168B04D8F5}"/>
              </a:ext>
            </a:extLst>
          </p:cNvPr>
          <p:cNvSpPr txBox="1"/>
          <p:nvPr/>
        </p:nvSpPr>
        <p:spPr>
          <a:xfrm>
            <a:off x="10913023" y="81489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1265881293"/>
      </p:ext>
    </p:extLst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12_1#5470f3f22?vcp=1&amp;pid=516fa2941&amp;color=0,0,0&amp;mp=1&amp;vtp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【原文】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1.Today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Teachers’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.People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allowed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everywhere.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farmers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farm.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serious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toothache.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.Lisa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soup.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C8C06-5709-A5D2-B233-C77512DA9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cdaef0d6?sp=1&amp;vcp=1&amp;pid=3160de250&amp;color=0,0,0&amp;vtp=1&amp;bt=1&amp;bbb=1">
            <a:extLst>
              <a:ext uri="{FF2B5EF4-FFF2-40B4-BE49-F238E27FC236}">
                <a16:creationId xmlns:a16="http://schemas.microsoft.com/office/drawing/2014/main" id="{A6461686-869C-5822-029B-76F60FB05A9A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一、听句子，选图片。</a:t>
            </a:r>
            <a:endParaRPr lang="en-US" altLang="zh-CN" sz="3200" dirty="0"/>
          </a:p>
        </p:txBody>
      </p:sp>
      <p:sp>
        <p:nvSpPr>
          <p:cNvPr id="3" name="QM_7_BD.1_1#516fa2941?vcp=1&amp;pid=4cdaef0d6&amp;color=0,0,0&amp;vtp=1&amp;bbb=1&amp;hb=1">
            <a:extLst>
              <a:ext uri="{FF2B5EF4-FFF2-40B4-BE49-F238E27FC236}">
                <a16:creationId xmlns:a16="http://schemas.microsoft.com/office/drawing/2014/main" id="{9642FC0C-38B3-9928-5AD9-474B135E0379}"/>
              </a:ext>
            </a:extLst>
          </p:cNvPr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你将听到五个句子，请选出与所听句子内容相符的图片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,有一幅图是多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。每个句子读两遍。</a:t>
            </a:r>
            <a:endParaRPr lang="en-US" altLang="zh-CN" sz="2800" dirty="0"/>
          </a:p>
        </p:txBody>
      </p:sp>
      <p:pic>
        <p:nvPicPr>
          <p:cNvPr id="4" name="QM_7_BD.1_3#516fa2941?htil=1&amp;vcp=1&amp;pid=4cdaef0d6&amp;color=0,0,0&amp;tib=255,255,255&amp;vtp=1" descr="preencoded.png">
            <a:extLst>
              <a:ext uri="{FF2B5EF4-FFF2-40B4-BE49-F238E27FC236}">
                <a16:creationId xmlns:a16="http://schemas.microsoft.com/office/drawing/2014/main" id="{44F607BB-B6F8-F7BD-FEC6-061B13C19B6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9544" y="2601386"/>
            <a:ext cx="5769864" cy="163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7_BD.1_4#516fa2941?htil=1&amp;vcp=1&amp;pid=4cdaef0d6&amp;color=0,0,0&amp;tib=255,255,255&amp;vtp=1" descr="preencoded.png">
            <a:extLst>
              <a:ext uri="{FF2B5EF4-FFF2-40B4-BE49-F238E27FC236}">
                <a16:creationId xmlns:a16="http://schemas.microsoft.com/office/drawing/2014/main" id="{8CBCE8C0-2207-BCF1-B528-EA969E1411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824" y="4365162"/>
            <a:ext cx="5870448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2_1#e00306caf?vcp=1&amp;pid=516fa2941&amp;color=0,0,0&amp;vtp=1&amp;bt=1&amp;bbb=1">
            <a:extLst>
              <a:ext uri="{FF2B5EF4-FFF2-40B4-BE49-F238E27FC236}">
                <a16:creationId xmlns:a16="http://schemas.microsoft.com/office/drawing/2014/main" id="{36A2293E-A7D2-6D47-E813-2790861C8D40}"/>
              </a:ext>
            </a:extLst>
          </p:cNvPr>
          <p:cNvSpPr/>
          <p:nvPr/>
        </p:nvSpPr>
        <p:spPr>
          <a:xfrm>
            <a:off x="539496" y="279269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endParaRPr lang="en-US" altLang="zh-CN" sz="2800" dirty="0"/>
          </a:p>
        </p:txBody>
      </p:sp>
      <p:sp>
        <p:nvSpPr>
          <p:cNvPr id="7" name="QB_8_AN.3_1#e00306caf.blank?vcp=1&amp;pid=516fa2941&amp;color=0,0,0&amp;vpa=1&amp;vtp=1">
            <a:extLst>
              <a:ext uri="{FF2B5EF4-FFF2-40B4-BE49-F238E27FC236}">
                <a16:creationId xmlns:a16="http://schemas.microsoft.com/office/drawing/2014/main" id="{5D679230-E1A4-2A10-58BE-9643BE3E2D8D}"/>
              </a:ext>
            </a:extLst>
          </p:cNvPr>
          <p:cNvSpPr/>
          <p:nvPr/>
        </p:nvSpPr>
        <p:spPr>
          <a:xfrm>
            <a:off x="778415" y="276221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B_8_AN.5_1#e00306caf.blank?vcp=1&amp;pid=516fa2941&amp;color=0,0,0&amp;vpa=2&amp;vtp=1">
            <a:extLst>
              <a:ext uri="{FF2B5EF4-FFF2-40B4-BE49-F238E27FC236}">
                <a16:creationId xmlns:a16="http://schemas.microsoft.com/office/drawing/2014/main" id="{3CFBDABF-0C43-9715-2025-8E8BA5F7306B}"/>
              </a:ext>
            </a:extLst>
          </p:cNvPr>
          <p:cNvSpPr/>
          <p:nvPr/>
        </p:nvSpPr>
        <p:spPr>
          <a:xfrm>
            <a:off x="803815" y="3409919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/>
          </a:p>
        </p:txBody>
      </p:sp>
      <p:sp>
        <p:nvSpPr>
          <p:cNvPr id="9" name="QB_8_AN.7_1#e00306caf.blank?vcp=1&amp;pid=516fa2941&amp;color=0,0,0&amp;vpa=3&amp;vtp=1">
            <a:extLst>
              <a:ext uri="{FF2B5EF4-FFF2-40B4-BE49-F238E27FC236}">
                <a16:creationId xmlns:a16="http://schemas.microsoft.com/office/drawing/2014/main" id="{D831F333-4BF6-4E05-C285-A075AAA6A496}"/>
              </a:ext>
            </a:extLst>
          </p:cNvPr>
          <p:cNvSpPr/>
          <p:nvPr/>
        </p:nvSpPr>
        <p:spPr>
          <a:xfrm>
            <a:off x="778415" y="405761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B_8_AN.9_1#e00306caf.blank?vcp=1&amp;pid=516fa2941&amp;color=0,0,0&amp;vpa=4&amp;vtp=1">
            <a:extLst>
              <a:ext uri="{FF2B5EF4-FFF2-40B4-BE49-F238E27FC236}">
                <a16:creationId xmlns:a16="http://schemas.microsoft.com/office/drawing/2014/main" id="{73186D7A-BD5A-3BE2-8919-55BF58569F8F}"/>
              </a:ext>
            </a:extLst>
          </p:cNvPr>
          <p:cNvSpPr/>
          <p:nvPr/>
        </p:nvSpPr>
        <p:spPr>
          <a:xfrm>
            <a:off x="816515" y="4705319"/>
            <a:ext cx="4572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endParaRPr lang="en-US" altLang="zh-CN" sz="2800" dirty="0"/>
          </a:p>
        </p:txBody>
      </p:sp>
      <p:sp>
        <p:nvSpPr>
          <p:cNvPr id="11" name="QB_8_AN.11_1#e00306caf.blank?vcp=1&amp;pid=516fa2941&amp;color=0,0,0&amp;vpa=5&amp;vtp=1">
            <a:extLst>
              <a:ext uri="{FF2B5EF4-FFF2-40B4-BE49-F238E27FC236}">
                <a16:creationId xmlns:a16="http://schemas.microsoft.com/office/drawing/2014/main" id="{B96D02D2-5C77-22BA-A61B-D6145BB0B86A}"/>
              </a:ext>
            </a:extLst>
          </p:cNvPr>
          <p:cNvSpPr/>
          <p:nvPr/>
        </p:nvSpPr>
        <p:spPr>
          <a:xfrm>
            <a:off x="791115" y="530158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62144634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07f45657?sp=1&amp;vcp=1&amp;pid=3160de250&amp;color=0,0,0&amp;vtp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二、听短对话，选择最佳答案。</a:t>
            </a:r>
            <a:endParaRPr lang="en-US" altLang="zh-CN" sz="3200" dirty="0"/>
          </a:p>
        </p:txBody>
      </p:sp>
      <p:sp>
        <p:nvSpPr>
          <p:cNvPr id="3" name="P_7_BD#fa6b8ee47?vcp=1&amp;pid=107f45657&amp;color=0,0,0&amp;vtp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你将听到五段对话，每段对话后有一个小题，请根据对话内容，选出最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佳答案。每段对话读两遍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BD.13_1#72a75f367?vcp=1&amp;pid=107f45657&amp;color=0,0,0&amp;vtp=1&amp;bbb=1"/>
          <p:cNvSpPr/>
          <p:nvPr/>
        </p:nvSpPr>
        <p:spPr>
          <a:xfrm>
            <a:off x="539496" y="23569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3_2#72a75f367.choices?vcp=1&amp;pid=107f45657&amp;color=0,0,0&amp;vtp=1&amp;bbb=1"/>
          <p:cNvSpPr/>
          <p:nvPr/>
        </p:nvSpPr>
        <p:spPr>
          <a:xfrm>
            <a:off x="539496" y="29785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55720" algn="l"/>
                <a:tab pos="75717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pencil-box.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dictionary.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schoolbag.</a:t>
            </a:r>
            <a:endParaRPr lang="en-US" altLang="zh-CN" sz="2800" dirty="0"/>
          </a:p>
        </p:txBody>
      </p:sp>
      <p:sp>
        <p:nvSpPr>
          <p:cNvPr id="7" name="QC_7_BD.16_1#91b1efd07?vcp=1&amp;pid=107f45657&amp;color=0,0,0&amp;vtp=1&amp;bt=1&amp;bbb=1">
            <a:extLst>
              <a:ext uri="{FF2B5EF4-FFF2-40B4-BE49-F238E27FC236}">
                <a16:creationId xmlns:a16="http://schemas.microsoft.com/office/drawing/2014/main" id="{DA4232F6-E352-2F62-EFC6-0D5178C961ED}"/>
              </a:ext>
            </a:extLst>
          </p:cNvPr>
          <p:cNvSpPr/>
          <p:nvPr/>
        </p:nvSpPr>
        <p:spPr>
          <a:xfrm>
            <a:off x="563785" y="35523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Jane’s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BD.16_2#91b1efd07.choices?vcp=1&amp;pid=107f45657&amp;color=0,0,0&amp;vtp=1&amp;bbb=1">
            <a:extLst>
              <a:ext uri="{FF2B5EF4-FFF2-40B4-BE49-F238E27FC236}">
                <a16:creationId xmlns:a16="http://schemas.microsoft.com/office/drawing/2014/main" id="{21FDF089-7071-B875-6E23-ABF4E507AC64}"/>
              </a:ext>
            </a:extLst>
          </p:cNvPr>
          <p:cNvSpPr/>
          <p:nvPr/>
        </p:nvSpPr>
        <p:spPr>
          <a:xfrm>
            <a:off x="563785" y="41768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82153" algn="l"/>
                <a:tab pos="75294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Blonde.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.Brown.</a:t>
            </a:r>
            <a:endParaRPr lang="en-US" altLang="zh-CN" sz="2800" dirty="0"/>
          </a:p>
        </p:txBody>
      </p:sp>
      <p:sp>
        <p:nvSpPr>
          <p:cNvPr id="10" name="QC_7_BD.19_1#8c6f14a04?vcp=1&amp;pid=107f45657&amp;color=0,0,0&amp;vtp=1&amp;bt=1&amp;bbb=1">
            <a:extLst>
              <a:ext uri="{FF2B5EF4-FFF2-40B4-BE49-F238E27FC236}">
                <a16:creationId xmlns:a16="http://schemas.microsoft.com/office/drawing/2014/main" id="{9CD5919F-3BF3-5466-66B7-F14375ADD578}"/>
              </a:ext>
            </a:extLst>
          </p:cNvPr>
          <p:cNvSpPr/>
          <p:nvPr/>
        </p:nvSpPr>
        <p:spPr>
          <a:xfrm>
            <a:off x="541020" y="46426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7_BD.19_2#8c6f14a04.choices?vcp=1&amp;pid=107f45657&amp;color=0,0,0&amp;vtp=1&amp;bbb=1">
            <a:extLst>
              <a:ext uri="{FF2B5EF4-FFF2-40B4-BE49-F238E27FC236}">
                <a16:creationId xmlns:a16="http://schemas.microsoft.com/office/drawing/2014/main" id="{0FC0D11A-1335-BFAE-2435-358B9FA48FAA}"/>
              </a:ext>
            </a:extLst>
          </p:cNvPr>
          <p:cNvSpPr/>
          <p:nvPr/>
        </p:nvSpPr>
        <p:spPr>
          <a:xfrm>
            <a:off x="541020" y="519633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A.Behind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supermarket.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C.Across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bank.</a:t>
            </a:r>
            <a:endParaRPr lang="en-US" altLang="zh-CN" sz="2800" dirty="0"/>
          </a:p>
        </p:txBody>
      </p:sp>
      <p:pic>
        <p:nvPicPr>
          <p:cNvPr id="5" name="题2">
            <a:hlinkClick r:id="" action="ppaction://media"/>
            <a:extLst>
              <a:ext uri="{FF2B5EF4-FFF2-40B4-BE49-F238E27FC236}">
                <a16:creationId xmlns:a16="http://schemas.microsoft.com/office/drawing/2014/main" id="{549F1F8C-491F-DA42-FFE6-CCF7D2391F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04119" y="63203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14210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2_1#8da4ca38e?vcp=1&amp;pid=107f45657&amp;color=0,0,0&amp;vtp=1&amp;bt=1&amp;bbb=1"/>
          <p:cNvSpPr/>
          <p:nvPr/>
        </p:nvSpPr>
        <p:spPr>
          <a:xfrm>
            <a:off x="541020" y="15649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Nanning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22_2#8da4ca38e.choices?vcp=1&amp;pid=107f45657&amp;color=0,0,0&amp;vtp=1&amp;bbb=1"/>
          <p:cNvSpPr/>
          <p:nvPr/>
        </p:nvSpPr>
        <p:spPr>
          <a:xfrm>
            <a:off x="541020" y="21893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96453" algn="l"/>
                <a:tab pos="755480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8:45.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9:00.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9:15.</a:t>
            </a:r>
            <a:endParaRPr lang="en-US" altLang="zh-CN" sz="2800" dirty="0"/>
          </a:p>
        </p:txBody>
      </p:sp>
      <p:sp>
        <p:nvSpPr>
          <p:cNvPr id="5" name="QC_7_BD.25_1#91827aeb1?vcp=1&amp;pid=107f45657&amp;color=0,0,0&amp;vtp=1&amp;bt=1&amp;bbb=1">
            <a:extLst>
              <a:ext uri="{FF2B5EF4-FFF2-40B4-BE49-F238E27FC236}">
                <a16:creationId xmlns:a16="http://schemas.microsoft.com/office/drawing/2014/main" id="{55FE3F43-CFDB-70CC-E976-965D133D257A}"/>
              </a:ext>
            </a:extLst>
          </p:cNvPr>
          <p:cNvSpPr/>
          <p:nvPr/>
        </p:nvSpPr>
        <p:spPr>
          <a:xfrm>
            <a:off x="541020" y="27494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John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BD.25_2#91827aeb1.choices?vcp=1&amp;pid=107f45657&amp;color=0,0,0&amp;vtp=1&amp;bbb=1">
            <a:extLst>
              <a:ext uri="{FF2B5EF4-FFF2-40B4-BE49-F238E27FC236}">
                <a16:creationId xmlns:a16="http://schemas.microsoft.com/office/drawing/2014/main" id="{E9294D27-F444-3211-DFC8-C2D3677280D6}"/>
              </a:ext>
            </a:extLst>
          </p:cNvPr>
          <p:cNvSpPr/>
          <p:nvPr/>
        </p:nvSpPr>
        <p:spPr>
          <a:xfrm>
            <a:off x="541020" y="338175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email.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letter.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30048392"/>
      </p:ext>
    </p:extLst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QC_7_AS.15_1#72a75f367?vcp=1&amp;pid=107f45657&amp;color=0,0,0&amp;vtp=1&amp;bbb=1"/>
          <p:cNvSpPr/>
          <p:nvPr/>
        </p:nvSpPr>
        <p:spPr>
          <a:xfrm>
            <a:off x="539496" y="4304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</a:p>
          <a:p>
            <a:pPr algn="l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pencil-box?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everywhere.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sofa.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Excuse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Smith?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brown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hair?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Jane.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Excuse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nearest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01700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straight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supermarket,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01700"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bank.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endParaRPr lang="en-US" altLang="zh-CN" sz="2800" dirty="0"/>
          </a:p>
          <a:p>
            <a:pPr>
              <a:lnSpc>
                <a:spcPts val="49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751485126"/>
      </p:ext>
    </p:extLst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24_1#8da4ca38e?vcp=1&amp;pid=107f45657&amp;color=0,0,0&amp;vtp=1&amp;bbb=1&amp;hb=1">
            <a:extLst>
              <a:ext uri="{FF2B5EF4-FFF2-40B4-BE49-F238E27FC236}">
                <a16:creationId xmlns:a16="http://schemas.microsoft.com/office/drawing/2014/main" id="{B61B610E-A204-9C41-BE7D-49AE83038C1E}"/>
              </a:ext>
            </a:extLst>
          </p:cNvPr>
          <p:cNvSpPr/>
          <p:nvPr/>
        </p:nvSpPr>
        <p:spPr>
          <a:xfrm>
            <a:off x="541020" y="78483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01700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M: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quarter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Nanning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open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01700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minutes.</a:t>
            </a:r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10.W: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travel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01700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holiday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M: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901700"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for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ourselves.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3894648"/>
      </p:ext>
    </p:extLst>
  </p:cSld>
  <p:clrMapOvr>
    <a:masterClrMapping/>
  </p:clrMapOvr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2825</Words>
  <Application>Microsoft Office PowerPoint</Application>
  <PresentationFormat>宽屏</PresentationFormat>
  <Paragraphs>351</Paragraphs>
  <Slides>34</Slides>
  <Notes>31</Notes>
  <HiddenSlides>0</HiddenSlides>
  <MMClips>7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12</cp:revision>
  <dcterms:created xsi:type="dcterms:W3CDTF">2024-11-19T14:20:39Z</dcterms:created>
  <dcterms:modified xsi:type="dcterms:W3CDTF">2025-07-23T10:25:22Z</dcterms:modified>
  <cp:category/>
  <cp:contentStatus/>
</cp:coreProperties>
</file>