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9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28"/>
        <p:guide pos="39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28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3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415" y="811530"/>
            <a:ext cx="8415655" cy="5795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99985" y="1014095"/>
            <a:ext cx="2865120" cy="358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甜蜜新生”是什么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思?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2144" y="1568450"/>
            <a:ext cx="385953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甘蔗如何实现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“甜蜜新生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60946" y="2184527"/>
            <a:ext cx="280416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广西的甘蔗产业在全国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具有重要地位</a:t>
            </a:r>
            <a:r>
              <a:rPr lang="en-US" altLang="zh-CN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竟然连续</a:t>
            </a:r>
            <a:r>
              <a:rPr lang="en-US" altLang="zh-CN" sz="1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32个榨</a:t>
            </a:r>
            <a:endParaRPr lang="en-US" altLang="zh-CN" sz="1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60946" y="2746375"/>
            <a:ext cx="2804159" cy="13023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季种植面积和食糖产量位居全国第一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 </a:t>
            </a:r>
            <a:r>
              <a:rPr lang="en-US" altLang="zh-CN" sz="16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这真是太厉害了</a:t>
            </a:r>
            <a:r>
              <a:rPr lang="en-US" altLang="zh-CN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3_01"/>
          <p:cNvPicPr>
            <a:picLocks noChangeAspect="1"/>
          </p:cNvPicPr>
          <p:nvPr/>
        </p:nvPicPr>
        <p:blipFill>
          <a:blip r:embed="rId2"/>
          <a:srcRect l="1709" r="2539"/>
          <a:stretch>
            <a:fillRect/>
          </a:stretch>
        </p:blipFill>
        <p:spPr>
          <a:xfrm>
            <a:off x="661035" y="835660"/>
            <a:ext cx="10993120" cy="5211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21580" y="3088005"/>
            <a:ext cx="6870065" cy="531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~~~~~~~~~~~~~~~~~~~~~~~~~~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1035" y="3619500"/>
            <a:ext cx="11229975" cy="531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~~~~~~~~~~~~~~~~~~~~~~~~~~~~~~~~~~~~~~~~~~~~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1035" y="4150995"/>
            <a:ext cx="10131425" cy="531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~~~~~~~~~~~~~~~~~~~~~~~~~~~~~~~~~~~~~~~~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3_02"/>
          <p:cNvPicPr>
            <a:picLocks noChangeAspect="1"/>
          </p:cNvPicPr>
          <p:nvPr/>
        </p:nvPicPr>
        <p:blipFill>
          <a:blip r:embed="rId2"/>
          <a:srcRect l="1858" r="2081"/>
          <a:stretch>
            <a:fillRect/>
          </a:stretch>
        </p:blipFill>
        <p:spPr>
          <a:xfrm>
            <a:off x="83185" y="1333500"/>
            <a:ext cx="12026265" cy="4090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1963420"/>
            <a:ext cx="1127125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不可以去掉。因为“左右”表示概数，说明广西糖料蔗种植面积和食糖产量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大概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占全国60%，如果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" y="2510790"/>
            <a:ext cx="1223581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删除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“左右”，就变成确数，与事实不符。“左右”也体现了说明文语言的准确性。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61</Words>
  <Application>Microsoft Office PowerPoint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6E5B00C67DD64F1DB2037163065C709F_13</vt:lpwstr>
  </property>
</Properties>
</file>