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347595"/>
            <a:ext cx="6386830" cy="2162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0365" y="3837305"/>
            <a:ext cx="373062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津津有味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闷闷不乐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斤斤计较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63540" y="4142105"/>
            <a:ext cx="409892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无边无际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无法无天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无穷无尽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457450"/>
            <a:ext cx="6386830" cy="1943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03015" y="2771775"/>
            <a:ext cx="102806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自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6695" y="3086100"/>
            <a:ext cx="140462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蛇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足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51550" y="2743200"/>
            <a:ext cx="114363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充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数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41365" y="3056890"/>
            <a:ext cx="163703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底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蛙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7440" y="2771775"/>
            <a:ext cx="183197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掩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盗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87920" y="3076575"/>
            <a:ext cx="154051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杯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蛇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5185" y="33712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22695" y="37166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49540" y="40557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E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192020"/>
            <a:ext cx="6386830" cy="2473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65575" y="3042920"/>
            <a:ext cx="96964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低着头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5220" y="3042920"/>
            <a:ext cx="308229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忐忑不安地对我说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83915" y="4265295"/>
            <a:ext cx="419608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眉开眼笑，手舞足蹈地宣布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103120"/>
            <a:ext cx="6386830" cy="26517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05525" y="3037840"/>
            <a:ext cx="2704465" cy="1894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日上午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点，请三年级全体同学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到学校操场集合，前往市博物馆参观学习。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4940" y="391096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育才小学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月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20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日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7395" y="2676525"/>
            <a:ext cx="1095375" cy="3613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通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知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7185" y="2340610"/>
            <a:ext cx="6437630" cy="21761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61055" y="4516755"/>
            <a:ext cx="27349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参考答案：略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6-1_01"/>
          <p:cNvPicPr>
            <a:picLocks noChangeAspect="1"/>
          </p:cNvPicPr>
          <p:nvPr/>
        </p:nvPicPr>
        <p:blipFill>
          <a:blip r:embed="rId1"/>
          <a:srcRect b="42731"/>
          <a:stretch>
            <a:fillRect/>
          </a:stretch>
        </p:blipFill>
        <p:spPr>
          <a:xfrm>
            <a:off x="3244215" y="1260475"/>
            <a:ext cx="6266180" cy="39274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91075" y="41757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8705" y="5187950"/>
            <a:ext cx="610552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这个故事适用干那些打败过大人物，却被</a:t>
            </a:r>
            <a:r>
              <a:rPr lang="en-US" altLang="zh-CN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小人物打败的人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6-1_01"/>
          <p:cNvPicPr>
            <a:picLocks noChangeAspect="1"/>
          </p:cNvPicPr>
          <p:nvPr/>
        </p:nvPicPr>
        <p:blipFill>
          <a:blip r:embed="rId1"/>
          <a:srcRect t="56000"/>
          <a:stretch>
            <a:fillRect/>
          </a:stretch>
        </p:blipFill>
        <p:spPr>
          <a:xfrm>
            <a:off x="3108325" y="1999615"/>
            <a:ext cx="6266180" cy="3017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2475" y="3115945"/>
            <a:ext cx="17373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囫囵吞枣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7780" y="3569970"/>
            <a:ext cx="65227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有一个人正在吃梨和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枣，路过的医生告诉他，梨对牙齿有好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处，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但吃多了伤脾，枣补脾但伤牙齿，最终这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个人把枣整个儿吞下去。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1855" y="4156710"/>
            <a:ext cx="45783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万事万物都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有短处和长处，要适当地做出选择。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4395" y="4455160"/>
            <a:ext cx="4896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故事内容有趣，故事中的道理发人深省。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81900" y="19996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5" grpId="0"/>
      <p:bldP spid="5" grpId="1"/>
      <p:bldP spid="6" grpId="0"/>
      <p:bldP spid="6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WPS 演示</Application>
  <PresentationFormat>宽屏</PresentationFormat>
  <Paragraphs>53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2025-02-07T06:05:38Z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