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83" r:id="rId3"/>
    <p:sldId id="284" r:id="rId4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63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9685" y="1092835"/>
            <a:ext cx="7072630" cy="4672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2-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9685" y="1144905"/>
            <a:ext cx="7072630" cy="456755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364220" y="106045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A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46570" y="1935480"/>
            <a:ext cx="1017270" cy="4152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×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832850" y="2254250"/>
            <a:ext cx="1017270" cy="4152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39840" y="3423285"/>
            <a:ext cx="1429385" cy="3676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越冻越牢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24020" y="3732530"/>
            <a:ext cx="1764030" cy="3676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天色逐渐亮了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39205" y="3724275"/>
            <a:ext cx="2607945" cy="3676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死死地固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定在冰里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39840" y="4053840"/>
            <a:ext cx="1429385" cy="3676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被咬断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763645" y="4707255"/>
            <a:ext cx="7676515" cy="3676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来只用拽一下尾巴就能脱身，现在倒</a:t>
            </a:r>
            <a:r>
              <a:rPr lang="en-US" altLang="zh-CN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好尾巴也断了，真是悔不当初啊。</a:t>
            </a:r>
            <a:endParaRPr lang="zh-CN" altLang="en-US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417185" y="4938395"/>
            <a:ext cx="2272665" cy="3676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舍不得自己的尾巴</a:t>
            </a:r>
            <a:endParaRPr lang="zh-CN" altLang="en-US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64220" y="4938395"/>
            <a:ext cx="1429385" cy="3676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尾巴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417185" y="5225415"/>
            <a:ext cx="3346450" cy="36766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做事情不能因小失大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Mzk5YzUwMTgwMDk5Yzc3ZGFiYTA2M2E5ZTljZmFlMjk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</Words>
  <Application>WPS 演示</Application>
  <PresentationFormat>宽屏</PresentationFormat>
  <Paragraphs>22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 </cp:lastModifiedBy>
  <cp:revision>177</cp:revision>
  <dcterms:created xsi:type="dcterms:W3CDTF">2019-06-19T02:08:00Z</dcterms:created>
  <dcterms:modified xsi:type="dcterms:W3CDTF">2025-02-07T06:09:38Z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