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3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744855"/>
            <a:ext cx="10344150" cy="544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3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5815" y="715645"/>
            <a:ext cx="10581005" cy="5302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3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741045"/>
            <a:ext cx="10968355" cy="4935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712835" y="4332605"/>
            <a:ext cx="723900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ACD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01990" y="2829560"/>
            <a:ext cx="5765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55155" y="2829560"/>
            <a:ext cx="11899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71670" y="1779905"/>
            <a:ext cx="1199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14040" y="1779905"/>
            <a:ext cx="7721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29215" y="3317240"/>
            <a:ext cx="1453515" cy="5822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中小学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5980" y="3853180"/>
            <a:ext cx="2875280" cy="4381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生参加社会性实践调查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24475" y="3353435"/>
            <a:ext cx="186372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无障碍环境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7" grpId="0"/>
      <p:bldP spid="14" grpId="0"/>
      <p:bldP spid="12" grpId="0"/>
      <p:bldP spid="13" grpId="0"/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f2155bf7-b30b-43a2-ab18-ea6809d2bb8a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WPS 演示</Application>
  <PresentationFormat>宽屏</PresentationFormat>
  <Paragraphs>17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171</cp:revision>
  <dcterms:created xsi:type="dcterms:W3CDTF">2019-06-19T02:08:00Z</dcterms:created>
  <dcterms:modified xsi:type="dcterms:W3CDTF">2024-09-04T03:39:56Z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