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921385"/>
            <a:ext cx="9226550" cy="46799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4436745" y="43599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745" y="435991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6013450" y="43599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450" y="4359910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691755" y="43599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1755" y="4359910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9283065" y="43599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3065" y="4359910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36745" y="4982845"/>
                <a:ext cx="521970" cy="61849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745" y="4982845"/>
                <a:ext cx="521970" cy="61849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6064250" y="4982845"/>
                <a:ext cx="521970" cy="61849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4250" y="4982845"/>
                <a:ext cx="521970" cy="61849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7691755" y="49828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1755" y="4982845"/>
                <a:ext cx="521970" cy="6889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9370060" y="498284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0060" y="4982845"/>
                <a:ext cx="521970" cy="6889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490" y="1601470"/>
            <a:ext cx="9408795" cy="26098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08375" y="361315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3720" y="361315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7460" y="1518285"/>
            <a:ext cx="197421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涂色略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1353820"/>
            <a:ext cx="9815195" cy="27482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29255" y="178625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6250" y="13538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3520" y="13538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6525" y="178625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5715" y="260667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2710" y="215455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8545" y="214947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1550" y="256413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5770" y="33426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15770" y="29552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5275" y="33426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5275" y="29552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41775" y="33426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00195" y="29552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4140" y="33426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8275" y="294513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1176655"/>
            <a:ext cx="8352790" cy="2921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24940" y="2618105"/>
            <a:ext cx="5654040" cy="1808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下面一张纸条比较长。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解析:由图可知，上面的纸条被遮挡的部分有3个小格，下面的纸条被遮挡的部分有4个小格,所以下面一张纸条比较长。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60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Cambria Math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186</cp:revision>
  <dcterms:created xsi:type="dcterms:W3CDTF">2019-06-19T02:08:00Z</dcterms:created>
  <dcterms:modified xsi:type="dcterms:W3CDTF">2024-09-02T09:22:48Z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635CFACD27874DBE8B4DA8265152BDEC_13</vt:lpwstr>
  </property>
</Properties>
</file>