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90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_00"/>
          <p:cNvPicPr>
            <a:picLocks noChangeAspect="1"/>
          </p:cNvPicPr>
          <p:nvPr/>
        </p:nvPicPr>
        <p:blipFill>
          <a:blip r:embed="rId1"/>
          <a:srcRect r="2357"/>
          <a:stretch>
            <a:fillRect/>
          </a:stretch>
        </p:blipFill>
        <p:spPr>
          <a:xfrm>
            <a:off x="608330" y="1085215"/>
            <a:ext cx="10968990" cy="2661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27500" y="2813050"/>
            <a:ext cx="1321435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_01"/>
          <p:cNvPicPr>
            <a:picLocks noChangeAspect="1"/>
          </p:cNvPicPr>
          <p:nvPr/>
        </p:nvPicPr>
        <p:blipFill>
          <a:blip r:embed="rId1"/>
          <a:srcRect r="9028"/>
          <a:stretch>
            <a:fillRect/>
          </a:stretch>
        </p:blipFill>
        <p:spPr>
          <a:xfrm>
            <a:off x="608330" y="1490345"/>
            <a:ext cx="11002645" cy="20866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701020" y="1490345"/>
            <a:ext cx="5010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85190"/>
            <a:ext cx="10652760" cy="4613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14003" y="26739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_03"/>
          <p:cNvPicPr>
            <a:picLocks noChangeAspect="1"/>
          </p:cNvPicPr>
          <p:nvPr/>
        </p:nvPicPr>
        <p:blipFill>
          <a:blip r:embed="rId1"/>
          <a:srcRect b="2447"/>
          <a:stretch>
            <a:fillRect/>
          </a:stretch>
        </p:blipFill>
        <p:spPr>
          <a:xfrm>
            <a:off x="608330" y="922655"/>
            <a:ext cx="9520555" cy="50120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45250" y="948690"/>
            <a:ext cx="1035050" cy="3651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ABCD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1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2295" y="713105"/>
            <a:ext cx="8118475" cy="5725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4395" y="741680"/>
            <a:ext cx="7903210" cy="5700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b75ba0ac-b7e9-483e-8858-e1a27fe9c13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174</cp:revision>
  <dcterms:created xsi:type="dcterms:W3CDTF">2019-06-19T02:08:00Z</dcterms:created>
  <dcterms:modified xsi:type="dcterms:W3CDTF">2024-09-04T03:10:52Z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