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7" r:id="rId3"/>
    <p:sldId id="289" r:id="rId4"/>
    <p:sldId id="290" r:id="rId5"/>
    <p:sldId id="288" r:id="rId6"/>
    <p:sldId id="292" r:id="rId7"/>
    <p:sldId id="293" r:id="rId8"/>
    <p:sldId id="294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3155" y="853440"/>
            <a:ext cx="10241280" cy="53962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051290" y="4340860"/>
            <a:ext cx="130492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a(1-15%)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36945" y="3992245"/>
            <a:ext cx="1315085" cy="3810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10345" y="3614420"/>
            <a:ext cx="1349375" cy="4298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x-80y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80145" y="291560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t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7960" y="291560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1.5a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/>
              <p:cNvSpPr txBox="1"/>
              <p:nvPr/>
            </p:nvSpPr>
            <p:spPr>
              <a:xfrm>
                <a:off x="5414010" y="3102610"/>
                <a:ext cx="908050" cy="65341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</m:ctrlPr>
                        </m:fPr>
                        <m:num>
                          <m:r>
                            <a:rPr lang="en-US" altLang="zh-CN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x</m:t>
                          </m:r>
                        </m:num>
                        <m:den>
                          <m:r>
                            <a:rPr lang="en-US" altLang="zh-CN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altLang="zh-CN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3" name="文本框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4010" y="3102610"/>
                <a:ext cx="908050" cy="65341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/>
          <p:cNvSpPr txBox="1"/>
          <p:nvPr/>
        </p:nvSpPr>
        <p:spPr>
          <a:xfrm>
            <a:off x="8400415" y="5118100"/>
            <a:ext cx="1310640" cy="3930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m+2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76465" y="5118100"/>
            <a:ext cx="681355" cy="3930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m-2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71210" y="4725035"/>
            <a:ext cx="1318895" cy="3930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1360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36945" y="5855335"/>
            <a:ext cx="1319530" cy="3943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13" grpId="0"/>
      <p:bldP spid="13" grpId="1"/>
      <p:bldP spid="7" grpId="0"/>
      <p:bldP spid="7" grpId="1"/>
      <p:bldP spid="6" grpId="0"/>
      <p:bldP spid="6" grpId="1"/>
      <p:bldP spid="5" grpId="0"/>
      <p:bldP spid="5" grpId="1"/>
      <p:bldP spid="12" grpId="0"/>
      <p:bldP spid="12" grpId="1"/>
      <p:bldP spid="11" grpId="0"/>
      <p:bldP spid="11" grpId="1"/>
      <p:bldP spid="10" grpId="0"/>
      <p:bldP spid="10" grpId="1"/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3150" y="916940"/>
            <a:ext cx="9932670" cy="51873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376285" y="4476750"/>
            <a:ext cx="1260475" cy="4013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66795" y="266033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15735" y="1237615"/>
            <a:ext cx="1331595" cy="3930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48655" y="3738245"/>
            <a:ext cx="1329690" cy="3752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8" grpId="0"/>
      <p:bldP spid="8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9465" y="1490345"/>
            <a:ext cx="10778490" cy="31553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547360" y="1529080"/>
            <a:ext cx="1301115" cy="4025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9945" y="1313815"/>
            <a:ext cx="10655300" cy="25368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874125" y="2801620"/>
            <a:ext cx="125412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x=18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83810" y="280130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x=1.4 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32280" y="280130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x=60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985" y="951230"/>
            <a:ext cx="10598785" cy="39954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37840" y="2216785"/>
            <a:ext cx="134683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(c-ad)</a:t>
            </a:r>
            <a:r>
              <a:rPr lang="en-US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÷</a:t>
            </a:r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68195" y="3928110"/>
            <a:ext cx="5532120" cy="6673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(c-ad)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b=(49.2-4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4.8)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6=5(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4720" y="1215390"/>
            <a:ext cx="10135870" cy="33959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25650" y="2487930"/>
            <a:ext cx="3058160" cy="12249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(98.96-32)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1.8=37.2(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              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没发烧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5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635" y="728980"/>
            <a:ext cx="9736455" cy="51727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72030" y="4730115"/>
            <a:ext cx="4086225" cy="10731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1.6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≈23.4  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刘阿姨的体重指数属于正常等级。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</Words>
  <Application>WPS 演示</Application>
  <PresentationFormat>宽屏</PresentationFormat>
  <Paragraphs>45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Cambria Math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2025-02-12T07:12:02Z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