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D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1_00"/>
          <p:cNvPicPr>
            <a:picLocks noChangeAspect="1"/>
          </p:cNvPicPr>
          <p:nvPr/>
        </p:nvPicPr>
        <p:blipFill>
          <a:blip r:embed="rId1"/>
          <a:srcRect l="9481" r="12717" b="41270"/>
          <a:stretch>
            <a:fillRect/>
          </a:stretch>
        </p:blipFill>
        <p:spPr>
          <a:xfrm>
            <a:off x="1576070" y="819785"/>
            <a:ext cx="9033510" cy="5218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90690" y="295529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4650" y="49053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33615" y="4121785"/>
            <a:ext cx="125603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1_01"/>
          <p:cNvPicPr>
            <a:picLocks noChangeAspect="1"/>
          </p:cNvPicPr>
          <p:nvPr/>
        </p:nvPicPr>
        <p:blipFill>
          <a:blip r:embed="rId1"/>
          <a:srcRect l="10008" r="10139"/>
          <a:stretch>
            <a:fillRect/>
          </a:stretch>
        </p:blipFill>
        <p:spPr>
          <a:xfrm>
            <a:off x="542290" y="3931285"/>
            <a:ext cx="10347325" cy="2118995"/>
          </a:xfrm>
          <a:prstGeom prst="rect">
            <a:avLst/>
          </a:prstGeom>
        </p:spPr>
      </p:pic>
      <p:pic>
        <p:nvPicPr>
          <p:cNvPr id="5" name="图片 4" descr="第6课时1_00"/>
          <p:cNvPicPr>
            <a:picLocks noChangeAspect="1"/>
          </p:cNvPicPr>
          <p:nvPr/>
        </p:nvPicPr>
        <p:blipFill>
          <a:blip r:embed="rId2"/>
          <a:srcRect l="11650" t="59076" r="10042"/>
          <a:stretch>
            <a:fillRect/>
          </a:stretch>
        </p:blipFill>
        <p:spPr>
          <a:xfrm>
            <a:off x="608330" y="936625"/>
            <a:ext cx="7487285" cy="2994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71565" y="867410"/>
            <a:ext cx="1294130" cy="4464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30460" y="43567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30460" y="494855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30460" y="54743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1_02"/>
          <p:cNvPicPr>
            <a:picLocks noChangeAspect="1"/>
          </p:cNvPicPr>
          <p:nvPr/>
        </p:nvPicPr>
        <p:blipFill>
          <a:blip r:embed="rId1"/>
          <a:srcRect l="10221" r="37100"/>
          <a:stretch>
            <a:fillRect/>
          </a:stretch>
        </p:blipFill>
        <p:spPr>
          <a:xfrm>
            <a:off x="608330" y="1490345"/>
            <a:ext cx="9342120" cy="3974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38780" y="2211705"/>
            <a:ext cx="1294130" cy="3879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5.14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5120" y="2211705"/>
            <a:ext cx="1264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2910" y="3030220"/>
            <a:ext cx="1206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3030220"/>
            <a:ext cx="1212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2910" y="3860165"/>
            <a:ext cx="1103630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4030" y="3859530"/>
            <a:ext cx="11772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1305" y="3859530"/>
            <a:ext cx="1263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57445" y="4689475"/>
            <a:ext cx="379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i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i="1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35875" y="468884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i="1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i="1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94120" y="4688840"/>
            <a:ext cx="767080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21445" y="4688840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346.5</a:t>
            </a:r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0"/>
          <p:cNvPicPr>
            <a:picLocks noChangeAspect="1"/>
          </p:cNvPicPr>
          <p:nvPr/>
        </p:nvPicPr>
        <p:blipFill>
          <a:blip r:embed="rId1"/>
          <a:srcRect l="10743" r="11552"/>
          <a:stretch>
            <a:fillRect/>
          </a:stretch>
        </p:blipFill>
        <p:spPr>
          <a:xfrm>
            <a:off x="608330" y="1490345"/>
            <a:ext cx="8780145" cy="4759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55" y="2186940"/>
            <a:ext cx="2143125" cy="13754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590" y="2186940"/>
            <a:ext cx="1899920" cy="1066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7670" y="2298065"/>
            <a:ext cx="2095500" cy="10312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055" y="4435475"/>
            <a:ext cx="1819275" cy="1396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7590" y="4552950"/>
            <a:ext cx="2212340" cy="1282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2105" y="4552950"/>
            <a:ext cx="2245995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文本框 3" descr="第6课时2_01"/>
          <p:cNvPicPr>
            <a:picLocks noChangeAspect="1"/>
          </p:cNvPicPr>
          <p:nvPr/>
        </p:nvPicPr>
        <p:blipFill>
          <a:blip r:embed="rId1"/>
          <a:srcRect l="11225" r="9167"/>
          <a:stretch>
            <a:fillRect/>
          </a:stretch>
        </p:blipFill>
        <p:spPr>
          <a:xfrm>
            <a:off x="608330" y="1490345"/>
            <a:ext cx="10502265" cy="3104515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3039745" y="3075940"/>
            <a:ext cx="296481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7.5×5.7+7.5×4.3=75(m²) 7.5×(5.7+4.3)=75(m²)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2"/>
          <p:cNvPicPr>
            <a:picLocks noChangeAspect="1"/>
          </p:cNvPicPr>
          <p:nvPr/>
        </p:nvPicPr>
        <p:blipFill>
          <a:blip r:embed="rId1"/>
          <a:srcRect l="11225" r="10139"/>
          <a:stretch>
            <a:fillRect/>
          </a:stretch>
        </p:blipFill>
        <p:spPr>
          <a:xfrm>
            <a:off x="608330" y="1490345"/>
            <a:ext cx="10162540" cy="2653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8500" y="2842260"/>
            <a:ext cx="249364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2.5×1.25×32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=(2.5×4)×(1.25×8)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=100(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株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6课时2_03"/>
          <p:cNvPicPr>
            <a:picLocks noChangeAspect="1"/>
          </p:cNvPicPr>
          <p:nvPr/>
        </p:nvPicPr>
        <p:blipFill>
          <a:blip r:embed="rId1"/>
          <a:srcRect l="10498" r="11601"/>
          <a:stretch>
            <a:fillRect/>
          </a:stretch>
        </p:blipFill>
        <p:spPr>
          <a:xfrm>
            <a:off x="608330" y="1489710"/>
            <a:ext cx="9494520" cy="3706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9315" y="3282950"/>
            <a:ext cx="2492375" cy="11747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=32.4×31+31×17.6 =31×(32.4+17.6)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=31×50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=1550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1890" y="35413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80255" y="3282950"/>
            <a:ext cx="3577590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=74.6×28.2+74.6×70.8+74.6 =74.6×(28.2+70.8+1)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=74.6×100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=7460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D</vt:lpstr>
      <vt:lpstr>PowerPoint 演示文稿</vt:lpstr>
      <vt:lpstr>PowerPoint 演示文稿</vt:lpstr>
      <vt:lpstr>346.5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174</cp:revision>
  <dcterms:created xsi:type="dcterms:W3CDTF">2019-06-19T02:08:00Z</dcterms:created>
  <dcterms:modified xsi:type="dcterms:W3CDTF">2024-08-28T08:02:53Z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