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2710" y="1051560"/>
            <a:ext cx="6926580" cy="475488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88740" y="31375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87645" y="52654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2710" y="1165860"/>
            <a:ext cx="6926580" cy="4526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240395" y="32740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256280" y="40703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57900" y="1812290"/>
            <a:ext cx="14325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收集新闻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52670" y="2399665"/>
            <a:ext cx="12426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被束缚住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32015" y="2390140"/>
            <a:ext cx="157099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做野餐毯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52725" y="4846320"/>
            <a:ext cx="61156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我喜欢窗帘。因为窗帘乐于助人，一直在为别人带来快乐。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WPS 演示</Application>
  <PresentationFormat>宽屏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2025-02-09T05:19:04Z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