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489200"/>
            <a:ext cx="6309360" cy="1878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54265" y="3792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54900" y="40582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61460" y="3792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34990" y="37833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0830" y="40582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39130" y="40582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804795"/>
            <a:ext cx="6309360" cy="1248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505700" y="2944495"/>
            <a:ext cx="22339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大吃一惊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05700" y="3293110"/>
            <a:ext cx="15728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人山人海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05700" y="3656965"/>
            <a:ext cx="16490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各式各样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638935"/>
            <a:ext cx="6309360" cy="358013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6181725" y="2177415"/>
            <a:ext cx="2913380" cy="29210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094990" y="2513330"/>
            <a:ext cx="2933065" cy="9525"/>
          </a:xfrm>
          <a:prstGeom prst="line">
            <a:avLst/>
          </a:prstGeom>
          <a:ln w="31750" cap="rnd">
            <a:solidFill>
              <a:schemeClr val="accent1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7" name="文本框 6"/>
          <p:cNvSpPr txBox="1"/>
          <p:nvPr/>
        </p:nvSpPr>
        <p:spPr>
          <a:xfrm>
            <a:off x="6028055" y="30448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16575" y="3681730"/>
            <a:ext cx="27044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勤于思考、勇于创新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171950" y="4295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08065" y="4276090"/>
            <a:ext cx="16300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儿子跑走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90510" y="42760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一溜烟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11825" y="45573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30195" y="4825365"/>
            <a:ext cx="78879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一阵风吹来，树叶纷纷扬扬地飘落下来，像蝴蝶似的在空中翩翩起舞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2205990"/>
            <a:ext cx="6309360" cy="24460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58080" y="27419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方帽子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2930" y="3124835"/>
            <a:ext cx="23602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专卖从不改变的方的好帽子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29505" y="3473450"/>
            <a:ext cx="18986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走进了新帽子店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81190" y="2736215"/>
            <a:ext cx="22688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各式各样的帽子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2910" y="3143885"/>
            <a:ext cx="2607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专卖各式各样的舒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服的好帽子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21330" y="3738880"/>
            <a:ext cx="60693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时代在发展，要与时俱进，不能因循守旧。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2025-02-09T05:16:05Z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