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2"/>
    <p:sldId id="272" r:id="rId3"/>
    <p:sldId id="273" r:id="rId4"/>
    <p:sldId id="274" r:id="rId5"/>
    <p:sldId id="275" r:id="rId6"/>
    <p:sldId id="276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88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4-8_00"/>
          <p:cNvPicPr>
            <a:picLocks noChangeAspect="1"/>
          </p:cNvPicPr>
          <p:nvPr/>
        </p:nvPicPr>
        <p:blipFill>
          <a:blip r:embed="rId2"/>
          <a:srcRect l="3693"/>
          <a:stretch>
            <a:fillRect/>
          </a:stretch>
        </p:blipFill>
        <p:spPr>
          <a:xfrm>
            <a:off x="819150" y="711200"/>
            <a:ext cx="10553700" cy="54356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57365" y="2942590"/>
            <a:ext cx="861695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AC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618480" y="3796665"/>
            <a:ext cx="554355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640570" y="4720590"/>
            <a:ext cx="429895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8_01"/>
          <p:cNvPicPr>
            <a:picLocks noChangeAspect="1"/>
          </p:cNvPicPr>
          <p:nvPr/>
        </p:nvPicPr>
        <p:blipFill>
          <a:blip r:embed="rId2"/>
          <a:srcRect l="3287"/>
          <a:stretch>
            <a:fillRect/>
          </a:stretch>
        </p:blipFill>
        <p:spPr>
          <a:xfrm>
            <a:off x="1273175" y="703580"/>
            <a:ext cx="10250805" cy="56591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48330" y="4930775"/>
            <a:ext cx="1241425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孙悟空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45225" y="4930775"/>
            <a:ext cx="975360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天庭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79390" y="5417185"/>
            <a:ext cx="3577590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我们一起去蟠桃园摘仙桃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99483" y="2525205"/>
            <a:ext cx="1241425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4" grpId="0"/>
      <p:bldP spid="4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8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45" y="1263015"/>
            <a:ext cx="11909425" cy="4393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8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20" y="904875"/>
            <a:ext cx="11744960" cy="5047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8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255" y="823595"/>
            <a:ext cx="10624185" cy="533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8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95" y="1086485"/>
            <a:ext cx="11764010" cy="4777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</Words>
  <Application>Microsoft Office PowerPoint</Application>
  <PresentationFormat>宽屏</PresentationFormat>
  <Paragraphs>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2024-09-05T07:21:19Z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D4661524340D42C3B996CE2B6C0A3E25_13</vt:lpwstr>
  </property>
</Properties>
</file>