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95" r:id="rId3"/>
    <p:sldId id="296" r:id="rId4"/>
    <p:sldId id="297" r:id="rId5"/>
    <p:sldId id="298" r:id="rId6"/>
    <p:sldId id="299" r:id="rId7"/>
    <p:sldId id="300" r:id="rId8"/>
    <p:sldId id="302" r:id="rId9"/>
    <p:sldId id="303" r:id="rId10"/>
    <p:sldId id="301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8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7_00"/>
          <p:cNvPicPr>
            <a:picLocks noChangeAspect="1"/>
          </p:cNvPicPr>
          <p:nvPr/>
        </p:nvPicPr>
        <p:blipFill>
          <a:blip r:embed="rId1"/>
          <a:srcRect l="6339" t="9065" b="43306"/>
          <a:stretch>
            <a:fillRect/>
          </a:stretch>
        </p:blipFill>
        <p:spPr>
          <a:xfrm>
            <a:off x="127000" y="845820"/>
            <a:ext cx="6616700" cy="4975225"/>
          </a:xfrm>
          <a:prstGeom prst="rect">
            <a:avLst/>
          </a:prstGeom>
        </p:spPr>
      </p:pic>
      <p:pic>
        <p:nvPicPr>
          <p:cNvPr id="3" name="图片 2" descr="3、课堂小作业数学一年级下册R(主书)(已转曲)_67_00"/>
          <p:cNvPicPr>
            <a:picLocks noChangeAspect="1"/>
          </p:cNvPicPr>
          <p:nvPr/>
        </p:nvPicPr>
        <p:blipFill>
          <a:blip r:embed="rId1"/>
          <a:srcRect l="6379" t="58370" r="5671" b="3222"/>
          <a:stretch>
            <a:fillRect/>
          </a:stretch>
        </p:blipFill>
        <p:spPr>
          <a:xfrm>
            <a:off x="6022975" y="1904365"/>
            <a:ext cx="6066790" cy="39166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74950" y="43503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19120" y="43503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7405" y="433133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72685" y="43503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96005" y="5097145"/>
            <a:ext cx="6489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对齐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54880" y="5078095"/>
            <a:ext cx="514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62680" y="5376545"/>
            <a:ext cx="514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54880" y="5365750"/>
            <a:ext cx="514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39505" y="27133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02725" y="27133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07270" y="27133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13975" y="27133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998835" y="27133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353800" y="27133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893175" y="45135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304655" y="45231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603740" y="45040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109200" y="45040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89010" y="5097145"/>
            <a:ext cx="696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相同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695940" y="5087620"/>
            <a:ext cx="514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819640" y="5351145"/>
            <a:ext cx="514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754880" y="2235835"/>
            <a:ext cx="1141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圈一圈略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1330" y="741680"/>
            <a:ext cx="8919210" cy="47040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66285" y="355536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69535" y="450342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69535" y="49853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6765" y="353631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10650" y="452501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10650" y="49853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94275" y="2909570"/>
            <a:ext cx="1141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圈一圈略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10" grpId="0"/>
      <p:bldP spid="10" grpId="1"/>
      <p:bldP spid="25" grpId="0"/>
      <p:bldP spid="2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290" y="1040130"/>
            <a:ext cx="9543415" cy="27755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646805" y="16687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8485" y="16687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70165" y="16687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681845" y="16687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3235" y="996950"/>
            <a:ext cx="9022080" cy="25380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62605" y="296926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31870" y="2959735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940300" y="296926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7345" y="296926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17995" y="296926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05040" y="296926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95690" y="296926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82735" y="296926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99205" y="1675765"/>
            <a:ext cx="1141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竖式略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25" grpId="0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4710" y="1007745"/>
            <a:ext cx="8727440" cy="329501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29280" y="3649345"/>
            <a:ext cx="254698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17=  35(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2910" y="918845"/>
            <a:ext cx="8402955" cy="39947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35350" y="3601720"/>
            <a:ext cx="54419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13045" y="3601085"/>
            <a:ext cx="54419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84695" y="3601720"/>
            <a:ext cx="54419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56345" y="3601720"/>
            <a:ext cx="54419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171950" y="3160395"/>
            <a:ext cx="1141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竖式略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25" grpId="0"/>
      <p:bldP spid="2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2885" y="1116965"/>
            <a:ext cx="8957945" cy="25552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09595" y="245237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14060" y="245237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3275" y="245237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89910" y="3084195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56910" y="3084195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00110" y="3084195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3835" y="1285240"/>
            <a:ext cx="9535160" cy="14719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15430" y="1858010"/>
            <a:ext cx="64008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4550" y="1887220"/>
            <a:ext cx="56261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9925" y="853440"/>
            <a:ext cx="8635365" cy="48539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85565" y="305054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35140" y="2734310"/>
            <a:ext cx="669290" cy="441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85565" y="4908550"/>
            <a:ext cx="48704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49415" y="4171315"/>
            <a:ext cx="75501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20430" y="3429000"/>
            <a:ext cx="11410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竖式略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25" grpId="0"/>
      <p:bldP spid="2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WPS 演示</Application>
  <PresentationFormat>宽屏</PresentationFormat>
  <Paragraphs>123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2025-02-18T02:10:15Z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