
<file path=[Content_Types].xml><?xml version="1.0" encoding="utf-8"?>
<Types xmlns="http://schemas.openxmlformats.org/package/2006/content-types">
  <Default Extension="jpeg" ContentType="image/jpeg"/>
  <Default Extension="JPG" ContentType="image/.jp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85" r:id="rId3"/>
    <p:sldId id="286" r:id="rId4"/>
    <p:sldId id="287" r:id="rId5"/>
    <p:sldId id="288" r:id="rId6"/>
    <p:sldId id="289" r:id="rId7"/>
  </p:sldIdLst>
  <p:sldSz cx="12192000" cy="6858000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8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3308"/>
    <a:srgbClr val="1D7F50"/>
    <a:srgbClr val="FFFFFF"/>
    <a:srgbClr val="1D8050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 showGuides="1">
      <p:cViewPr varScale="1">
        <p:scale>
          <a:sx n="76" d="100"/>
          <a:sy n="76" d="100"/>
        </p:scale>
        <p:origin x="72" y="187"/>
      </p:cViewPr>
      <p:guideLst>
        <p:guide orient="horz" pos="2160"/>
        <p:guide pos="388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63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ckCover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MasterShapeName" descr="preencoded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88952" cy="68580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2" Type="http://schemas.openxmlformats.org/officeDocument/2006/relationships/theme" Target="../theme/theme1.xml"/><Relationship Id="rId21" Type="http://schemas.openxmlformats.org/officeDocument/2006/relationships/tags" Target="../tags/tag62.xml"/><Relationship Id="rId20" Type="http://schemas.openxmlformats.org/officeDocument/2006/relationships/tags" Target="../tags/tag61.xml"/><Relationship Id="rId2" Type="http://schemas.openxmlformats.org/officeDocument/2006/relationships/slideLayout" Target="../slideLayouts/slideLayout2.xml"/><Relationship Id="rId19" Type="http://schemas.openxmlformats.org/officeDocument/2006/relationships/tags" Target="../tags/tag60.xml"/><Relationship Id="rId18" Type="http://schemas.openxmlformats.org/officeDocument/2006/relationships/tags" Target="../tags/tag59.xml"/><Relationship Id="rId17" Type="http://schemas.openxmlformats.org/officeDocument/2006/relationships/tags" Target="../tags/tag58.xml"/><Relationship Id="rId16" Type="http://schemas.openxmlformats.org/officeDocument/2006/relationships/tags" Target="../tags/tag57.xml"/><Relationship Id="rId15" Type="http://schemas.openxmlformats.org/officeDocument/2006/relationships/image" Target="../media/image2.jpeg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6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7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8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9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0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  <p:custDataLst>
      <p:tags r:id="rId21"/>
    </p:custData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0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2_0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9780" y="813435"/>
            <a:ext cx="8092440" cy="42367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91180" y="4455795"/>
            <a:ext cx="2037080" cy="46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18+18=36(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张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2_0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7205" y="1191260"/>
            <a:ext cx="8789035" cy="23399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091180" y="2041525"/>
            <a:ext cx="1203960" cy="46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画图略</a:t>
            </a:r>
            <a:endParaRPr 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742690" y="3046095"/>
            <a:ext cx="590550" cy="46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17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50055" y="3046095"/>
            <a:ext cx="590550" cy="46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+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680585" y="3046095"/>
            <a:ext cx="590550" cy="46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9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261610" y="3055620"/>
            <a:ext cx="590550" cy="46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866130" y="3046095"/>
            <a:ext cx="590550" cy="46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元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5" grpId="0"/>
      <p:bldP spid="5" grpId="1"/>
      <p:bldP spid="6" grpId="0"/>
      <p:bldP spid="6" grpId="1"/>
      <p:bldP spid="9" grpId="0"/>
      <p:bldP spid="9" grpId="1"/>
      <p:bldP spid="10" grpId="0"/>
      <p:bldP spid="10" grpId="1"/>
      <p:bldP spid="11" grpId="0"/>
      <p:bldP spid="11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2_0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3215" y="1306830"/>
            <a:ext cx="8761095" cy="17640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30780" y="2453640"/>
            <a:ext cx="2037080" cy="46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35</a:t>
            </a:r>
            <a:r>
              <a:rPr lang="en-US" altLang="zh-CN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charset="0"/>
              </a:rPr>
              <a:t>-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16=19(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人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 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2_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41145" y="1376680"/>
            <a:ext cx="9109075" cy="17475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2430780" y="2453640"/>
            <a:ext cx="2037080" cy="46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26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一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18=8(</a:t>
            </a:r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个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)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  <a:p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3、课堂小作业数学一年级下册R(主书)(已转曲)_72_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53235" y="959485"/>
            <a:ext cx="8409940" cy="246951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405120" y="1609090"/>
            <a:ext cx="427990" cy="46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128510" y="1609090"/>
            <a:ext cx="427990" cy="46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642995" y="2337435"/>
            <a:ext cx="427990" cy="46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2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194300" y="2337435"/>
            <a:ext cx="427990" cy="46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1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460115" y="2682875"/>
            <a:ext cx="427990" cy="46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加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498840" y="2337435"/>
            <a:ext cx="427990" cy="46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3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314440" y="2654300"/>
            <a:ext cx="427990" cy="46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4</a:t>
            </a:r>
            <a:endParaRPr lang="en-US" altLang="zh-CN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684770" y="2663825"/>
            <a:ext cx="427990" cy="4660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solidFill>
                  <a:srgbClr val="FF0000"/>
                </a:solidFill>
                <a:latin typeface="Times New Roman" panose="02020603050405020304" charset="0"/>
                <a:ea typeface="黑体" panose="02010609060101010101" charset="-122"/>
                <a:cs typeface="Times New Roman" panose="02020603050405020304" charset="0"/>
              </a:rPr>
              <a:t>减</a:t>
            </a:r>
            <a:endParaRPr lang="zh-CN" altLang="en-US" sz="2400">
              <a:solidFill>
                <a:srgbClr val="FF0000"/>
              </a:solidFill>
              <a:latin typeface="Times New Roman" panose="02020603050405020304" charset="0"/>
              <a:ea typeface="黑体" panose="02010609060101010101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  <p:bldP spid="8" grpId="0"/>
      <p:bldP spid="8" grpId="1"/>
      <p:bldP spid="9" grpId="0"/>
      <p:bldP spid="9" grpId="1"/>
      <p:bldP spid="11" grpId="0"/>
      <p:bldP spid="11" grpId="1"/>
      <p:bldP spid="12" grpId="0"/>
      <p:bldP spid="12" grpId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RESOURCE_RECORD_KEY" val="{&quot;13&quot;:[4364974],&quot;65&quot;:[20205081],&quot;71&quot;:[76235679627]}"/>
  <p:tag name="COMMONDATA" val="eyJoZGlkIjoiMzhjMGRlZjUxYzk1MDA0ZTMwMTBlZmEyMTI1NDc1ZWMifQ=="/>
  <p:tag name="commondata" val="eyJoZGlkIjoiOWExMzAzOTQ2OWY1M2QxM2RjMjk0YzE0ODYyMjc5ZGIifQ==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WPS">
  <a:themeElements>
    <a:clrScheme name="">
      <a:dk1>
        <a:srgbClr val="000000"/>
      </a:dk1>
      <a:lt1>
        <a:srgbClr val="FFFFFF"/>
      </a:lt1>
      <a:dk2>
        <a:srgbClr val="360C0D"/>
      </a:dk2>
      <a:lt2>
        <a:srgbClr val="FCF2F2"/>
      </a:lt2>
      <a:accent1>
        <a:srgbClr val="FFA0A5"/>
      </a:accent1>
      <a:accent2>
        <a:srgbClr val="DC9C69"/>
      </a:accent2>
      <a:accent3>
        <a:srgbClr val="DCD169"/>
      </a:accent3>
      <a:accent4>
        <a:srgbClr val="B6EB73"/>
      </a:accent4>
      <a:accent5>
        <a:srgbClr val="7CDC69"/>
      </a:accent5>
      <a:accent6>
        <a:srgbClr val="69DC8C"/>
      </a:accent6>
      <a:hlink>
        <a:srgbClr val="658BD5"/>
      </a:hlink>
      <a:folHlink>
        <a:srgbClr val="A16AA5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51</Words>
  <Application>WPS 演示</Application>
  <PresentationFormat>宽屏</PresentationFormat>
  <Paragraphs>38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Times New Roman</vt:lpstr>
      <vt:lpstr>黑体</vt:lpstr>
      <vt:lpstr>WPS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TW</dc:creator>
  <cp:lastModifiedBy>小唐</cp:lastModifiedBy>
  <cp:revision>173</cp:revision>
  <dcterms:created xsi:type="dcterms:W3CDTF">2019-06-19T02:08:00Z</dcterms:created>
  <dcterms:modified xsi:type="dcterms:W3CDTF">2025-02-18T03:09:53Z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0019029A081447F9893CFB988F94F4D5_13</vt:lpwstr>
  </property>
</Properties>
</file>