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2"/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7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30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4-7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95" y="981710"/>
            <a:ext cx="11565890" cy="489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7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" y="882650"/>
            <a:ext cx="10417175" cy="526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7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415" y="732155"/>
            <a:ext cx="10230485" cy="56819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77075" y="4931410"/>
            <a:ext cx="154178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事情发展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56435" y="5416550"/>
            <a:ext cx="1501775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朵阿惹恣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54195" y="5416550"/>
            <a:ext cx="1466850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勇敢善战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79060" y="2214880"/>
            <a:ext cx="6212840" cy="621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~~~~~~~~~~~~~~~~~~~~~~~~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61415" y="2647950"/>
            <a:ext cx="10230485" cy="621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~~~~~~~~~~~~~~~~~~~~~~~~~~~~~~~~~~~~~~~~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61415" y="3118485"/>
            <a:ext cx="9683115" cy="621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~~~~~~~~~~~~~~~~~~~~~~~~~~~~~~~~~~~~~~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7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798195"/>
            <a:ext cx="10369550" cy="5261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67735" y="1272286"/>
            <a:ext cx="7188200" cy="3613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朵阿惹恣和大力神比摔跤，大战了三天三夜。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8370" y="1745996"/>
            <a:ext cx="350139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朵阿惹恣战胜了大力神。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64475" y="2219960"/>
            <a:ext cx="48006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28410" y="3644265"/>
            <a:ext cx="89154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05480" y="4093210"/>
            <a:ext cx="354076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庄稼茁壮成长、丰收在望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82115" y="5573395"/>
            <a:ext cx="9408795" cy="793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这样写的好处是表现了朵阿惹恣的神力，使得故事更加生动有趣，增强了神话故事的奇幻色彩，给读者留下深刻的印象。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7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20" y="734695"/>
            <a:ext cx="8590915" cy="590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7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" y="1713865"/>
            <a:ext cx="12021820" cy="3468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44560" y="1813560"/>
            <a:ext cx="2935605" cy="3867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不停地挥动斧头砍树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69285" y="2332990"/>
            <a:ext cx="152781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骄傲自满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31305" y="2348230"/>
            <a:ext cx="5263515" cy="471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从他在跟随师父学艺三年后自认为学得不错，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4455" y="2931160"/>
            <a:ext cx="10845165" cy="3746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渐渐表现出骄傲自满的态度，经常顶撞师父，对师父的饮食起居不闻不问，还在外面惹是生非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07110" y="3961130"/>
            <a:ext cx="5476240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吴刚被永远留在月宫伐桂，接受惩罚。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130</Words>
  <Application>Microsoft Office PowerPoint</Application>
  <PresentationFormat>宽屏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D8AF9BDE357548699ADAD46AB24F0115_13</vt:lpwstr>
  </property>
</Properties>
</file>