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7830" y="771525"/>
            <a:ext cx="8815705" cy="58680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51775" y="5527675"/>
            <a:ext cx="12706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3865" y="4810760"/>
            <a:ext cx="134112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9685" y="3733165"/>
            <a:ext cx="1299845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4430" y="2653030"/>
            <a:ext cx="13449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545" y="1490345"/>
            <a:ext cx="10482580" cy="21215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47165" y="2142490"/>
            <a:ext cx="6348095" cy="1530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365=1(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… … 3(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1+1=2(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假设每天有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名同学生日，剩下的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名同学无论哪天生日，至少有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名同学的生日是同一天。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1490345"/>
            <a:ext cx="10208260" cy="2518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77110" y="28324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5+1=6(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228725"/>
            <a:ext cx="10844530" cy="3628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510915"/>
            <a:ext cx="23025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2+1=31(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230" y="974725"/>
            <a:ext cx="10282555" cy="4743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09520" y="4707890"/>
            <a:ext cx="27889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(4-1)+2=41(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8885" y="3429000"/>
            <a:ext cx="42138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(4-1)+1=40(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22550" y="20812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4+1=5(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490345"/>
            <a:ext cx="10168890" cy="2976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18665" y="2786380"/>
            <a:ext cx="3985895" cy="11766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1+2+3+4+5+6+7+8=36(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袋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36=5(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……20(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袋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5+1=6(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875" y="1490345"/>
            <a:ext cx="10121265" cy="3368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43405" y="2924175"/>
            <a:ext cx="6530340" cy="166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种文具的有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种情况，买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种文具的有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种情况，买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种文具的有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种情况。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3+3+1=7(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7+1=8 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313815"/>
            <a:ext cx="10177780" cy="3952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2425" y="3098165"/>
            <a:ext cx="7267575" cy="1938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考虑最不利情况，先摸出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只蓝袜子，再从另外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种颜色的袜子中各取一只。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10+5+1=16(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WPS 演示</Application>
  <PresentationFormat>宽屏</PresentationFormat>
  <Paragraphs>32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2025-02-10T10:24:39Z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