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7" r:id="rId4"/>
    <p:sldId id="286" r:id="rId5"/>
    <p:sldId id="285" r:id="rId6"/>
    <p:sldId id="284" r:id="rId7"/>
    <p:sldId id="291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2" userDrawn="1">
          <p15:clr>
            <a:srgbClr val="A4A3A4"/>
          </p15:clr>
        </p15:guide>
        <p15:guide id="2" pos="3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02"/>
        <p:guide pos="393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整理和复习_0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1213"/>
          <a:stretch>
            <a:fillRect/>
          </a:stretch>
        </p:blipFill>
        <p:spPr>
          <a:xfrm>
            <a:off x="1520190" y="885190"/>
            <a:ext cx="9525635" cy="5364480"/>
          </a:xfrm>
          <a:prstGeom prst="rect">
            <a:avLst/>
          </a:prstGeom>
        </p:spPr>
      </p:pic>
      <p:pic>
        <p:nvPicPr>
          <p:cNvPr id="5" name="图片 4" descr="整理和复习_0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91106"/>
          <a:stretch>
            <a:fillRect/>
          </a:stretch>
        </p:blipFill>
        <p:spPr>
          <a:xfrm>
            <a:off x="1694180" y="826770"/>
            <a:ext cx="8634730" cy="4870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21810" y="197358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25.6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54925" y="1973580"/>
            <a:ext cx="12642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12.48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17485" y="2312035"/>
            <a:ext cx="1264285" cy="3924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18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13880" y="2658745"/>
            <a:ext cx="1228090" cy="3924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21530" y="2983230"/>
            <a:ext cx="1209040" cy="3962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79440" y="3337560"/>
            <a:ext cx="1234440" cy="3924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2.6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08675" y="3115945"/>
            <a:ext cx="337820" cy="3797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.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02575" y="3337560"/>
            <a:ext cx="1264285" cy="3924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2.67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72585" y="4027170"/>
            <a:ext cx="1264285" cy="3981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&lt;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99425" y="4032250"/>
            <a:ext cx="1306830" cy="3981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=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36005" y="4016375"/>
            <a:ext cx="1264285" cy="3981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&gt;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67200" y="4775835"/>
            <a:ext cx="1264285" cy="3797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0.26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45885" y="4775835"/>
            <a:ext cx="1209040" cy="3797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2.6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27415" y="4775835"/>
            <a:ext cx="1239520" cy="3797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2.6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327265" y="5109845"/>
            <a:ext cx="490220" cy="3797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19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488680" y="5109845"/>
            <a:ext cx="678180" cy="3797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0.03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715125" y="5487670"/>
            <a:ext cx="520700" cy="3797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3.5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376285" y="5483225"/>
            <a:ext cx="644525" cy="3924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3.51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774940" y="5867400"/>
            <a:ext cx="520700" cy="3797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0.7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51345" y="5256530"/>
            <a:ext cx="3759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.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602980" y="5256530"/>
            <a:ext cx="4178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. .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  <p:bldP spid="11" grpId="0"/>
      <p:bldP spid="13" grpId="0"/>
      <p:bldP spid="14" grpId="0"/>
      <p:bldP spid="16" grpId="0"/>
      <p:bldP spid="15" grpId="0"/>
      <p:bldP spid="17" grpId="0"/>
      <p:bldP spid="18" grpId="0"/>
      <p:bldP spid="19" grpId="0"/>
      <p:bldP spid="20" grpId="0"/>
      <p:bldP spid="27" grpId="0"/>
      <p:bldP spid="22" grpId="0"/>
      <p:bldP spid="26" grpId="0"/>
      <p:bldP spid="21" grpId="0"/>
      <p:bldP spid="28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整理和复习_0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0008" r="10629" b="1163"/>
          <a:stretch>
            <a:fillRect/>
          </a:stretch>
        </p:blipFill>
        <p:spPr>
          <a:xfrm>
            <a:off x="1381760" y="706755"/>
            <a:ext cx="8444865" cy="58337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403215" y="1053465"/>
            <a:ext cx="509270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87315" y="1934210"/>
            <a:ext cx="440690" cy="3917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22595" y="2769870"/>
            <a:ext cx="509270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84595" y="3557905"/>
            <a:ext cx="509270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60335" y="5718810"/>
            <a:ext cx="509270" cy="4070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整理与复习2_0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0477" r="22418" b="57781"/>
          <a:stretch>
            <a:fillRect/>
          </a:stretch>
        </p:blipFill>
        <p:spPr>
          <a:xfrm>
            <a:off x="608330" y="1172210"/>
            <a:ext cx="10979150" cy="22758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32735" y="185991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0.32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27775" y="185991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210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58960" y="185991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5.63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76765" y="1619885"/>
            <a:ext cx="988695" cy="3873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. .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935" y="2376170"/>
            <a:ext cx="2018030" cy="22129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1375" y="2376170"/>
            <a:ext cx="2058670" cy="20586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7665" y="2882265"/>
            <a:ext cx="2117725" cy="3303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整理与复习2_01"/>
          <p:cNvPicPr>
            <a:picLocks noChangeAspect="1"/>
          </p:cNvPicPr>
          <p:nvPr/>
        </p:nvPicPr>
        <p:blipFill>
          <a:blip r:embed="rId1"/>
          <a:srcRect l="10498" r="8685" b="22989"/>
          <a:stretch>
            <a:fillRect/>
          </a:stretch>
        </p:blipFill>
        <p:spPr>
          <a:xfrm>
            <a:off x="608330" y="1313815"/>
            <a:ext cx="10968990" cy="26746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13710" y="2970530"/>
            <a:ext cx="30613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(4.02+0.18)÷0.8=5.25(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分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整理与复习2_02"/>
          <p:cNvPicPr>
            <a:picLocks noChangeAspect="1"/>
          </p:cNvPicPr>
          <p:nvPr/>
        </p:nvPicPr>
        <p:blipFill>
          <a:blip r:embed="rId1"/>
          <a:srcRect l="9886" r="10722" b="34430"/>
          <a:stretch>
            <a:fillRect/>
          </a:stretch>
        </p:blipFill>
        <p:spPr>
          <a:xfrm>
            <a:off x="608330" y="1414780"/>
            <a:ext cx="10968990" cy="21151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08755" y="2978150"/>
            <a:ext cx="364807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5.6×30÷4.8=35(kg)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35</a:t>
            </a:r>
            <a:r>
              <a:rPr lang="zh-CN" altLang="en-US" sz="2000" kern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30=5(kg)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整理与复习2_03"/>
          <p:cNvPicPr>
            <a:picLocks noChangeAspect="1"/>
          </p:cNvPicPr>
          <p:nvPr/>
        </p:nvPicPr>
        <p:blipFill>
          <a:blip r:embed="rId1"/>
          <a:srcRect l="8554" r="10384" b="44858"/>
          <a:stretch>
            <a:fillRect/>
          </a:stretch>
        </p:blipFill>
        <p:spPr>
          <a:xfrm>
            <a:off x="617855" y="791210"/>
            <a:ext cx="10969625" cy="26377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28695" y="3229610"/>
            <a:ext cx="33966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10.5×8÷(8</a:t>
            </a:r>
            <a:r>
              <a:rPr lang="zh-CN" altLang="en-US" sz="2000" kern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3)=16.8(kg)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</Words>
  <Application>WPS 演示</Application>
  <PresentationFormat>宽屏</PresentationFormat>
  <Paragraphs>67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174</cp:revision>
  <dcterms:created xsi:type="dcterms:W3CDTF">2019-06-19T02:08:00Z</dcterms:created>
  <dcterms:modified xsi:type="dcterms:W3CDTF">2024-08-29T02:44:47Z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D009DF75EECF428FAAB9AE23E884C75C_13</vt:lpwstr>
  </property>
</Properties>
</file>