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1920" y="693420"/>
            <a:ext cx="9548495" cy="55695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275570" y="5015230"/>
            <a:ext cx="4914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30465" y="3030220"/>
            <a:ext cx="1417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ABCD 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31000" y="2199005"/>
            <a:ext cx="1266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83190" y="5449570"/>
            <a:ext cx="129413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283190" y="5848350"/>
            <a:ext cx="129413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√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67155"/>
            <a:ext cx="10968990" cy="3662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20435" y="2312035"/>
            <a:ext cx="75628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ACE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2"/>
          <p:cNvPicPr>
            <a:picLocks noChangeAspect="1"/>
          </p:cNvPicPr>
          <p:nvPr/>
        </p:nvPicPr>
        <p:blipFill>
          <a:blip r:embed="rId1"/>
          <a:srcRect r="3130"/>
          <a:stretch>
            <a:fillRect/>
          </a:stretch>
        </p:blipFill>
        <p:spPr>
          <a:xfrm>
            <a:off x="820420" y="1003300"/>
            <a:ext cx="10551795" cy="517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895985"/>
            <a:ext cx="9918700" cy="4823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5405" y="889000"/>
            <a:ext cx="9653270" cy="5360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2"/>
          <p:cNvPicPr>
            <a:picLocks noChangeAspect="1"/>
          </p:cNvPicPr>
          <p:nvPr/>
        </p:nvPicPr>
        <p:blipFill>
          <a:blip r:embed="rId1"/>
          <a:srcRect t="52738"/>
          <a:stretch>
            <a:fillRect/>
          </a:stretch>
        </p:blipFill>
        <p:spPr>
          <a:xfrm>
            <a:off x="608330" y="1637030"/>
            <a:ext cx="10968990" cy="22974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WPS 演示</Application>
  <PresentationFormat>宽屏</PresentationFormat>
  <Paragraphs>12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2024-08-21T09:01:12Z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