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D3C501-3A82-E59A-90C9-A631B1D60C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BB74B83-C6D3-72DC-E19B-8BE0FFB23F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CB843E-19CD-1B13-E225-E36992AC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3BE067-D535-A643-9436-FE08C86E9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1F4E44-F6FA-0D3D-DF01-0502F1C60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689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4DAFD6-2DFA-7C90-6C67-9DC40DFC9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456679E-8DA8-C5E7-F3A7-518203D461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3404CD-0CDB-6617-1F27-FA33D21D4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F98DF1-2B77-E9F1-72AC-D75FCB07A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986FE1-95B8-8EB6-5E70-07E238CE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302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AE8C828-3A84-619D-099C-BCBF8913BF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F8DC5E0-59EC-CE70-5C92-B2C60BFDC5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E7E011-8BF4-D4D3-5FDA-704D11207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284ED3-1448-2755-8CAA-F16BD903B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D7D216-5330-6711-622A-38BB26D13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202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444847-8CE9-4245-D45F-3E532C27F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5F939A-B46F-E7DA-D11E-BBA06A185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DD6B4C-307B-9AD7-9F38-70A1D0B17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E913EE-2386-6C44-DE8C-6EF2B4A95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D8D477-2F08-7177-6023-AC4A44D97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034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0526D3-EC2A-781E-8B0B-3A707716E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4E58C2-B213-AFA9-0972-4B3DB15E9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06C3B0-78D3-B136-A5A0-92597D790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7359A5-0C05-EDCF-0D60-6DF1F4E65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97147F-2443-DE28-09E3-600EC6E97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140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719AD2-ACB1-18B9-9BEE-060AE62EE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7BDB67-FD87-90BD-ABAB-E37FE12199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4826E6D-19F0-8BC4-780A-0421DEA66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33886A-B72E-F7FD-6606-8A489363D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EDB60AC-051B-144C-6487-B976A901A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5BABCE9-34D3-A97F-DF60-4CD321EEC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803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61640D-7EA5-13AD-72C9-AD1B5FDBD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A5687E-92C5-7DC3-07AE-5F478F8591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D4AD4A-837A-4A1D-3F0D-1B152C6BA7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56F5674-7CCC-0521-A6EF-D66C525B5A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8B3EA64-AC0D-F102-FA80-B78EE16223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69CAE2C-0BA7-4118-1839-6046CD09D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0962355-0E7B-18D7-EFDF-526653CE7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7803170-5D04-2634-25DD-4DDBD49C3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501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D3EDAD-451C-E0CA-8D4E-B477AF82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E05DFB0-8BA8-9542-9A08-D5ACF5187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DCE33D-610E-8CBE-7E69-C4E9DD1DA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652858C-7113-0FF4-CB98-ACE67BAAA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778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1B344CA-04AD-CEDD-E622-0848BF935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96942AF-D6F5-613F-E24B-29771CA23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C015531-9046-F48A-2A2F-EA48167BA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693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4F9C4D-0694-1D56-3152-89B771A3D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145F0F-28B2-D3D6-1154-1ACB00D37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232C3AE-A73F-E30D-2342-E9FD8C54B4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F57576-A595-1A06-7E42-213D64938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530528A-AFF4-37B7-5403-BB82D9F68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B81920-CF79-7814-FCBF-A07D6E761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254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CAA7EC-635B-A399-B3F9-E1550F4DC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52CC126-8947-1D74-ADF7-6FAEC848C2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21192A-077B-BB1C-2D7E-8ECBDFD0B1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E822AFC-82C9-5B4B-34D5-075EF5390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C9130A4-D412-8B62-54DE-01CD1AE94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FFF3B8-6C54-5DA7-1789-87B04A079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78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EF61871-7540-BC93-8F1D-89605E1B3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0F026A-9338-B860-E372-F09238D313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54C6E-6ECB-F75E-89D2-1145C9BB02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8A82C-B5FD-4261-AD52-99DBF2790BC6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28C16A-EF76-B11B-34DC-66A8A69D00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C5D675-8FB8-80E6-99AF-E9BC38C220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5C13D-A8E2-46C2-A661-C52464BBB9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44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D5836F-DA62-410A-9B42-14695D38B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89D3190-8BE9-BD9A-1D43-B3191BA8F5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250" y="1001046"/>
            <a:ext cx="9483236" cy="463775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7430050-E72B-4348-F611-6AFCA1DFA778}"/>
              </a:ext>
            </a:extLst>
          </p:cNvPr>
          <p:cNvSpPr txBox="1"/>
          <p:nvPr/>
        </p:nvSpPr>
        <p:spPr>
          <a:xfrm>
            <a:off x="2698750" y="36893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30E519-C613-1991-567B-BFFFA35206DD}"/>
              </a:ext>
            </a:extLst>
          </p:cNvPr>
          <p:cNvSpPr txBox="1"/>
          <p:nvPr/>
        </p:nvSpPr>
        <p:spPr>
          <a:xfrm>
            <a:off x="5776744" y="369570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E024A3-6BD1-0269-49DD-0ECD6FCC9526}"/>
              </a:ext>
            </a:extLst>
          </p:cNvPr>
          <p:cNvSpPr txBox="1"/>
          <p:nvPr/>
        </p:nvSpPr>
        <p:spPr>
          <a:xfrm>
            <a:off x="2713206" y="4191000"/>
            <a:ext cx="4525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4               3             12      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平方厘米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0EBA34E-AEF9-00C3-25EE-335692B3FF07}"/>
              </a:ext>
            </a:extLst>
          </p:cNvPr>
          <p:cNvSpPr txBox="1"/>
          <p:nvPr/>
        </p:nvSpPr>
        <p:spPr>
          <a:xfrm>
            <a:off x="2713206" y="512750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D6E4C51-23C8-DC4A-4D9E-DCE22BA14DD5}"/>
              </a:ext>
            </a:extLst>
          </p:cNvPr>
          <p:cNvSpPr txBox="1"/>
          <p:nvPr/>
        </p:nvSpPr>
        <p:spPr>
          <a:xfrm>
            <a:off x="4872206" y="5127505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79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E7FEA5-26FA-8F94-0B95-628F7CA350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E216E7C-89F5-6B61-3775-266C5708C8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2F17D60-61A0-0FB1-61B1-212E6617A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652" y="1072392"/>
            <a:ext cx="10309261" cy="295532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AEA44E3-5B2D-80F0-F7B5-20A91B5528ED}"/>
              </a:ext>
            </a:extLst>
          </p:cNvPr>
          <p:cNvSpPr txBox="1"/>
          <p:nvPr/>
        </p:nvSpPr>
        <p:spPr>
          <a:xfrm>
            <a:off x="1524000" y="3509963"/>
            <a:ext cx="3193267" cy="407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60655" indent="139700" eaLnBrk="0">
              <a:lnSpc>
                <a:spcPct val="112000"/>
              </a:lnSpc>
              <a:spcBef>
                <a:spcPts val="1230"/>
              </a:spcBef>
              <a:spcAft>
                <a:spcPts val="0"/>
              </a:spcAft>
            </a:pP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16×6=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96(</a:t>
            </a:r>
            <a:r>
              <a:rPr lang="en-US" altLang="zh-CN" sz="2000" spc="1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F70AA1-6D1F-BECE-68F6-4A89B9DE6FAC}"/>
              </a:ext>
            </a:extLst>
          </p:cNvPr>
          <p:cNvSpPr txBox="1"/>
          <p:nvPr/>
        </p:nvSpPr>
        <p:spPr>
          <a:xfrm>
            <a:off x="7162800" y="3509963"/>
            <a:ext cx="246631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11×11=121(</a:t>
            </a:r>
            <a:r>
              <a:rPr lang="en-US" altLang="zh-CN" sz="2000" spc="3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273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58F48-AF13-1568-E6C1-4839DC41D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BA13A61-02B1-E759-778A-797C5648C7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34" y="1690688"/>
            <a:ext cx="10504266" cy="223590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88F3AC0-C219-7874-17D4-568A501E560D}"/>
              </a:ext>
            </a:extLst>
          </p:cNvPr>
          <p:cNvSpPr txBox="1"/>
          <p:nvPr/>
        </p:nvSpPr>
        <p:spPr>
          <a:xfrm>
            <a:off x="4540250" y="2847946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8ECC24-4D2C-1C3F-5371-EDDA581597C0}"/>
              </a:ext>
            </a:extLst>
          </p:cNvPr>
          <p:cNvSpPr txBox="1"/>
          <p:nvPr/>
        </p:nvSpPr>
        <p:spPr>
          <a:xfrm>
            <a:off x="3913713" y="3374571"/>
            <a:ext cx="697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长方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F1B00A-485C-E129-3191-0C55FAF08BDA}"/>
              </a:ext>
            </a:extLst>
          </p:cNvPr>
          <p:cNvSpPr txBox="1"/>
          <p:nvPr/>
        </p:nvSpPr>
        <p:spPr>
          <a:xfrm>
            <a:off x="7111242" y="3387271"/>
            <a:ext cx="697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93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0A5AA0-B72D-83AE-B72F-BB5AD8690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50D3A12-623B-CA69-C3ED-525D8CA436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55" y="1412391"/>
            <a:ext cx="8780853" cy="3696321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1486CCF-5E63-591C-F03B-A639D48A5213}"/>
              </a:ext>
            </a:extLst>
          </p:cNvPr>
          <p:cNvSpPr txBox="1"/>
          <p:nvPr/>
        </p:nvSpPr>
        <p:spPr>
          <a:xfrm>
            <a:off x="1569647" y="4382927"/>
            <a:ext cx="4346703" cy="1047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46050" marR="840105" indent="-146050" eaLnBrk="0">
              <a:lnSpc>
                <a:spcPct val="104000"/>
              </a:lnSpc>
              <a:spcBef>
                <a:spcPts val="275"/>
              </a:spcBef>
              <a:spcAft>
                <a:spcPts val="0"/>
              </a:spcAft>
            </a:pPr>
            <a:r>
              <a:rPr lang="zh-CN" altLang="zh-CN" sz="1800" spc="-27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(1)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周长：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2×(7+4)=22(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146050" marR="840105" indent="-146050" eaLnBrk="0">
              <a:lnSpc>
                <a:spcPct val="104000"/>
              </a:lnSpc>
              <a:spcBef>
                <a:spcPts val="275"/>
              </a:spcBef>
              <a:spcAft>
                <a:spcPts val="0"/>
              </a:spcAft>
            </a:pP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面积：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7×4=  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28(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EF19D5-2A07-4CE9-D95B-90693ABA6263}"/>
              </a:ext>
            </a:extLst>
          </p:cNvPr>
          <p:cNvSpPr txBox="1"/>
          <p:nvPr/>
        </p:nvSpPr>
        <p:spPr>
          <a:xfrm>
            <a:off x="6641905" y="4460724"/>
            <a:ext cx="337143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(2)</a:t>
            </a:r>
            <a:r>
              <a:rPr lang="zh-CN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周长：</a:t>
            </a: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5×4=</a:t>
            </a:r>
            <a:r>
              <a:rPr lang="en-US" altLang="zh-CN" sz="2000" spc="2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20(</a:t>
            </a:r>
            <a:r>
              <a:rPr lang="zh-CN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</a:p>
          <a:p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面积：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5×5=25(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59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60</Words>
  <Application>Microsoft Office PowerPoint</Application>
  <PresentationFormat>宽屏</PresentationFormat>
  <Paragraphs>14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120145087@qq.com</dc:creator>
  <cp:lastModifiedBy>120145087@qq.com</cp:lastModifiedBy>
  <cp:revision>3</cp:revision>
  <dcterms:created xsi:type="dcterms:W3CDTF">2025-02-03T04:48:12Z</dcterms:created>
  <dcterms:modified xsi:type="dcterms:W3CDTF">2025-02-03T05:00:30Z</dcterms:modified>
</cp:coreProperties>
</file>