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301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2" r:id="rId44"/>
    <p:sldId id="303" r:id="rId45"/>
    <p:sldId id="297" r:id="rId46"/>
    <p:sldId id="304" r:id="rId47"/>
    <p:sldId id="305" r:id="rId48"/>
    <p:sldId id="298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585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5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5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5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5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599962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CC9FDED-6CC0-4430-89AA-75D1BD85949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599962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14C63AF-A229-43CF-AD14-C114BACA6AF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e3d72a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128e721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00929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09e0404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0ba96f5a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de3d72a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128e721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00929d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09e0404b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0ba96f5a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599962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2020DAE-9FE6-4E21-8FF4-BFCDCB5FC8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e3d72a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128e721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00929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09e0404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0ba96f5a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de3d72a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128e721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00929d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09e0404b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0ba96f5a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2A01FA7-A723-4F41-3880-9731CCE2CD1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02D528D-F6E8-4042-99C8-757DF24548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3F24643-277F-4EFB-B198-DC33FC8130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e3d72a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128e721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00929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09e0404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0ba96f5a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de3d72a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128e721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00929d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09e0404b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0ba96f5a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6FFCBDD-061E-4F87-B687-7265C77333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e3d72a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128e721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200929d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09e0404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0ba96f5a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de3d72a7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0128e721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3200929d5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09e0404b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0ba96f5a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5_1#24c7ba8de?vaa=1&amp;vcp=1&amp;pid=146cbaad3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等待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（闹钟）发出响声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接电话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在那时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睡着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逐渐变弱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一片狼藉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24c7ba8de.blank?vaa=1&amp;vcp=1&amp;pid=146cbaad3&amp;color=0,0,0&amp;vpa=37&amp;vtp=1&amp;vaab=1&amp;bbb=1"/>
          <p:cNvSpPr/>
          <p:nvPr/>
        </p:nvSpPr>
        <p:spPr>
          <a:xfrm>
            <a:off x="1730914" y="893794"/>
            <a:ext cx="1463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5" name="QB_6_AN.2_1#24c7ba8de.blank?vaa=1&amp;vcp=1&amp;pid=146cbaad3&amp;color=0,0,0&amp;vpa=38&amp;vtp=1&amp;vaab=1&amp;bbb=1"/>
          <p:cNvSpPr/>
          <p:nvPr/>
        </p:nvSpPr>
        <p:spPr>
          <a:xfrm>
            <a:off x="3813715" y="1528794"/>
            <a:ext cx="120167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7" name="QB_6_AN.3_1#24c7ba8de.blank?vaa=1&amp;vcp=1&amp;pid=146cbaad3&amp;color=0,0,0&amp;vpa=39&amp;vtp=1&amp;vaab=1&amp;bbb=1"/>
          <p:cNvSpPr/>
          <p:nvPr/>
        </p:nvSpPr>
        <p:spPr>
          <a:xfrm>
            <a:off x="2200814" y="2176494"/>
            <a:ext cx="1403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9" name="QB_6_AN.4_1#24c7ba8de.blank?vaa=1&amp;vcp=1&amp;pid=146cbaad3&amp;color=0,0,0&amp;vpa=40&amp;vtp=1&amp;vaab=1&amp;bbb=1"/>
          <p:cNvSpPr/>
          <p:nvPr/>
        </p:nvSpPr>
        <p:spPr>
          <a:xfrm>
            <a:off x="2231994" y="2836894"/>
            <a:ext cx="2032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1" name="QB_6_AN.5_1#24c7ba8de.blank?vaa=1&amp;vcp=1&amp;pid=146cbaad3&amp;color=0,0,0&amp;vpa=41&amp;vtp=1&amp;vaab=1&amp;bbb=1"/>
          <p:cNvSpPr/>
          <p:nvPr/>
        </p:nvSpPr>
        <p:spPr>
          <a:xfrm>
            <a:off x="1832514" y="3484594"/>
            <a:ext cx="12652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endParaRPr lang="en-US" altLang="zh-CN" sz="2800" dirty="0"/>
          </a:p>
        </p:txBody>
      </p:sp>
      <p:sp>
        <p:nvSpPr>
          <p:cNvPr id="13" name="QB_6_AN.6_1#24c7ba8de.blank?vaa=1&amp;vcp=1&amp;pid=146cbaad3&amp;color=0,0,0&amp;vpa=42&amp;vtp=1&amp;vaab=1&amp;bbb=1"/>
          <p:cNvSpPr/>
          <p:nvPr/>
        </p:nvSpPr>
        <p:spPr>
          <a:xfrm>
            <a:off x="1832514" y="4119594"/>
            <a:ext cx="1795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endParaRPr lang="en-US" altLang="zh-CN" sz="2800" dirty="0"/>
          </a:p>
        </p:txBody>
      </p:sp>
      <p:sp>
        <p:nvSpPr>
          <p:cNvPr id="15" name="QB_6_AN.7_1#24c7ba8de.blank?vaa=1&amp;vcp=1&amp;pid=146cbaad3&amp;color=0,0,0&amp;vpa=43&amp;vtp=1&amp;vaab=1&amp;bbb=1"/>
          <p:cNvSpPr/>
          <p:nvPr/>
        </p:nvSpPr>
        <p:spPr>
          <a:xfrm>
            <a:off x="2607214" y="4779994"/>
            <a:ext cx="1660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7" name="QB_6_AN.80_1#24c7ba8de.blank?vaa=1&amp;vcp=1&amp;pid=146cbaad3&amp;color=0,0,0&amp;vpa=44&amp;vtp=1&amp;vaab=1&amp;bbb=1"/>
          <p:cNvSpPr/>
          <p:nvPr/>
        </p:nvSpPr>
        <p:spPr>
          <a:xfrm>
            <a:off x="2556414" y="5406739"/>
            <a:ext cx="1757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1_1#cfbc9e4d8?vaa=1&amp;vcp=1&amp;pid=146cbaad3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看一看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拆卸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往外看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有点儿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cfbc9e4d8.blank?vaa=1&amp;vcp=1&amp;pid=146cbaad3&amp;color=0,0,0&amp;vpa=45&amp;vtp=1&amp;vaab=1&amp;bbb=1"/>
          <p:cNvSpPr/>
          <p:nvPr/>
        </p:nvSpPr>
        <p:spPr>
          <a:xfrm>
            <a:off x="2226214" y="893794"/>
            <a:ext cx="2073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endParaRPr lang="en-US" altLang="zh-CN" sz="2800" dirty="0"/>
          </a:p>
        </p:txBody>
      </p:sp>
      <p:sp>
        <p:nvSpPr>
          <p:cNvPr id="5" name="QB_6_AN.2_1#cfbc9e4d8.blank?vaa=1&amp;vcp=1&amp;pid=146cbaad3&amp;color=0,0,0&amp;vpa=46&amp;vtp=1&amp;vaab=1&amp;bbb=1"/>
          <p:cNvSpPr/>
          <p:nvPr/>
        </p:nvSpPr>
        <p:spPr>
          <a:xfrm>
            <a:off x="1896014" y="1528794"/>
            <a:ext cx="272516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7" name="QB_6_AN.3_1#cfbc9e4d8.blank?vaa=1&amp;vcp=1&amp;pid=146cbaad3&amp;color=0,0,0&amp;vpa=47&amp;vtp=1&amp;vaab=1&amp;bbb=1"/>
          <p:cNvSpPr/>
          <p:nvPr/>
        </p:nvSpPr>
        <p:spPr>
          <a:xfrm>
            <a:off x="1883314" y="2189194"/>
            <a:ext cx="1697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silence</a:t>
            </a:r>
            <a:endParaRPr lang="en-US" altLang="zh-CN" sz="2800" dirty="0"/>
          </a:p>
        </p:txBody>
      </p:sp>
      <p:sp>
        <p:nvSpPr>
          <p:cNvPr id="9" name="QB_6_AN.4_1#cfbc9e4d8.blank?vaa=1&amp;vcp=1&amp;pid=146cbaad3&amp;color=0,0,0&amp;vpa=48&amp;vtp=1&amp;vaab=1&amp;bbb=1"/>
          <p:cNvSpPr/>
          <p:nvPr/>
        </p:nvSpPr>
        <p:spPr>
          <a:xfrm>
            <a:off x="1819814" y="2836894"/>
            <a:ext cx="1817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1" name="QB_6_AN.5_1#cfbc9e4d8.blank?vaa=1&amp;vcp=1&amp;pid=146cbaad3&amp;color=0,0,0&amp;vpa=49&amp;vtp=1&amp;vaab=1&amp;bbb=1"/>
          <p:cNvSpPr/>
          <p:nvPr/>
        </p:nvSpPr>
        <p:spPr>
          <a:xfrm>
            <a:off x="2264314" y="3484594"/>
            <a:ext cx="19970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3" name="QB_6_AN.6_1#cfbc9e4d8.blank?vaa=1&amp;vcp=1&amp;pid=146cbaad3&amp;color=0,0,0&amp;vpa=50&amp;vtp=1&amp;vaab=1&amp;bbb=1"/>
          <p:cNvSpPr/>
          <p:nvPr/>
        </p:nvSpPr>
        <p:spPr>
          <a:xfrm>
            <a:off x="2188114" y="4132294"/>
            <a:ext cx="1795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bit</a:t>
            </a:r>
            <a:endParaRPr lang="en-US" altLang="zh-CN" sz="2800" dirty="0"/>
          </a:p>
        </p:txBody>
      </p:sp>
      <p:sp>
        <p:nvSpPr>
          <p:cNvPr id="15" name="QB_6_AN.7_1#cfbc9e4d8.blank?vaa=1&amp;vcp=1&amp;pid=146cbaad3&amp;color=0,0,0&amp;vpa=51&amp;vtp=1&amp;vaab=1&amp;bbb=1"/>
          <p:cNvSpPr/>
          <p:nvPr/>
        </p:nvSpPr>
        <p:spPr>
          <a:xfrm>
            <a:off x="1857914" y="4779994"/>
            <a:ext cx="1738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7" name="QB_6_AN.96_1#cfbc9e4d8.blank?vaa=1&amp;vcp=1&amp;pid=146cbaad3&amp;color=0,0,0&amp;vpa=52&amp;vtp=1&amp;vaab=1&amp;bbb=1"/>
          <p:cNvSpPr/>
          <p:nvPr/>
        </p:nvSpPr>
        <p:spPr>
          <a:xfrm>
            <a:off x="1819814" y="5406739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7_1#176a15521?vaa=1&amp;vcp=1&amp;pid=146cbaad3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从前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制订计划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3" name="QB_6_AN.1_1#176a15521.blank?vaa=1&amp;vcp=1&amp;pid=146cbaad3&amp;color=0,0,0&amp;vpa=53&amp;vtp=1&amp;vaab=1&amp;bbb=1"/>
          <p:cNvSpPr/>
          <p:nvPr/>
        </p:nvSpPr>
        <p:spPr>
          <a:xfrm>
            <a:off x="1870614" y="1527524"/>
            <a:ext cx="2960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5" name="QB_6_AN.2_1#176a15521.blank?vaa=1&amp;vcp=1&amp;pid=146cbaad3&amp;color=0,0,0&amp;vpa=54&amp;vtp=1&amp;vaab=1&amp;bbb=1"/>
          <p:cNvSpPr/>
          <p:nvPr/>
        </p:nvSpPr>
        <p:spPr>
          <a:xfrm>
            <a:off x="1832514" y="2187924"/>
            <a:ext cx="1974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endParaRPr lang="en-US" altLang="zh-CN" sz="2800" dirty="0"/>
          </a:p>
        </p:txBody>
      </p:sp>
      <p:sp>
        <p:nvSpPr>
          <p:cNvPr id="7" name="QB_6_AN.3_1#176a15521.blank?vaa=1&amp;vcp=1&amp;pid=146cbaad3&amp;color=0,0,0&amp;vpa=55&amp;vtp=1&amp;vaab=1&amp;bbb=1"/>
          <p:cNvSpPr/>
          <p:nvPr/>
        </p:nvSpPr>
        <p:spPr>
          <a:xfrm>
            <a:off x="1832514" y="2822924"/>
            <a:ext cx="1974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married</a:t>
            </a:r>
            <a:endParaRPr lang="en-US" altLang="zh-CN" sz="2800" dirty="0"/>
          </a:p>
        </p:txBody>
      </p:sp>
      <p:sp>
        <p:nvSpPr>
          <p:cNvPr id="9" name="QB_6_AN.4_1#176a15521.blank?vaa=1&amp;vcp=1&amp;pid=146cbaad3&amp;color=0,0,0&amp;vpa=56&amp;vtp=1&amp;vaab=1&amp;bbb=1"/>
          <p:cNvSpPr/>
          <p:nvPr/>
        </p:nvSpPr>
        <p:spPr>
          <a:xfrm>
            <a:off x="1857914" y="3483324"/>
            <a:ext cx="2446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</a:t>
            </a:r>
            <a:endParaRPr lang="en-US" altLang="zh-CN" sz="2800" dirty="0"/>
          </a:p>
        </p:txBody>
      </p:sp>
      <p:sp>
        <p:nvSpPr>
          <p:cNvPr id="11" name="QB_6_AN.5_1#176a15521.blank?vaa=1&amp;vcp=1&amp;pid=146cbaad3&amp;color=0,0,0&amp;vpa=57&amp;vtp=1&amp;vaab=1&amp;bbb=1"/>
          <p:cNvSpPr/>
          <p:nvPr/>
        </p:nvSpPr>
        <p:spPr>
          <a:xfrm>
            <a:off x="1908714" y="4131024"/>
            <a:ext cx="1651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13" name="QB_6_AN.108_1#176a15521.blank?vaa=1&amp;vcp=1&amp;pid=146cbaad3&amp;color=0,0,0&amp;vpa=58&amp;vtp=1&amp;vaab=1&amp;bbb=1"/>
          <p:cNvSpPr/>
          <p:nvPr/>
        </p:nvSpPr>
        <p:spPr>
          <a:xfrm>
            <a:off x="2543714" y="4745069"/>
            <a:ext cx="2151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bea0bde?vcp=1&amp;pid=0128e721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7cf347118?vcp=1&amp;pid=0ebea0bde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shower.（P36）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——昨晚八点你在干什么？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——我在洗澡。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rainstorm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（P36）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暴风雨来的时候，他正在图书馆看书。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cf347118?sp=1&amp;vcp=1&amp;pid=0ebea0bde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当琳达睡觉时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詹妮在帮助玛丽做家庭作业。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我是如此害怕，以至于之后几乎不能清醒地思考。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cf347118?vcp=1&amp;pid=0ebea0bde&amp;color=0,0,0&amp;vtp=1&amp;vaab=1&amp;bt=1&amp;bb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愚公发现了一个解决问题的好方法。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hard！（P42）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但是这个故事试图告诉我们，只要你努力去做，没有什么是不可能的!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愚公坚持不懈，从不言弃。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cf347118?sp=1&amp;vcp=1&amp;pid=0ebea0bde&amp;color=0,0,0&amp;mp=1&amp;vtp=1&amp;vaab=1&amp;bt=1&amp;bb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中国孩子对这个故事并不陌生。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died.（P44）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那个人一说完，愚公就说在他死后他的家人会继续移山。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tail.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除非他可以藏住自己的尾巴，否则他不能变成人。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200929d5.fixed?vcp=1&amp;pid=9599962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3200929d5.fixed?vcp=1&amp;pid=9599962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c0de9c6c?vcp=1&amp;pid=3200929d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过去进行时。</a:t>
            </a:r>
            <a:endParaRPr lang="en-US" altLang="zh-CN" sz="3200" dirty="0"/>
          </a:p>
        </p:txBody>
      </p:sp>
      <p:sp>
        <p:nvSpPr>
          <p:cNvPr id="3" name="P_6_BD#c0a8ef288?sp=1&amp;vcp=1&amp;pid=3c0de9c6c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过去进行时的用法。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（1）表示在过去某一时刻或某一阶段正在进行的动作。例如：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昨天下午五点，我们正在开班会。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0a8ef288?sp=1&amp;vcp=1&amp;pid=3c0de9c6c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（2）表示一个动作发生时，另一个动作正在进行。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：when连接一般过去时，而while连接过去进行时。例如：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妈妈回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到家的时候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，苏正在做作业。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我在厨房做饭时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，我弟弟正在花园里玩耍。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dba34bd2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dba34bd2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1dba34bd2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0a8ef288?sp=1&amp;vcp=1&amp;pid=3c0de9c6c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过去进行时的时间状语。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与过去进行时连用的时间状语有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：then,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moment以及when引导的时间状语从句。例如：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?昨天这个时候你在干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过去进行时的各种句式。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肯定句：主语+was/were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现在分词+其他.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否定句：主语+was/were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+现在分词+其他.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一般疑问句：Was/Were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+现在分词+其他?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043d0025?vcp=1&amp;pid=3c0de9c6c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09_1#4828649ff?vaa=1&amp;vcp=1&amp;pid=1043d0025&amp;color=0,0,0&amp;vtp=1&amp;vaab=1&amp;bb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（watch）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（play）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in.</a:t>
            </a:r>
            <a:endParaRPr lang="en-US" altLang="zh-CN" sz="2800" dirty="0"/>
          </a:p>
        </p:txBody>
      </p:sp>
      <p:sp>
        <p:nvSpPr>
          <p:cNvPr id="4" name="QB_7_AN.1_1#4828649ff.blank?vaa=1&amp;vcp=1&amp;pid=1043d0025&amp;color=0,0,0&amp;vpa=59&amp;vtp=1&amp;vaab=1&amp;bbb=1"/>
          <p:cNvSpPr/>
          <p:nvPr/>
        </p:nvSpPr>
        <p:spPr>
          <a:xfrm>
            <a:off x="1548353" y="1168064"/>
            <a:ext cx="229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endParaRPr lang="en-US" altLang="zh-CN" sz="2800" dirty="0"/>
          </a:p>
        </p:txBody>
      </p:sp>
      <p:sp>
        <p:nvSpPr>
          <p:cNvPr id="6" name="QB_7_AN.112_1#4828649ff.blank?vaa=1&amp;vcp=1&amp;pid=1043d0025&amp;color=0,0,0&amp;vpa=60&amp;vtp=1&amp;vaab=1&amp;bbb=1"/>
          <p:cNvSpPr/>
          <p:nvPr/>
        </p:nvSpPr>
        <p:spPr>
          <a:xfrm>
            <a:off x="2788189" y="1815764"/>
            <a:ext cx="20542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e81bf557?vcp=1&amp;pid=3200929d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“so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unless引导的状语从句。</a:t>
            </a:r>
            <a:endParaRPr lang="en-US" altLang="zh-CN" sz="3200" dirty="0"/>
          </a:p>
        </p:txBody>
      </p:sp>
      <p:sp>
        <p:nvSpPr>
          <p:cNvPr id="3" name="P_6_BD#3b1030650?sp=1&amp;vcp=1&amp;pid=5e81bf557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as引导的时间状语从句，意为“一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”。通常情况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，如果主语是一般将来时，从句要用一般现在时表示将来的意义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我一到北京就给你打电话。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”引导结果状语从句，意为“如此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以至于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”。so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后跟形容词或副词。例如：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这汤太热了，我现在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b1030650?sp=1&amp;vcp=1&amp;pid=5e81bf557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unless意为“除非，如果不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”，引导条件状语从句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，相当于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not”。如果主句是一般将来时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，从句要用一般现在时表示将来的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如果你不努力学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，你将无法通过考试。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37b36af6?vcp=1&amp;pid=5e81bf557&amp;color=236,117,163&amp;vtp=1&amp;vaab=1&amp;bt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13_1#05fd51baf?vaa=1&amp;vcp=1&amp;pid=537b36af6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05fd51baf.bracket?vaa=1&amp;vcp=1&amp;pid=537b36af6&amp;color=0,0,0&amp;vpa=61&amp;vtp=1&amp;vaab=1"/>
          <p:cNvSpPr/>
          <p:nvPr/>
        </p:nvSpPr>
        <p:spPr>
          <a:xfrm>
            <a:off x="2227803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13_2#05fd51baf.choices?vaa=1&amp;vcp=1&amp;pid=537b36af6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B.after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  <p:sp>
        <p:nvSpPr>
          <p:cNvPr id="6" name="QC_7_BD.115_1#f7eaed0f8?vaa=1&amp;vcp=1&amp;pid=537b36af6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kitchen.(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16_1#f7eaed0f8.bracket?vaa=1&amp;vcp=1&amp;pid=537b36af6&amp;color=0,0,0&amp;vpa=62&amp;vtp=1&amp;vaab=1"/>
          <p:cNvSpPr/>
          <p:nvPr/>
        </p:nvSpPr>
        <p:spPr>
          <a:xfrm>
            <a:off x="1949989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15_2#f7eaed0f8.choices?vaa=1&amp;vcp=1&amp;pid=537b36af6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7_1#8c2b9ee48?vaa=1&amp;vcp=1&amp;pid=537b36af6&amp;color=0,0,0&amp;vtp=1&amp;vaab=1&amp;bbb=1&amp;hb=1">
            <a:extLst>
              <a:ext uri="{FF2B5EF4-FFF2-40B4-BE49-F238E27FC236}">
                <a16:creationId xmlns:a16="http://schemas.microsoft.com/office/drawing/2014/main" id="{3DE2DF14-4E0D-4695-F22D-BCD0B38A4F0F}"/>
              </a:ext>
            </a:extLst>
          </p:cNvPr>
          <p:cNvSpPr/>
          <p:nvPr/>
        </p:nvSpPr>
        <p:spPr>
          <a:xfrm>
            <a:off x="539496" y="2507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17_2#8c2b9ee48.choices?vaa=1&amp;vcp=1&amp;pid=537b36af6&amp;color=0,0,0&amp;vtp=1&amp;vaab=1&amp;bbb=1">
            <a:extLst>
              <a:ext uri="{FF2B5EF4-FFF2-40B4-BE49-F238E27FC236}">
                <a16:creationId xmlns:a16="http://schemas.microsoft.com/office/drawing/2014/main" id="{D2F0B8C5-76BE-0946-A5F0-0E7AE6BCB0B9}"/>
              </a:ext>
            </a:extLst>
          </p:cNvPr>
          <p:cNvSpPr/>
          <p:nvPr/>
        </p:nvSpPr>
        <p:spPr>
          <a:xfrm>
            <a:off x="539496" y="37778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.too;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4" name="QC_7_AN.118_1#8c2b9ee48.bracket?vaa=1&amp;vcp=1&amp;pid=537b36af6&amp;color=0,0,0&amp;vpa=63&amp;vtp=1&amp;vaab=1">
            <a:extLst>
              <a:ext uri="{FF2B5EF4-FFF2-40B4-BE49-F238E27FC236}">
                <a16:creationId xmlns:a16="http://schemas.microsoft.com/office/drawing/2014/main" id="{65D7A506-ED92-819E-1655-C62FDD6813F6}"/>
              </a:ext>
            </a:extLst>
          </p:cNvPr>
          <p:cNvSpPr/>
          <p:nvPr/>
        </p:nvSpPr>
        <p:spPr>
          <a:xfrm>
            <a:off x="1673764" y="31417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1040040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bf4351e2?vcp=1&amp;pid=3200929d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instead和instead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of的用法区别。</a:t>
            </a:r>
            <a:endParaRPr lang="en-US" altLang="zh-CN" sz="3200" dirty="0"/>
          </a:p>
        </p:txBody>
      </p:sp>
      <p:graphicFrame>
        <p:nvGraphicFramePr>
          <p:cNvPr id="26" name="P_6_BD#2da322d4e?colgroup=4,5,6,13&amp;vcp=1&amp;pid=5bf4351e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024054"/>
              </p:ext>
            </p:extLst>
          </p:nvPr>
        </p:nvGraphicFramePr>
        <p:xfrm>
          <a:off x="539496" y="1324401"/>
          <a:ext cx="11073384" cy="3891472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instead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顶替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后面不跟任何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在句子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中作状语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volleyball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instead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你为什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么不来打排球呢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后面接代替的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她没有待在家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里而是上学去了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56ee3e84?vcp=1&amp;pid=5bf4351e2&amp;color=236,117,163&amp;mp=1&amp;vtp=1&amp;vaab=1&amp;bt=1&amp;bbb=1"/>
          <p:cNvSpPr/>
          <p:nvPr/>
        </p:nvSpPr>
        <p:spPr>
          <a:xfrm>
            <a:off x="459177" y="430832"/>
            <a:ext cx="11109960" cy="55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27" name="QM_7_BD.119_1#4a807fde6?colgroup=30&amp;vaa=1&amp;vcp=1&amp;pid=b56ee3e84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543798"/>
              </p:ext>
            </p:extLst>
          </p:nvPr>
        </p:nvGraphicFramePr>
        <p:xfrm>
          <a:off x="459177" y="1102407"/>
          <a:ext cx="11100816" cy="582486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8248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instead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instead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20_1#e22f57f94?vaa=1&amp;vcp=1&amp;pid=4a807fde6&amp;color=0,0,0&amp;vtp=1&amp;vaab=1&amp;bbb=1&amp;hb=1"/>
          <p:cNvSpPr/>
          <p:nvPr/>
        </p:nvSpPr>
        <p:spPr>
          <a:xfrm>
            <a:off x="459177" y="1813607"/>
            <a:ext cx="11109960" cy="4595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milk.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5" name="QB_8_AN.1_1#e22f57f94.blank?vaa=1&amp;vcp=1&amp;pid=4a807fde6&amp;color=0,0,0&amp;vpa=64&amp;vtp=1&amp;vaab=1&amp;bbb=1"/>
          <p:cNvSpPr/>
          <p:nvPr/>
        </p:nvSpPr>
        <p:spPr>
          <a:xfrm>
            <a:off x="7663983" y="1783635"/>
            <a:ext cx="128428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endParaRPr lang="en-US" altLang="zh-CN" sz="2800" dirty="0"/>
          </a:p>
        </p:txBody>
      </p:sp>
      <p:sp>
        <p:nvSpPr>
          <p:cNvPr id="7" name="QB_8_AN.2_1#e22f57f94.blank?vaa=1&amp;vcp=1&amp;pid=4a807fde6&amp;color=0,0,0&amp;vpa=65&amp;vtp=1&amp;vaab=1&amp;bbb=1"/>
          <p:cNvSpPr/>
          <p:nvPr/>
        </p:nvSpPr>
        <p:spPr>
          <a:xfrm>
            <a:off x="8335559" y="2952035"/>
            <a:ext cx="173831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8_AN.3_1#e22f57f94.blank?vaa=1&amp;vcp=1&amp;pid=4a807fde6&amp;color=0,0,0&amp;vpa=66&amp;vtp=1&amp;vaab=1&amp;bbb=1"/>
          <p:cNvSpPr/>
          <p:nvPr/>
        </p:nvSpPr>
        <p:spPr>
          <a:xfrm>
            <a:off x="9646707" y="4120435"/>
            <a:ext cx="173831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8_AN.127_1#e22f57f94.blank?vaa=1&amp;vcp=1&amp;pid=4a807fde6&amp;color=0,0,0&amp;vpa=67&amp;vtp=1&amp;vaab=1&amp;bbb=1"/>
          <p:cNvSpPr/>
          <p:nvPr/>
        </p:nvSpPr>
        <p:spPr>
          <a:xfrm>
            <a:off x="4088996" y="5851953"/>
            <a:ext cx="126365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09e0404b.fixed?vcp=1&amp;pid=9599962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e09e0404b.fixed?vcp=1&amp;pid=9599962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d4ef76a8?sp=1&amp;vcp=1&amp;pid=e09e0404b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主题：快乐时光</a:t>
            </a:r>
            <a:endParaRPr lang="en-US" altLang="zh-CN" sz="3000" dirty="0"/>
          </a:p>
        </p:txBody>
      </p:sp>
      <p:sp>
        <p:nvSpPr>
          <p:cNvPr id="3" name="C_6_BD#0a003a4a8?vcp=1&amp;pid=7d4ef76a8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28_1#1ca4b23bb?vaa=1&amp;vcp=1&amp;pid=0a003a4a8&amp;color=0,0,0&amp;vtp=1&amp;vaab=1&amp;bbb=1&amp;hb=1"/>
          <p:cNvSpPr/>
          <p:nvPr/>
        </p:nvSpPr>
        <p:spPr>
          <a:xfrm>
            <a:off x="539496" y="18652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假如你是李磊，今天英语老师让大家分组讲述各自的周末生活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被小组成员推选为代表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。请你根据以下表格内容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，用英文向同学们描述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一下你们组的成员在昨天的以下时间点在做什么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。80词左右。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de3d72a7.fixed?vcp=1&amp;pid=9599962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1de3d72a7.fixed?vcp=1&amp;pid=9599962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QB_7_BD.128_2#1ca4b23bb?colgroup=4,7,9,7&amp;vaa=1&amp;vcp=1&amp;pid=0a003a4a8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597160"/>
              </p:ext>
            </p:extLst>
          </p:nvPr>
        </p:nvGraphicFramePr>
        <p:xfrm>
          <a:off x="315098" y="1725771"/>
          <a:ext cx="11462291" cy="3406458"/>
        </p:xfrm>
        <a:graphic>
          <a:graphicData uri="http://schemas.openxmlformats.org/drawingml/2006/table">
            <a:tbl>
              <a:tblPr/>
              <a:tblGrid>
                <a:gridCol w="1946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4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9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32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97736">
                <a:tc>
                  <a:txBody>
                    <a:bodyPr/>
                    <a:lstStyle/>
                    <a:p>
                      <a:pPr algn="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 Activity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Name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Linda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Cooking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dinner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Paul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football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shower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Zhang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Xin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Listening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music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clothes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dinner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" name="QB_7_BD.128_2#1ca4b23bb?colgroup=4,7,9,7&amp;vaa=1&amp;vcp=1&amp;pid=0a003a4a8&amp;color=0,0,0&amp;mp=1&amp;vtp=1&amp;vaab=1&amp;bt=1&amp;bbb=1&amp;tl=1">
            <a:extLst>
              <a:ext uri="{FF2B5EF4-FFF2-40B4-BE49-F238E27FC236}">
                <a16:creationId xmlns:a16="http://schemas.microsoft.com/office/drawing/2014/main" id="{1AB4EFB3-AE93-5172-C85D-C6B591395F7B}"/>
              </a:ext>
            </a:extLst>
          </p:cNvPr>
          <p:cNvCxnSpPr>
            <a:cxnSpLocks/>
          </p:cNvCxnSpPr>
          <p:nvPr/>
        </p:nvCxnSpPr>
        <p:spPr>
          <a:xfrm>
            <a:off x="315098" y="1725771"/>
            <a:ext cx="1105929" cy="170322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QB_7_BD.128_2#1ca4b23bb?colgroup=4,7,9,7&amp;vaa=1&amp;vcp=1&amp;pid=0a003a4a8&amp;color=0,0,0&amp;mp=1&amp;vtp=1&amp;vaab=1&amp;bt=1&amp;bbb=1&amp;tl=1">
            <a:extLst>
              <a:ext uri="{FF2B5EF4-FFF2-40B4-BE49-F238E27FC236}">
                <a16:creationId xmlns:a16="http://schemas.microsoft.com/office/drawing/2014/main" id="{1E3E11ED-98E1-0B18-6837-5CB9D91F5D86}"/>
              </a:ext>
            </a:extLst>
          </p:cNvPr>
          <p:cNvCxnSpPr>
            <a:cxnSpLocks/>
          </p:cNvCxnSpPr>
          <p:nvPr/>
        </p:nvCxnSpPr>
        <p:spPr>
          <a:xfrm>
            <a:off x="315098" y="1725771"/>
            <a:ext cx="1928312" cy="83825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8_3#1ca4b23bb?vaa=1&amp;vcp=1&amp;pid=0a003a4a8&amp;color=0,0,0&amp;mp=1&amp;vtp=1&amp;vaab=1&amp;bt=1&amp;bbb=1&amp;hb=1&amp;hltap=1"/>
          <p:cNvSpPr/>
          <p:nvPr/>
        </p:nvSpPr>
        <p:spPr>
          <a:xfrm>
            <a:off x="539496" y="930624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28_3#1ca4b23bb?vaa=1&amp;vcp=1&amp;pid=0a003a4a8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74C0FF91-71BF-1698-CEC6-BE5079D5D08F}"/>
              </a:ext>
            </a:extLst>
          </p:cNvPr>
          <p:cNvSpPr/>
          <p:nvPr/>
        </p:nvSpPr>
        <p:spPr>
          <a:xfrm>
            <a:off x="539496" y="888446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Paul?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bathroom.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cd6062dd?vcp=1&amp;pid=7d4ef76a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32" name="P_7_BD#88fd6f610?colgroup=4,24&amp;vcp=1&amp;pid=2cd6062dd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475131"/>
              </p:ext>
            </p:extLst>
          </p:nvPr>
        </p:nvGraphicFramePr>
        <p:xfrm>
          <a:off x="539496" y="1272966"/>
          <a:ext cx="11082528" cy="2265936"/>
        </p:xfrm>
        <a:graphic>
          <a:graphicData uri="http://schemas.openxmlformats.org/drawingml/2006/table">
            <a:tbl>
              <a:tblPr/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过去的某个时间点做的事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过去进行时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三个人在三个时间点的活动情况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88fd6f610?colgroup=4,24&amp;vcp=1&amp;pid=2cd6062d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127509"/>
              </p:ext>
            </p:extLst>
          </p:nvPr>
        </p:nvGraphicFramePr>
        <p:xfrm>
          <a:off x="539496" y="1516539"/>
          <a:ext cx="11082528" cy="4529519"/>
        </p:xfrm>
        <a:graphic>
          <a:graphicData uri="http://schemas.openxmlformats.org/drawingml/2006/table">
            <a:tbl>
              <a:tblPr/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开篇：引入主题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：详细描述三个人在三个时间点正在做的事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：总结全文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816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moment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Linda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8fd6f610?colgroup=4,24&amp;vcp=1&amp;pid=2cd6062dd&amp;color=0,0,0&amp;mp=1&amp;vtp=1&amp;vaab=1&amp;bt=1&amp;bbb=1">
            <a:extLst>
              <a:ext uri="{FF2B5EF4-FFF2-40B4-BE49-F238E27FC236}">
                <a16:creationId xmlns:a16="http://schemas.microsoft.com/office/drawing/2014/main" id="{B3D55407-BE28-0252-2E3C-45FAED25B194}"/>
              </a:ext>
            </a:extLst>
          </p:cNvPr>
          <p:cNvSpPr txBox="1"/>
          <p:nvPr/>
        </p:nvSpPr>
        <p:spPr>
          <a:xfrm>
            <a:off x="10903879" y="80813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8fd6f610?vcp=1&amp;pid=2cd6062dd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学习至此，请完成第15讲备考练习（第213页）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ba96f5a9.fixed?vcp=1&amp;pid=9599962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0ba96f5a9.fixed?vcp=1&amp;pid=9599962c2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第15讲备考练习（八年级下册Units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bc522547?sp=1&amp;vcp=1&amp;pid=0ba96f5a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29_1#e21721aea?vaa=1&amp;vcp=1&amp;pid=ebc522547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e21721aea.bracket?vaa=1&amp;vcp=1&amp;pid=ebc522547&amp;color=0,0,0&amp;vpa=68&amp;vtp=1&amp;vaab=1"/>
          <p:cNvSpPr/>
          <p:nvPr/>
        </p:nvSpPr>
        <p:spPr>
          <a:xfrm>
            <a:off x="2069053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29_2#e21721aea.choices?vaa=1&amp;vcp=1&amp;pid=ebc522547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6" name="QC_6_BD.131_1#c7ae124d3?vaa=1&amp;vcp=1&amp;pid=ebc522547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32_1#c7ae124d3.bracket?vaa=1&amp;vcp=1&amp;pid=ebc522547&amp;color=0,0,0&amp;vpa=69&amp;vtp=1&amp;vaab=1"/>
          <p:cNvSpPr/>
          <p:nvPr/>
        </p:nvSpPr>
        <p:spPr>
          <a:xfrm>
            <a:off x="2196053" y="380350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31_2#c7ae124d3.choices?vaa=1&amp;vcp=1&amp;pid=ebc522547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.against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3_1#0506eaeef?vaa=1&amp;vcp=1&amp;pid=ebc522547&amp;color=0,0,0&amp;mp=1&amp;vtp=1&amp;vaab=1&amp;bt=1&amp;bbb=1&amp;hb=1"/>
          <p:cNvSpPr/>
          <p:nvPr/>
        </p:nvSpPr>
        <p:spPr>
          <a:xfrm>
            <a:off x="539496" y="915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506eaeef.bracket?vaa=1&amp;vcp=1&amp;pid=ebc522547&amp;color=0,0,0&amp;mp=1&amp;vpa=70&amp;vtp=1&amp;vaab=1"/>
          <p:cNvSpPr/>
          <p:nvPr/>
        </p:nvSpPr>
        <p:spPr>
          <a:xfrm>
            <a:off x="1656303" y="1549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3_2#0506eaeef.choices?vaa=1&amp;vcp=1&amp;pid=ebc522547&amp;color=0,0,0&amp;vtp=1&amp;vaab=1&amp;bbb=1"/>
          <p:cNvSpPr/>
          <p:nvPr/>
        </p:nvSpPr>
        <p:spPr>
          <a:xfrm>
            <a:off x="539496" y="2182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.Before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.Since</a:t>
            </a:r>
            <a:endParaRPr lang="en-US" altLang="zh-CN" sz="2800" dirty="0"/>
          </a:p>
        </p:txBody>
      </p:sp>
      <p:sp>
        <p:nvSpPr>
          <p:cNvPr id="5" name="QC_6_BD.135_1#8d65e0447?vaa=1&amp;vcp=1&amp;pid=ebc522547&amp;color=0,0,0&amp;vtp=1&amp;vaab=1&amp;bbb=1&amp;hb=1"/>
          <p:cNvSpPr/>
          <p:nvPr/>
        </p:nvSpPr>
        <p:spPr>
          <a:xfrm>
            <a:off x="539496" y="2811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8d65e0447.bracket?vaa=1&amp;vcp=1&amp;pid=ebc522547&amp;color=0,0,0&amp;vpa=71&amp;vtp=1&amp;vaab=1"/>
          <p:cNvSpPr/>
          <p:nvPr/>
        </p:nvSpPr>
        <p:spPr>
          <a:xfrm>
            <a:off x="1438815" y="3446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35_2#8d65e0447.choices?vaa=1&amp;vcp=1&amp;pid=ebc522547&amp;color=0,0,0&amp;vtp=1&amp;vaab=1&amp;bbb=1"/>
          <p:cNvSpPr/>
          <p:nvPr/>
        </p:nvSpPr>
        <p:spPr>
          <a:xfrm>
            <a:off x="539496" y="4080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B.Until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endParaRPr lang="en-US" altLang="zh-CN" sz="2800" dirty="0"/>
          </a:p>
        </p:txBody>
      </p:sp>
      <p:sp>
        <p:nvSpPr>
          <p:cNvPr id="8" name="QC_6_BD.137_1#3c49e011a?vaa=1&amp;vcp=1&amp;pid=ebc522547&amp;color=0,0,0&amp;vtp=1&amp;vaab=1&amp;bbb=1"/>
          <p:cNvSpPr/>
          <p:nvPr/>
        </p:nvSpPr>
        <p:spPr>
          <a:xfrm>
            <a:off x="539496" y="4702651"/>
            <a:ext cx="11499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38_1#3c49e011a.bracket?vaa=1&amp;vcp=1&amp;pid=ebc522547&amp;color=0,0,0&amp;vpa=72&amp;vtp=1&amp;vaab=1"/>
          <p:cNvSpPr/>
          <p:nvPr/>
        </p:nvSpPr>
        <p:spPr>
          <a:xfrm>
            <a:off x="10841578" y="46893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37_2#3c49e011a.choices?vaa=1&amp;vcp=1&amp;pid=ebc522547&amp;color=0,0,0&amp;vtp=1&amp;vaab=1&amp;bbb=1"/>
          <p:cNvSpPr/>
          <p:nvPr/>
        </p:nvSpPr>
        <p:spPr>
          <a:xfrm>
            <a:off x="539496" y="53243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B.practices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9_1#51369def4?vaa=1&amp;vcp=1&amp;pid=ebc522547&amp;color=0,0,0&amp;mp=1&amp;vtp=1&amp;vaab=1&amp;bt=1&amp;bbb=1&amp;hb=1"/>
          <p:cNvSpPr/>
          <p:nvPr/>
        </p:nvSpPr>
        <p:spPr>
          <a:xfrm>
            <a:off x="539496" y="585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1369def4.bracket?vaa=1&amp;vcp=1&amp;pid=ebc522547&amp;color=0,0,0&amp;mp=1&amp;vpa=73&amp;vtp=1&amp;vaab=1"/>
          <p:cNvSpPr/>
          <p:nvPr/>
        </p:nvSpPr>
        <p:spPr>
          <a:xfrm>
            <a:off x="5010690" y="1219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9_2#51369def4.choices?vaa=1&amp;vcp=1&amp;pid=ebc522547&amp;color=0,0,0&amp;vtp=1&amp;vaab=1&amp;bbb=1"/>
          <p:cNvSpPr/>
          <p:nvPr/>
        </p:nvSpPr>
        <p:spPr>
          <a:xfrm>
            <a:off x="539496" y="1852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.Instead</a:t>
            </a:r>
            <a:endParaRPr lang="en-US" altLang="zh-CN" sz="2800" dirty="0"/>
          </a:p>
        </p:txBody>
      </p:sp>
      <p:sp>
        <p:nvSpPr>
          <p:cNvPr id="5" name="QC_6_BD.141_1#f841e953c?sp=1&amp;vaa=1&amp;vcp=1&amp;pid=ebc522547&amp;color=0,0,0&amp;vtp=1&amp;vaab=1&amp;bbb=1"/>
          <p:cNvSpPr/>
          <p:nvPr/>
        </p:nvSpPr>
        <p:spPr>
          <a:xfrm>
            <a:off x="539496" y="2481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f841e953c.bracket?vaa=1&amp;vcp=1&amp;pid=ebc522547&amp;color=0,0,0&amp;vpa=74&amp;vtp=1&amp;vaab=1"/>
          <p:cNvSpPr/>
          <p:nvPr/>
        </p:nvSpPr>
        <p:spPr>
          <a:xfrm>
            <a:off x="10287539" y="3115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41_2#f841e953c.choices?vaa=1&amp;vcp=1&amp;pid=ebc522547&amp;color=0,0,0&amp;vtp=1&amp;vaab=1&amp;bbb=1"/>
          <p:cNvSpPr/>
          <p:nvPr/>
        </p:nvSpPr>
        <p:spPr>
          <a:xfrm>
            <a:off x="539496" y="3750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.beat;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</a:t>
            </a:r>
            <a:endParaRPr lang="en-US" altLang="zh-CN" sz="2800" dirty="0"/>
          </a:p>
        </p:txBody>
      </p:sp>
      <p:sp>
        <p:nvSpPr>
          <p:cNvPr id="8" name="QC_6_BD.143_1#7b6a8fe56?vaa=1&amp;vcp=1&amp;pid=ebc522547&amp;color=0,0,0&amp;vtp=1&amp;vaab=1&amp;bbb=1&amp;hb=1"/>
          <p:cNvSpPr/>
          <p:nvPr/>
        </p:nvSpPr>
        <p:spPr>
          <a:xfrm>
            <a:off x="539496" y="4380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44_1#7b6a8fe56.bracket?vaa=1&amp;vcp=1&amp;pid=ebc522547&amp;color=0,0,0&amp;vpa=75&amp;vtp=1&amp;vaab=1"/>
          <p:cNvSpPr/>
          <p:nvPr/>
        </p:nvSpPr>
        <p:spPr>
          <a:xfrm>
            <a:off x="1970628" y="50146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143_2#7b6a8fe56.choices?vaa=1&amp;vcp=1&amp;pid=ebc522547&amp;color=0,0,0&amp;vtp=1&amp;vaab=1&amp;bbb=1"/>
          <p:cNvSpPr/>
          <p:nvPr/>
        </p:nvSpPr>
        <p:spPr>
          <a:xfrm>
            <a:off x="539496" y="5649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.such;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5_1#9d4813278?vaa=1&amp;vcp=1&amp;pid=ebc522547&amp;color=0,0,0&amp;vtp=1&amp;vaab=1&amp;bt=1&amp;bbb=1&amp;hb=1"/>
          <p:cNvSpPr/>
          <p:nvPr/>
        </p:nvSpPr>
        <p:spPr>
          <a:xfrm>
            <a:off x="539496" y="8898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England.(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d4813278.bracket?vaa=1&amp;vcp=1&amp;pid=ebc522547&amp;color=0,0,0&amp;vpa=76&amp;vtp=1&amp;vaab=1"/>
          <p:cNvSpPr/>
          <p:nvPr/>
        </p:nvSpPr>
        <p:spPr>
          <a:xfrm>
            <a:off x="2089689" y="15242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45_2#9d4813278.choices?vaa=1&amp;vcp=1&amp;pid=ebc522547&amp;color=0,0,0&amp;vtp=1&amp;vaab=1&amp;bbb=1"/>
          <p:cNvSpPr/>
          <p:nvPr/>
        </p:nvSpPr>
        <p:spPr>
          <a:xfrm>
            <a:off x="539496" y="21647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A.learned;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.learned;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5" name="QC_6_BD.147_1#66e88836b?vaa=1&amp;vcp=1&amp;pid=ebc522547&amp;color=0,0,0&amp;vtp=1&amp;vaab=1&amp;bbb=1&amp;hb=1"/>
          <p:cNvSpPr/>
          <p:nvPr/>
        </p:nvSpPr>
        <p:spPr>
          <a:xfrm>
            <a:off x="539496" y="40951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48_1#66e88836b.bracket?vaa=1&amp;vcp=1&amp;pid=ebc522547&amp;color=0,0,0&amp;vpa=77&amp;vtp=1&amp;vaab=1"/>
          <p:cNvSpPr/>
          <p:nvPr/>
        </p:nvSpPr>
        <p:spPr>
          <a:xfrm>
            <a:off x="4731290" y="47295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47_2#66e88836b.choices?vaa=1&amp;vcp=1&amp;pid=ebc522547&amp;color=0,0,0&amp;vtp=1&amp;vaab=1&amp;bbb=1"/>
          <p:cNvSpPr/>
          <p:nvPr/>
        </p:nvSpPr>
        <p:spPr>
          <a:xfrm>
            <a:off x="539496" y="53643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46687" algn="l"/>
                <a:tab pos="77918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.give;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ff2c5b16?vcp=1&amp;pid=1de3d72a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584" y="2029968"/>
            <a:ext cx="9692640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45e8983?sp=1&amp;vcp=1&amp;pid=0ba96f5a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49_1#6d1bd5e1a?vaa=1&amp;vcp=1&amp;pid=da45e8983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（stone）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（match）,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（take）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rainstorm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（come）,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（ice）.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（complete）forgot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angry.</a:t>
            </a:r>
            <a:endParaRPr lang="en-US" altLang="zh-CN" sz="2800" dirty="0"/>
          </a:p>
        </p:txBody>
      </p:sp>
      <p:sp>
        <p:nvSpPr>
          <p:cNvPr id="4" name="QB_6_AN.1_1#6d1bd5e1a.blank?vaa=1&amp;vcp=1&amp;pid=da45e8983&amp;color=0,0,0&amp;vpa=78&amp;vtp=1&amp;vaab=1&amp;bbb=1"/>
          <p:cNvSpPr/>
          <p:nvPr/>
        </p:nvSpPr>
        <p:spPr>
          <a:xfrm>
            <a:off x="4258341" y="1233015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stones</a:t>
            </a:r>
            <a:endParaRPr lang="en-US" altLang="zh-CN" sz="2800" dirty="0"/>
          </a:p>
        </p:txBody>
      </p:sp>
      <p:sp>
        <p:nvSpPr>
          <p:cNvPr id="6" name="QB_6_AN.2_1#6d1bd5e1a.blank?vaa=1&amp;vcp=1&amp;pid=da45e8983&amp;color=0,0,0&amp;vpa=79&amp;vtp=1&amp;vaab=1&amp;bbb=1"/>
          <p:cNvSpPr/>
          <p:nvPr/>
        </p:nvSpPr>
        <p:spPr>
          <a:xfrm>
            <a:off x="4783677" y="1880715"/>
            <a:ext cx="1420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matches</a:t>
            </a:r>
            <a:endParaRPr lang="en-US" altLang="zh-CN" sz="2800" dirty="0"/>
          </a:p>
        </p:txBody>
      </p:sp>
      <p:sp>
        <p:nvSpPr>
          <p:cNvPr id="8" name="QB_6_AN.3_1#6d1bd5e1a.blank?vaa=1&amp;vcp=1&amp;pid=da45e8983&amp;color=0,0,0&amp;vpa=80&amp;vtp=1&amp;vaab=1&amp;bbb=1"/>
          <p:cNvSpPr/>
          <p:nvPr/>
        </p:nvSpPr>
        <p:spPr>
          <a:xfrm>
            <a:off x="1764253" y="2515715"/>
            <a:ext cx="1876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endParaRPr lang="en-US" altLang="zh-CN" sz="2800" dirty="0"/>
          </a:p>
        </p:txBody>
      </p:sp>
      <p:sp>
        <p:nvSpPr>
          <p:cNvPr id="10" name="QB_6_AN.4_1#6d1bd5e1a.blank?vaa=1&amp;vcp=1&amp;pid=da45e8983&amp;color=0,0,0&amp;vpa=81&amp;vtp=1&amp;vaab=1&amp;bbb=1"/>
          <p:cNvSpPr/>
          <p:nvPr/>
        </p:nvSpPr>
        <p:spPr>
          <a:xfrm>
            <a:off x="3980402" y="3176115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endParaRPr lang="en-US" altLang="zh-CN" sz="2800" dirty="0"/>
          </a:p>
        </p:txBody>
      </p:sp>
      <p:sp>
        <p:nvSpPr>
          <p:cNvPr id="12" name="QB_6_AN.5_1#6d1bd5e1a.blank?vaa=1&amp;vcp=1&amp;pid=da45e8983&amp;color=0,0,0&amp;vpa=82&amp;vtp=1&amp;vaab=1&amp;bbb=1"/>
          <p:cNvSpPr/>
          <p:nvPr/>
        </p:nvSpPr>
        <p:spPr>
          <a:xfrm>
            <a:off x="4586827" y="3811115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icy</a:t>
            </a:r>
            <a:endParaRPr lang="en-US" altLang="zh-CN" sz="2800" dirty="0"/>
          </a:p>
        </p:txBody>
      </p:sp>
      <p:sp>
        <p:nvSpPr>
          <p:cNvPr id="14" name="QB_6_AN.160_1#6d1bd5e1a.blank?vaa=1&amp;vcp=1&amp;pid=da45e8983&amp;color=0,0,0&amp;vpa=83&amp;vtp=1&amp;vaab=1&amp;bbb=1"/>
          <p:cNvSpPr/>
          <p:nvPr/>
        </p:nvSpPr>
        <p:spPr>
          <a:xfrm>
            <a:off x="2576481" y="4458815"/>
            <a:ext cx="1835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1_1#0d254a0b4?vaa=1&amp;vcp=1&amp;pid=da45e8983&amp;color=0,0,0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（begin）to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（shine）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brightly.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picnic.</a:t>
            </a:r>
            <a:endParaRPr lang="en-US" altLang="zh-CN" sz="2800" dirty="0"/>
          </a:p>
        </p:txBody>
      </p:sp>
      <p:sp>
        <p:nvSpPr>
          <p:cNvPr id="3" name="QB_6_AN.1_1#0d254a0b4.blank?vaa=1&amp;vcp=1&amp;pid=da45e8983&amp;color=0,0,0&amp;vpa=84&amp;vtp=1&amp;vaab=1&amp;bbb=1"/>
          <p:cNvSpPr/>
          <p:nvPr/>
        </p:nvSpPr>
        <p:spPr>
          <a:xfrm>
            <a:off x="6560089" y="153387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fallen</a:t>
            </a:r>
            <a:endParaRPr lang="en-US" altLang="zh-CN" sz="2800" dirty="0"/>
          </a:p>
        </p:txBody>
      </p:sp>
      <p:sp>
        <p:nvSpPr>
          <p:cNvPr id="5" name="QB_6_AN.2_1#0d254a0b4.blank?vaa=1&amp;vcp=1&amp;pid=da45e8983&amp;color=0,0,0&amp;vpa=85&amp;vtp=1&amp;vaab=1&amp;bbb=1"/>
          <p:cNvSpPr/>
          <p:nvPr/>
        </p:nvSpPr>
        <p:spPr>
          <a:xfrm>
            <a:off x="6806280" y="282927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7" name="QB_6_AN.3_1#0d254a0b4.blank?vaa=1&amp;vcp=1&amp;pid=da45e8983&amp;color=0,0,0&amp;vpa=86&amp;vtp=1&amp;vaab=1&amp;bbb=1"/>
          <p:cNvSpPr/>
          <p:nvPr/>
        </p:nvSpPr>
        <p:spPr>
          <a:xfrm>
            <a:off x="1656873" y="3464274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endParaRPr lang="en-US" altLang="zh-CN" sz="2800" dirty="0"/>
          </a:p>
        </p:txBody>
      </p:sp>
      <p:sp>
        <p:nvSpPr>
          <p:cNvPr id="9" name="QB_6_AN.168_1#0d254a0b4.blank?vaa=1&amp;vcp=1&amp;pid=da45e8983&amp;color=0,0,0&amp;vpa=87&amp;vtp=1&amp;vaab=1&amp;bbb=1"/>
          <p:cNvSpPr/>
          <p:nvPr/>
        </p:nvSpPr>
        <p:spPr>
          <a:xfrm>
            <a:off x="3765073" y="4738719"/>
            <a:ext cx="1304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shining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899dc71a?sp=1&amp;vcp=1&amp;pid=0ba96f5a9&amp;color=0,0,0&amp;vtp=1&amp;vaab=1&amp;bt=1&amp;bbb=1&amp;hb=1"/>
          <p:cNvSpPr/>
          <p:nvPr/>
        </p:nvSpPr>
        <p:spPr>
          <a:xfrm>
            <a:off x="539496" y="554400"/>
            <a:ext cx="11109960" cy="12260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42" name="QM_6_BD.169_1#476aaba93?colgroup=30&amp;vaa=1&amp;vcp=1&amp;pid=8899dc71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668605"/>
              </p:ext>
            </p:extLst>
          </p:nvPr>
        </p:nvGraphicFramePr>
        <p:xfrm>
          <a:off x="539496" y="202880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77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object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69_2#476aaba93?sp=1&amp;vaa=1&amp;vcp=1&amp;pid=8899dc71a&amp;color=0,0,0&amp;vtp=1&amp;vaab=1&amp;bbb=1&amp;hb=1"/>
          <p:cNvSpPr/>
          <p:nvPr/>
        </p:nvSpPr>
        <p:spPr>
          <a:xfrm>
            <a:off x="539496" y="3055085"/>
            <a:ext cx="11109960" cy="3363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（精灵）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bricks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bricks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lies.</a:t>
            </a:r>
            <a:endParaRPr lang="en-US" altLang="zh-CN" sz="2800" dirty="0"/>
          </a:p>
        </p:txBody>
      </p:sp>
      <p:sp>
        <p:nvSpPr>
          <p:cNvPr id="8" name="QM_6_AN.170_1#476aaba93.blank?vaa=1&amp;vcp=1&amp;pid=8899dc71a&amp;color=0,0,0&amp;vpa=88&amp;vtp=1&amp;vaab=1&amp;bbb=1"/>
          <p:cNvSpPr/>
          <p:nvPr/>
        </p:nvSpPr>
        <p:spPr>
          <a:xfrm>
            <a:off x="3070764" y="4168240"/>
            <a:ext cx="930275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</a:t>
            </a:r>
            <a:endParaRPr lang="en-US" altLang="zh-CN" sz="2800" dirty="0"/>
          </a:p>
        </p:txBody>
      </p:sp>
      <p:sp>
        <p:nvSpPr>
          <p:cNvPr id="9" name="QM_6_AN.171_1#476aaba93.blank?vaa=1&amp;vcp=1&amp;pid=8899dc71a&amp;color=0,0,0&amp;vpa=89&amp;vtp=1&amp;vaab=1&amp;bbb=1"/>
          <p:cNvSpPr/>
          <p:nvPr/>
        </p:nvSpPr>
        <p:spPr>
          <a:xfrm>
            <a:off x="4856702" y="4739740"/>
            <a:ext cx="771525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</a:t>
            </a:r>
            <a:endParaRPr lang="en-US" altLang="zh-CN" sz="2800" dirty="0"/>
          </a:p>
        </p:txBody>
      </p:sp>
      <p:sp>
        <p:nvSpPr>
          <p:cNvPr id="10" name="QM_6_AN.172_1#476aaba93.blank?vaa=1&amp;vcp=1&amp;pid=8899dc71a&amp;color=0,0,0&amp;vpa=90&amp;vtp=1&amp;vaab=1&amp;bbb=1"/>
          <p:cNvSpPr/>
          <p:nvPr/>
        </p:nvSpPr>
        <p:spPr>
          <a:xfrm>
            <a:off x="6566439" y="5311240"/>
            <a:ext cx="53498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9_3#476aaba93?sp=1&amp;vaa=1&amp;vcp=1&amp;pid=8899dc71a&amp;color=0,0,0&amp;vtp=1&amp;vaab=1&amp;bbb=1&amp;hb=1">
            <a:extLst>
              <a:ext uri="{FF2B5EF4-FFF2-40B4-BE49-F238E27FC236}">
                <a16:creationId xmlns:a16="http://schemas.microsoft.com/office/drawing/2014/main" id="{99D95E61-0A76-156E-1E88-E406B1D1680B}"/>
              </a:ext>
            </a:extLst>
          </p:cNvPr>
          <p:cNvSpPr/>
          <p:nvPr/>
        </p:nvSpPr>
        <p:spPr>
          <a:xfrm>
            <a:off x="480773" y="1628191"/>
            <a:ext cx="11109960" cy="5670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bricks.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bricks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cardboard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endParaRPr lang="en-US" altLang="zh-CN" sz="2800" dirty="0"/>
          </a:p>
        </p:txBody>
      </p:sp>
      <p:sp>
        <p:nvSpPr>
          <p:cNvPr id="5" name="QM_6_AN.173_1#476aaba93.blank?vaa=1&amp;vcp=1&amp;pid=8899dc71a&amp;color=0,0,0&amp;vpa=91&amp;vtp=1&amp;vaab=1&amp;bbb=1">
            <a:extLst>
              <a:ext uri="{FF2B5EF4-FFF2-40B4-BE49-F238E27FC236}">
                <a16:creationId xmlns:a16="http://schemas.microsoft.com/office/drawing/2014/main" id="{9EDF5B35-1118-9315-5CB4-02B706BFDA5D}"/>
              </a:ext>
            </a:extLst>
          </p:cNvPr>
          <p:cNvSpPr/>
          <p:nvPr/>
        </p:nvSpPr>
        <p:spPr>
          <a:xfrm>
            <a:off x="3935952" y="2046799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taller</a:t>
            </a:r>
            <a:endParaRPr lang="en-US" altLang="zh-CN" sz="2800" dirty="0"/>
          </a:p>
        </p:txBody>
      </p:sp>
      <p:sp>
        <p:nvSpPr>
          <p:cNvPr id="6" name="QM_6_AN.174_1#476aaba93.blank?vaa=1&amp;vcp=1&amp;pid=8899dc71a&amp;color=0,0,0&amp;vpa=92&amp;vtp=1&amp;vaab=1&amp;bbb=1">
            <a:extLst>
              <a:ext uri="{FF2B5EF4-FFF2-40B4-BE49-F238E27FC236}">
                <a16:creationId xmlns:a16="http://schemas.microsoft.com/office/drawing/2014/main" id="{7AAFD5F6-A006-55BD-4766-30909F109B22}"/>
              </a:ext>
            </a:extLst>
          </p:cNvPr>
          <p:cNvSpPr/>
          <p:nvPr/>
        </p:nvSpPr>
        <p:spPr>
          <a:xfrm>
            <a:off x="9752566" y="2515606"/>
            <a:ext cx="1717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</a:t>
            </a:r>
            <a:endParaRPr lang="en-US" altLang="zh-CN" sz="2800" dirty="0"/>
          </a:p>
        </p:txBody>
      </p:sp>
      <p:sp>
        <p:nvSpPr>
          <p:cNvPr id="7" name="QM_6_AN.175_1#476aaba93.blank?vaa=1&amp;vcp=1&amp;pid=8899dc71a&amp;color=0,0,0&amp;vpa=93&amp;vtp=1&amp;vaab=1&amp;bbb=1">
            <a:extLst>
              <a:ext uri="{FF2B5EF4-FFF2-40B4-BE49-F238E27FC236}">
                <a16:creationId xmlns:a16="http://schemas.microsoft.com/office/drawing/2014/main" id="{20399577-FC27-4874-BA26-424E4C69090F}"/>
              </a:ext>
            </a:extLst>
          </p:cNvPr>
          <p:cNvSpPr/>
          <p:nvPr/>
        </p:nvSpPr>
        <p:spPr>
          <a:xfrm>
            <a:off x="3718465" y="4073868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turned</a:t>
            </a:r>
            <a:endParaRPr lang="en-US" altLang="zh-CN" sz="2800" dirty="0"/>
          </a:p>
        </p:txBody>
      </p:sp>
      <p:sp>
        <p:nvSpPr>
          <p:cNvPr id="8" name="QM_6_AN.176_1#476aaba93.blank?vaa=1&amp;vcp=1&amp;pid=8899dc71a&amp;color=0,0,0&amp;vpa=94&amp;vtp=1&amp;vaab=1&amp;bbb=1">
            <a:extLst>
              <a:ext uri="{FF2B5EF4-FFF2-40B4-BE49-F238E27FC236}">
                <a16:creationId xmlns:a16="http://schemas.microsoft.com/office/drawing/2014/main" id="{264F1012-3C07-378E-1DC3-2CB8B439E48D}"/>
              </a:ext>
            </a:extLst>
          </p:cNvPr>
          <p:cNvSpPr/>
          <p:nvPr/>
        </p:nvSpPr>
        <p:spPr>
          <a:xfrm>
            <a:off x="1969039" y="5033708"/>
            <a:ext cx="1263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objects</a:t>
            </a:r>
            <a:endParaRPr lang="en-US" altLang="zh-CN" sz="2800" dirty="0"/>
          </a:p>
        </p:txBody>
      </p:sp>
      <p:sp>
        <p:nvSpPr>
          <p:cNvPr id="9" name="QM_6_AN.177_1#476aaba93.blank?vaa=1&amp;vcp=1&amp;pid=8899dc71a&amp;color=0,0,0&amp;vpa=95&amp;vtp=1&amp;vaab=1&amp;bbb=1">
            <a:extLst>
              <a:ext uri="{FF2B5EF4-FFF2-40B4-BE49-F238E27FC236}">
                <a16:creationId xmlns:a16="http://schemas.microsoft.com/office/drawing/2014/main" id="{97A81D58-0E9E-9A47-3C4C-84BE2AB169A9}"/>
              </a:ext>
            </a:extLst>
          </p:cNvPr>
          <p:cNvSpPr/>
          <p:nvPr/>
        </p:nvSpPr>
        <p:spPr>
          <a:xfrm>
            <a:off x="7906289" y="5033708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endParaRPr lang="en-US" altLang="zh-CN" sz="2800" dirty="0"/>
          </a:p>
        </p:txBody>
      </p:sp>
      <p:graphicFrame>
        <p:nvGraphicFramePr>
          <p:cNvPr id="4" name="QM_6_BD.169_1#476aaba93?colgroup=30&amp;vaa=1&amp;vcp=1&amp;pid=8899dc71a&amp;color=0,0,0&amp;vtp=1&amp;vaab=1&amp;bbb=1&amp;hb=1">
            <a:extLst>
              <a:ext uri="{FF2B5EF4-FFF2-40B4-BE49-F238E27FC236}">
                <a16:creationId xmlns:a16="http://schemas.microsoft.com/office/drawing/2014/main" id="{41C65C76-8579-55EF-54D8-EB0DBEBFA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593646"/>
              </p:ext>
            </p:extLst>
          </p:nvPr>
        </p:nvGraphicFramePr>
        <p:xfrm>
          <a:off x="539496" y="669789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77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object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634957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9_4#476aaba93?sp=1&amp;vaa=1&amp;vcp=1&amp;pid=8899dc71a&amp;color=0,0,0&amp;vtp=1&amp;vaab=1&amp;bbb=1&amp;hb=1">
            <a:extLst>
              <a:ext uri="{FF2B5EF4-FFF2-40B4-BE49-F238E27FC236}">
                <a16:creationId xmlns:a16="http://schemas.microsoft.com/office/drawing/2014/main" id="{5BC6E8F6-610B-FBBF-66D1-A8C27E8FC74E}"/>
              </a:ext>
            </a:extLst>
          </p:cNvPr>
          <p:cNvSpPr/>
          <p:nvPr/>
        </p:nvSpPr>
        <p:spPr>
          <a:xfrm>
            <a:off x="539496" y="1868510"/>
            <a:ext cx="11109960" cy="122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"/>
              </a:lnSpc>
            </a:pPr>
            <a:endParaRPr lang="en-US" altLang="zh-CN" sz="100" b="0" i="0" spc="-990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pretty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pieces.</a:t>
            </a:r>
            <a:endParaRPr lang="en-US" altLang="zh-CN" sz="2800" dirty="0"/>
          </a:p>
        </p:txBody>
      </p:sp>
      <p:sp>
        <p:nvSpPr>
          <p:cNvPr id="3" name="QM_6_BD.169_5#476aaba93?sp=1&amp;vaa=1&amp;vcp=1&amp;pid=8899dc71a&amp;color=0,0,0&amp;vtp=1&amp;vaab=1&amp;bbb=1&amp;hb=1">
            <a:extLst>
              <a:ext uri="{FF2B5EF4-FFF2-40B4-BE49-F238E27FC236}">
                <a16:creationId xmlns:a16="http://schemas.microsoft.com/office/drawing/2014/main" id="{CAA98EA7-A0BF-CAC2-8A1B-898CF1FC600C}"/>
              </a:ext>
            </a:extLst>
          </p:cNvPr>
          <p:cNvSpPr/>
          <p:nvPr/>
        </p:nvSpPr>
        <p:spPr>
          <a:xfrm>
            <a:off x="539496" y="31651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into.</a:t>
            </a:r>
            <a:endParaRPr lang="en-US" altLang="zh-CN" sz="2800" dirty="0"/>
          </a:p>
        </p:txBody>
      </p:sp>
      <p:sp>
        <p:nvSpPr>
          <p:cNvPr id="4" name="QM_6_AN.178_1#476aaba93.blank?vaa=1&amp;vcp=1&amp;pid=8899dc71a&amp;color=0,0,0&amp;vpa=96&amp;vtp=1&amp;vaab=1&amp;bbb=1">
            <a:extLst>
              <a:ext uri="{FF2B5EF4-FFF2-40B4-BE49-F238E27FC236}">
                <a16:creationId xmlns:a16="http://schemas.microsoft.com/office/drawing/2014/main" id="{0DD47551-371B-C88A-8057-C79F5AA0E0B5}"/>
              </a:ext>
            </a:extLst>
          </p:cNvPr>
          <p:cNvSpPr/>
          <p:nvPr/>
        </p:nvSpPr>
        <p:spPr>
          <a:xfrm>
            <a:off x="8189564" y="1863430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weak</a:t>
            </a:r>
            <a:endParaRPr lang="en-US" altLang="zh-CN" sz="2800" dirty="0"/>
          </a:p>
        </p:txBody>
      </p:sp>
      <p:sp>
        <p:nvSpPr>
          <p:cNvPr id="5" name="QM_6_AN.179_1#476aaba93.blank?vaa=1&amp;vcp=1&amp;pid=8899dc71a&amp;color=0,0,0&amp;vpa=97&amp;vtp=1&amp;vaab=1&amp;bbb=1">
            <a:extLst>
              <a:ext uri="{FF2B5EF4-FFF2-40B4-BE49-F238E27FC236}">
                <a16:creationId xmlns:a16="http://schemas.microsoft.com/office/drawing/2014/main" id="{68A657E9-490B-A775-9192-797B283DB20F}"/>
              </a:ext>
            </a:extLst>
          </p:cNvPr>
          <p:cNvSpPr/>
          <p:nvPr/>
        </p:nvSpPr>
        <p:spPr>
          <a:xfrm>
            <a:off x="994315" y="3769718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endParaRPr lang="en-US" altLang="zh-CN" sz="2800" dirty="0"/>
          </a:p>
        </p:txBody>
      </p:sp>
      <p:graphicFrame>
        <p:nvGraphicFramePr>
          <p:cNvPr id="6" name="QM_6_BD.169_1#476aaba93?colgroup=30&amp;vaa=1&amp;vcp=1&amp;pid=8899dc71a&amp;color=0,0,0&amp;vtp=1&amp;vaab=1&amp;bbb=1&amp;hb=1">
            <a:extLst>
              <a:ext uri="{FF2B5EF4-FFF2-40B4-BE49-F238E27FC236}">
                <a16:creationId xmlns:a16="http://schemas.microsoft.com/office/drawing/2014/main" id="{1CBD5636-C11A-B448-8227-65CFEC8754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39069"/>
              </p:ext>
            </p:extLst>
          </p:nvPr>
        </p:nvGraphicFramePr>
        <p:xfrm>
          <a:off x="539496" y="669789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779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weak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success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object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127250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0b2ac59d?sp=1&amp;vcp=1&amp;pid=0ba96f5a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80_1#094d261f3?vaa=1&amp;vcp=1&amp;pid=e0b2ac59d&amp;color=0,0,0&amp;vtp=1&amp;vaab=1&amp;bbb=1&amp;hb=1"/>
          <p:cNvSpPr/>
          <p:nvPr/>
        </p:nvSpPr>
        <p:spPr>
          <a:xfrm>
            <a:off x="539496" y="1263495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plenty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generation（一代人）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generation.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characters.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afford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lamp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fireflies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（萤火虫）,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lamp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0_1#094d261f3?vaa=1&amp;vcp=1&amp;pid=e0b2ac59d&amp;color=0,0,0&amp;vtp=1&amp;vaab=1&amp;bbb=1&amp;hb=1">
            <a:extLst>
              <a:ext uri="{FF2B5EF4-FFF2-40B4-BE49-F238E27FC236}">
                <a16:creationId xmlns:a16="http://schemas.microsoft.com/office/drawing/2014/main" id="{3955CCB8-90EE-B659-31A4-D767897783E0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lamp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lamplight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lamp.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“Nang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Xue”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（囊萤映雪）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34599461"/>
      </p:ext>
    </p:extLst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0_1#094d261f3?vaa=1&amp;vcp=1&amp;pid=e0b2ac59d&amp;color=0,0,0&amp;vtp=1&amp;vaab=1&amp;bbb=1&amp;hb=1">
            <a:extLst>
              <a:ext uri="{FF2B5EF4-FFF2-40B4-BE49-F238E27FC236}">
                <a16:creationId xmlns:a16="http://schemas.microsoft.com/office/drawing/2014/main" id="{60AE9D26-0F4B-F1D2-55B1-EA9A751529F3}"/>
              </a:ext>
            </a:extLst>
          </p:cNvPr>
          <p:cNvSpPr/>
          <p:nvPr/>
        </p:nvSpPr>
        <p:spPr>
          <a:xfrm>
            <a:off x="539496" y="21777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situation,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，判断下列句子的正（T）误（F）。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78799488"/>
      </p:ext>
    </p:extLst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7_BD.181_1#5575301ad?vaa=1&amp;vcp=1&amp;pid=094d261f3&amp;color=0,0,0&amp;vtp=1&amp;vaab=1&amp;bt=1&amp;bbb=1"/>
          <p:cNvSpPr/>
          <p:nvPr/>
        </p:nvSpPr>
        <p:spPr>
          <a:xfrm>
            <a:off x="539496" y="15415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endParaRPr lang="en-US" altLang="zh-CN" sz="2800" dirty="0"/>
          </a:p>
        </p:txBody>
      </p:sp>
      <p:sp>
        <p:nvSpPr>
          <p:cNvPr id="3" name="QT_7_AN.1_1#5575301ad.bracket?vaa=1&amp;vcp=1&amp;pid=094d261f3&amp;color=0,0,0&amp;vpa=98&amp;vtp=1&amp;vaab=1"/>
          <p:cNvSpPr/>
          <p:nvPr/>
        </p:nvSpPr>
        <p:spPr>
          <a:xfrm>
            <a:off x="930815" y="152825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4" name="QT_7_BD.183_1#d240a08cc?vaa=1&amp;vcp=1&amp;pid=094d261f3&amp;color=0,0,0&amp;vtp=1&amp;vaab=1&amp;bbb=1"/>
          <p:cNvSpPr/>
          <p:nvPr/>
        </p:nvSpPr>
        <p:spPr>
          <a:xfrm>
            <a:off x="539496" y="2166048"/>
            <a:ext cx="1130084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fireflies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lamp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evenings.</a:t>
            </a:r>
            <a:endParaRPr lang="en-US" altLang="zh-CN" sz="2800" dirty="0"/>
          </a:p>
        </p:txBody>
      </p:sp>
      <p:sp>
        <p:nvSpPr>
          <p:cNvPr id="5" name="QT_7_AN.2_1#d240a08cc.bracket?vaa=1&amp;vcp=1&amp;pid=094d261f3&amp;color=0,0,0&amp;vpa=99&amp;vtp=1&amp;vaab=1"/>
          <p:cNvSpPr/>
          <p:nvPr/>
        </p:nvSpPr>
        <p:spPr>
          <a:xfrm>
            <a:off x="918115" y="2152713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6" name="QT_7_BD.185_1#5da5791fc?vaa=1&amp;vcp=1&amp;pid=094d261f3&amp;color=0,0,0&amp;vtp=1&amp;vaab=1&amp;bbb=1"/>
          <p:cNvSpPr/>
          <p:nvPr/>
        </p:nvSpPr>
        <p:spPr>
          <a:xfrm>
            <a:off x="539496" y="27877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afford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lamp.</a:t>
            </a:r>
            <a:endParaRPr lang="en-US" altLang="zh-CN" sz="2800" dirty="0"/>
          </a:p>
        </p:txBody>
      </p:sp>
      <p:sp>
        <p:nvSpPr>
          <p:cNvPr id="7" name="QT_7_AN.3_1#5da5791fc.bracket?vaa=1&amp;vcp=1&amp;pid=094d261f3&amp;color=0,0,0&amp;vpa=100&amp;vtp=1&amp;vaab=1"/>
          <p:cNvSpPr/>
          <p:nvPr/>
        </p:nvSpPr>
        <p:spPr>
          <a:xfrm>
            <a:off x="930815" y="2774378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8" name="QT_7_BD.187_1#6f00d8e08?vaa=1&amp;vcp=1&amp;pid=094d261f3&amp;color=0,0,0&amp;vtp=1&amp;vaab=1&amp;bbb=1&amp;hb=1"/>
          <p:cNvSpPr/>
          <p:nvPr/>
        </p:nvSpPr>
        <p:spPr>
          <a:xfrm>
            <a:off x="539496" y="3417188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9" name="QT_7_AN.4_1#6f00d8e08.bracket?vaa=1&amp;vcp=1&amp;pid=094d261f3&amp;color=0,0,0&amp;vpa=101&amp;vtp=1&amp;vaab=1"/>
          <p:cNvSpPr/>
          <p:nvPr/>
        </p:nvSpPr>
        <p:spPr>
          <a:xfrm>
            <a:off x="918115" y="3424808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10" name="QT_7_BD.189_1#b0838fb79?vaa=1&amp;vcp=1&amp;pid=094d261f3&amp;color=0,0,0&amp;vtp=1&amp;vaab=1&amp;bbb=1"/>
          <p:cNvSpPr/>
          <p:nvPr/>
        </p:nvSpPr>
        <p:spPr>
          <a:xfrm>
            <a:off x="539496" y="47047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</p:txBody>
      </p:sp>
      <p:sp>
        <p:nvSpPr>
          <p:cNvPr id="11" name="QT_7_AN.190_1#b0838fb79.bracket?vaa=1&amp;vcp=1&amp;pid=094d261f3&amp;color=0,0,0&amp;vpa=102&amp;vtp=1&amp;vaab=1"/>
          <p:cNvSpPr/>
          <p:nvPr/>
        </p:nvSpPr>
        <p:spPr>
          <a:xfrm>
            <a:off x="918115" y="4691444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128e7215.fixed?vcp=1&amp;pid=9599962c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0128e7215.fixed?vcp=1&amp;pid=9599962c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2068bebf?vcp=1&amp;pid=0128e721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3708a1844?vaa=1&amp;vcp=1&amp;pid=a2068bebf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在很大程度上；大量地→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大（量）的；猛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烈的；重的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suddenly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突然；忽然→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突然的；忽然的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奇特的；奇怪的→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陌生人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报道；公布→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记者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.敲打；打败→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.睡着的→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睡觉；睡眠→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.困倦的</a:t>
            </a:r>
            <a:endParaRPr lang="en-US" altLang="zh-CN" sz="2800" dirty="0"/>
          </a:p>
        </p:txBody>
      </p:sp>
      <p:sp>
        <p:nvSpPr>
          <p:cNvPr id="4" name="QB_6_AN.1_1#3708a1844.blank?vaa=1&amp;vcp=1&amp;pid=a2068bebf&amp;color=0,0,0&amp;vpa=1&amp;vtp=1&amp;vaab=1&amp;bbb=1"/>
          <p:cNvSpPr/>
          <p:nvPr/>
        </p:nvSpPr>
        <p:spPr>
          <a:xfrm>
            <a:off x="3210465" y="1220315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endParaRPr lang="en-US" altLang="zh-CN" sz="2800" dirty="0"/>
          </a:p>
        </p:txBody>
      </p:sp>
      <p:sp>
        <p:nvSpPr>
          <p:cNvPr id="5" name="QB_6_AN.2_1#3708a1844.blank?vaa=1&amp;vcp=1&amp;pid=a2068bebf&amp;color=0,0,0&amp;vpa=2&amp;vtp=1&amp;vaab=1&amp;bbb=1"/>
          <p:cNvSpPr/>
          <p:nvPr/>
        </p:nvSpPr>
        <p:spPr>
          <a:xfrm>
            <a:off x="6664864" y="1220315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begun</a:t>
            </a:r>
            <a:endParaRPr lang="en-US" altLang="zh-CN" sz="2800" dirty="0"/>
          </a:p>
        </p:txBody>
      </p:sp>
      <p:sp>
        <p:nvSpPr>
          <p:cNvPr id="7" name="QB_6_AN.3_1#3708a1844.blank?vaa=1&amp;vcp=1&amp;pid=a2068bebf&amp;color=0,0,0&amp;vpa=3&amp;vtp=1&amp;vaab=1&amp;bbb=1"/>
          <p:cNvSpPr/>
          <p:nvPr/>
        </p:nvSpPr>
        <p:spPr>
          <a:xfrm>
            <a:off x="6844253" y="1868015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endParaRPr lang="en-US" altLang="zh-CN" sz="2800" dirty="0"/>
          </a:p>
        </p:txBody>
      </p:sp>
      <p:sp>
        <p:nvSpPr>
          <p:cNvPr id="9" name="QB_6_AN.4_1#3708a1844.blank?vaa=1&amp;vcp=1&amp;pid=a2068bebf&amp;color=0,0,0&amp;vpa=4&amp;vtp=1&amp;vaab=1&amp;bbb=1"/>
          <p:cNvSpPr/>
          <p:nvPr/>
        </p:nvSpPr>
        <p:spPr>
          <a:xfrm>
            <a:off x="5317077" y="3176115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sudden</a:t>
            </a:r>
            <a:endParaRPr lang="en-US" altLang="zh-CN" sz="2800" dirty="0"/>
          </a:p>
        </p:txBody>
      </p:sp>
      <p:sp>
        <p:nvSpPr>
          <p:cNvPr id="11" name="QB_6_AN.5_1#3708a1844.blank?vaa=1&amp;vcp=1&amp;pid=a2068bebf&amp;color=0,0,0&amp;vpa=5&amp;vtp=1&amp;vaab=1&amp;bbb=1"/>
          <p:cNvSpPr/>
          <p:nvPr/>
        </p:nvSpPr>
        <p:spPr>
          <a:xfrm>
            <a:off x="5725065" y="3811115"/>
            <a:ext cx="1403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stranger</a:t>
            </a:r>
            <a:endParaRPr lang="en-US" altLang="zh-CN" sz="2800" dirty="0"/>
          </a:p>
        </p:txBody>
      </p:sp>
      <p:sp>
        <p:nvSpPr>
          <p:cNvPr id="13" name="QB_6_AN.6_1#3708a1844.blank?vaa=1&amp;vcp=1&amp;pid=a2068bebf&amp;color=0,0,0&amp;vpa=6&amp;vtp=1&amp;vaab=1&amp;bbb=1"/>
          <p:cNvSpPr/>
          <p:nvPr/>
        </p:nvSpPr>
        <p:spPr>
          <a:xfrm>
            <a:off x="5274215" y="4458815"/>
            <a:ext cx="1384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reporter</a:t>
            </a:r>
            <a:endParaRPr lang="en-US" altLang="zh-CN" sz="2800" dirty="0"/>
          </a:p>
        </p:txBody>
      </p:sp>
      <p:sp>
        <p:nvSpPr>
          <p:cNvPr id="15" name="QB_6_AN.7_1#3708a1844.blank?vaa=1&amp;vcp=1&amp;pid=a2068bebf&amp;color=0,0,0&amp;vpa=7&amp;vtp=1&amp;vaab=1&amp;bbb=1"/>
          <p:cNvSpPr/>
          <p:nvPr/>
        </p:nvSpPr>
        <p:spPr>
          <a:xfrm>
            <a:off x="4116927" y="5119215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</a:t>
            </a:r>
            <a:endParaRPr lang="en-US" altLang="zh-CN" sz="2800" dirty="0"/>
          </a:p>
        </p:txBody>
      </p:sp>
      <p:sp>
        <p:nvSpPr>
          <p:cNvPr id="16" name="QB_6_AN.8_1#3708a1844.blank?vaa=1&amp;vcp=1&amp;pid=a2068bebf&amp;color=0,0,0&amp;vpa=8&amp;vtp=1&amp;vaab=1&amp;bbb=1"/>
          <p:cNvSpPr/>
          <p:nvPr/>
        </p:nvSpPr>
        <p:spPr>
          <a:xfrm>
            <a:off x="7330028" y="5119215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beaten</a:t>
            </a:r>
            <a:endParaRPr lang="en-US" altLang="zh-CN" sz="2800" dirty="0"/>
          </a:p>
        </p:txBody>
      </p:sp>
      <p:sp>
        <p:nvSpPr>
          <p:cNvPr id="18" name="QB_6_AN.16_1#3708a1844.blank?vaa=1&amp;vcp=1&amp;pid=a2068bebf&amp;color=0,0,0&amp;vpa=9&amp;vtp=1&amp;vaab=1&amp;bbb=1"/>
          <p:cNvSpPr/>
          <p:nvPr/>
        </p:nvSpPr>
        <p:spPr>
          <a:xfrm>
            <a:off x="4023265" y="5733260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endParaRPr lang="en-US" altLang="zh-CN" sz="2800" dirty="0"/>
          </a:p>
        </p:txBody>
      </p:sp>
      <p:sp>
        <p:nvSpPr>
          <p:cNvPr id="19" name="QB_6_AN.17_1#3708a1844.blank?vaa=1&amp;vcp=1&amp;pid=a2068bebf&amp;color=0,0,0&amp;vpa=10&amp;vtp=1&amp;vaab=1&amp;bbb=1"/>
          <p:cNvSpPr/>
          <p:nvPr/>
        </p:nvSpPr>
        <p:spPr>
          <a:xfrm>
            <a:off x="8723853" y="5733260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6" grpId="0" build="p" animBg="1"/>
      <p:bldP spid="18" grpId="0" build="p" animBg="1"/>
      <p:bldP spid="1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1#fa72c56c8?vaa=1&amp;vcp=1&amp;pid=a2068bebf&amp;color=0,0,0&amp;vtp=1&amp;vaab=1&amp;bt=1&amp;bbb=1"/>
          <p:cNvSpPr/>
          <p:nvPr/>
        </p:nvSpPr>
        <p:spPr>
          <a:xfrm>
            <a:off x="539496" y="604234"/>
            <a:ext cx="11329988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升起；增加；提高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倒下的；落下的→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.落下；倒下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冰冷的→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彻底地；完全地→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彻底的；完全的；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.完成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.沉默；缄默；无声→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.沉默的；缄默的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不久前；最近→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.最近的；新近的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实情；事实→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.真实的；准确的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射击；发射→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3" name="QB_6_AN.1_1#fa72c56c8.blank?vaa=1&amp;vcp=1&amp;pid=a2068bebf&amp;color=0,0,0&amp;vpa=11&amp;vtp=1&amp;vaab=1&amp;bbb=1"/>
          <p:cNvSpPr/>
          <p:nvPr/>
        </p:nvSpPr>
        <p:spPr>
          <a:xfrm>
            <a:off x="5283740" y="573754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rose</a:t>
            </a:r>
            <a:endParaRPr lang="en-US" altLang="zh-CN" sz="2800" dirty="0"/>
          </a:p>
        </p:txBody>
      </p:sp>
      <p:sp>
        <p:nvSpPr>
          <p:cNvPr id="4" name="QB_6_AN.2_1#fa72c56c8.blank?vaa=1&amp;vcp=1&amp;pid=a2068bebf&amp;color=0,0,0&amp;vpa=12&amp;vtp=1&amp;vaab=1&amp;bbb=1"/>
          <p:cNvSpPr/>
          <p:nvPr/>
        </p:nvSpPr>
        <p:spPr>
          <a:xfrm>
            <a:off x="8522239" y="573754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risen</a:t>
            </a:r>
            <a:endParaRPr lang="en-US" altLang="zh-CN" sz="2800" dirty="0"/>
          </a:p>
        </p:txBody>
      </p:sp>
      <p:sp>
        <p:nvSpPr>
          <p:cNvPr id="6" name="QB_6_AN.3_1#fa72c56c8.blank?vaa=1&amp;vcp=1&amp;pid=a2068bebf&amp;color=0,0,0&amp;vpa=13&amp;vtp=1&amp;vaab=1&amp;bbb=1"/>
          <p:cNvSpPr/>
          <p:nvPr/>
        </p:nvSpPr>
        <p:spPr>
          <a:xfrm>
            <a:off x="5494877" y="1221454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endParaRPr lang="en-US" altLang="zh-CN" sz="2800" dirty="0"/>
          </a:p>
        </p:txBody>
      </p:sp>
      <p:sp>
        <p:nvSpPr>
          <p:cNvPr id="8" name="QB_6_AN.4_1#fa72c56c8.blank?vaa=1&amp;vcp=1&amp;pid=a2068bebf&amp;color=0,0,0&amp;vpa=14&amp;vtp=1&amp;vaab=1&amp;bbb=1"/>
          <p:cNvSpPr/>
          <p:nvPr/>
        </p:nvSpPr>
        <p:spPr>
          <a:xfrm>
            <a:off x="3901027" y="1869154"/>
            <a:ext cx="671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</a:t>
            </a:r>
            <a:endParaRPr lang="en-US" altLang="zh-CN" sz="2800" dirty="0"/>
          </a:p>
        </p:txBody>
      </p:sp>
      <p:sp>
        <p:nvSpPr>
          <p:cNvPr id="10" name="QB_6_AN.5_1#fa72c56c8.blank?vaa=1&amp;vcp=1&amp;pid=a2068bebf&amp;color=0,0,0&amp;vpa=15&amp;vtp=1&amp;vaab=1&amp;bbb=1"/>
          <p:cNvSpPr/>
          <p:nvPr/>
        </p:nvSpPr>
        <p:spPr>
          <a:xfrm>
            <a:off x="6505544" y="2504154"/>
            <a:ext cx="1558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</a:t>
            </a:r>
            <a:endParaRPr lang="en-US" altLang="zh-CN" sz="2800" dirty="0"/>
          </a:p>
        </p:txBody>
      </p:sp>
      <p:sp>
        <p:nvSpPr>
          <p:cNvPr id="12" name="QB_6_AN.6_1#fa72c56c8.blank?vaa=1&amp;vcp=1&amp;pid=a2068bebf&amp;color=0,0,0&amp;vpa=16&amp;vtp=1&amp;vaab=1&amp;bbb=1"/>
          <p:cNvSpPr/>
          <p:nvPr/>
        </p:nvSpPr>
        <p:spPr>
          <a:xfrm>
            <a:off x="5775865" y="3812254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silent</a:t>
            </a:r>
            <a:endParaRPr lang="en-US" altLang="zh-CN" sz="2800" dirty="0"/>
          </a:p>
        </p:txBody>
      </p:sp>
      <p:sp>
        <p:nvSpPr>
          <p:cNvPr id="14" name="QB_6_AN.7_1#fa72c56c8.blank?vaa=1&amp;vcp=1&amp;pid=a2068bebf&amp;color=0,0,0&amp;vpa=17&amp;vtp=1&amp;vaab=1&amp;bbb=1"/>
          <p:cNvSpPr/>
          <p:nvPr/>
        </p:nvSpPr>
        <p:spPr>
          <a:xfrm>
            <a:off x="5774277" y="4459954"/>
            <a:ext cx="1125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</a:t>
            </a:r>
            <a:endParaRPr lang="en-US" altLang="zh-CN" sz="2800" dirty="0"/>
          </a:p>
        </p:txBody>
      </p:sp>
      <p:sp>
        <p:nvSpPr>
          <p:cNvPr id="16" name="QB_6_AN.8_1#fa72c56c8.blank?vaa=1&amp;vcp=1&amp;pid=a2068bebf&amp;color=0,0,0&amp;vpa=18&amp;vtp=1&amp;vaab=1&amp;bbb=1"/>
          <p:cNvSpPr/>
          <p:nvPr/>
        </p:nvSpPr>
        <p:spPr>
          <a:xfrm>
            <a:off x="4599527" y="510765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endParaRPr lang="en-US" altLang="zh-CN" sz="2800" dirty="0"/>
          </a:p>
        </p:txBody>
      </p:sp>
      <p:sp>
        <p:nvSpPr>
          <p:cNvPr id="18" name="QB_6_AN.34_1#fa72c56c8.blank?vaa=1&amp;vcp=1&amp;pid=a2068bebf&amp;color=0,0,0&amp;vpa=19&amp;vtp=1&amp;vaab=1&amp;bbb=1"/>
          <p:cNvSpPr/>
          <p:nvPr/>
        </p:nvSpPr>
        <p:spPr>
          <a:xfrm>
            <a:off x="4651915" y="5734399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shot</a:t>
            </a:r>
            <a:endParaRPr lang="en-US" altLang="zh-CN" sz="2800" dirty="0"/>
          </a:p>
        </p:txBody>
      </p:sp>
      <p:sp>
        <p:nvSpPr>
          <p:cNvPr id="19" name="QB_6_AN.35_1#fa72c56c8.blank?vaa=1&amp;vcp=1&amp;pid=a2068bebf&amp;color=0,0,0&amp;vpa=20&amp;vtp=1&amp;vaab=1&amp;bbb=1"/>
          <p:cNvSpPr/>
          <p:nvPr/>
        </p:nvSpPr>
        <p:spPr>
          <a:xfrm>
            <a:off x="7852314" y="5734399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  <p:bldP spid="1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_1#01d570d96?vaa=1&amp;vcp=1&amp;pid=a2068bebf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隐藏；隐蔽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有魔力的；有神奇力量的→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.魔术师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western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西方国家的；欧美的；西方的→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.西方；西部；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西方国家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妻子→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.妻子（复数）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发光；照耀→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带路；领路→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3" name="QB_6_AN.1_1#01d570d96.blank?vaa=1&amp;vcp=1&amp;pid=a2068bebf&amp;color=0,0,0&amp;vpa=21&amp;vtp=1&amp;vaab=1&amp;bbb=1"/>
          <p:cNvSpPr/>
          <p:nvPr/>
        </p:nvSpPr>
        <p:spPr>
          <a:xfrm>
            <a:off x="4467765" y="121383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hid</a:t>
            </a:r>
            <a:endParaRPr lang="en-US" altLang="zh-CN" sz="2800" dirty="0"/>
          </a:p>
        </p:txBody>
      </p:sp>
      <p:sp>
        <p:nvSpPr>
          <p:cNvPr id="4" name="QB_6_AN.2_1#01d570d96.blank?vaa=1&amp;vcp=1&amp;pid=a2068bebf&amp;color=0,0,0&amp;vpa=22&amp;vtp=1&amp;vaab=1&amp;bbb=1"/>
          <p:cNvSpPr/>
          <p:nvPr/>
        </p:nvSpPr>
        <p:spPr>
          <a:xfrm>
            <a:off x="7503064" y="1213834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hidden</a:t>
            </a:r>
            <a:endParaRPr lang="en-US" altLang="zh-CN" sz="2800" dirty="0"/>
          </a:p>
        </p:txBody>
      </p:sp>
      <p:sp>
        <p:nvSpPr>
          <p:cNvPr id="6" name="QB_6_AN.3_1#01d570d96.blank?vaa=1&amp;vcp=1&amp;pid=a2068bebf&amp;color=0,0,0&amp;vpa=23&amp;vtp=1&amp;vaab=1&amp;bbb=1"/>
          <p:cNvSpPr/>
          <p:nvPr/>
        </p:nvSpPr>
        <p:spPr>
          <a:xfrm>
            <a:off x="7179214" y="1848834"/>
            <a:ext cx="1558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magician</a:t>
            </a:r>
            <a:endParaRPr lang="en-US" altLang="zh-CN" sz="2800" dirty="0"/>
          </a:p>
        </p:txBody>
      </p:sp>
      <p:sp>
        <p:nvSpPr>
          <p:cNvPr id="8" name="QB_6_AN.4_1#01d570d96.blank?vaa=1&amp;vcp=1&amp;pid=a2068bebf&amp;color=0,0,0&amp;vpa=24&amp;vtp=1&amp;vaab=1&amp;bbb=1"/>
          <p:cNvSpPr/>
          <p:nvPr/>
        </p:nvSpPr>
        <p:spPr>
          <a:xfrm>
            <a:off x="8103139" y="2509234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endParaRPr lang="en-US" altLang="zh-CN" sz="2800" dirty="0"/>
          </a:p>
        </p:txBody>
      </p:sp>
      <p:sp>
        <p:nvSpPr>
          <p:cNvPr id="10" name="QB_6_AN.5_1#01d570d96.blank?vaa=1&amp;vcp=1&amp;pid=a2068bebf&amp;color=0,0,0&amp;vpa=25&amp;vtp=1&amp;vaab=1&amp;bbb=1"/>
          <p:cNvSpPr/>
          <p:nvPr/>
        </p:nvSpPr>
        <p:spPr>
          <a:xfrm>
            <a:off x="3442240" y="3804634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wives</a:t>
            </a:r>
            <a:endParaRPr lang="en-US" altLang="zh-CN" sz="2800" dirty="0"/>
          </a:p>
        </p:txBody>
      </p:sp>
      <p:sp>
        <p:nvSpPr>
          <p:cNvPr id="12" name="QB_6_AN.6_1#01d570d96.blank?vaa=1&amp;vcp=1&amp;pid=a2068bebf&amp;color=0,0,0&amp;vpa=26&amp;vtp=1&amp;vaab=1&amp;bbb=1"/>
          <p:cNvSpPr/>
          <p:nvPr/>
        </p:nvSpPr>
        <p:spPr>
          <a:xfrm>
            <a:off x="4605877" y="4452334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shone</a:t>
            </a:r>
            <a:endParaRPr lang="en-US" altLang="zh-CN" sz="2800" dirty="0"/>
          </a:p>
        </p:txBody>
      </p:sp>
      <p:sp>
        <p:nvSpPr>
          <p:cNvPr id="13" name="QB_6_AN.7_1#01d570d96.blank?vaa=1&amp;vcp=1&amp;pid=a2068bebf&amp;color=0,0,0&amp;vpa=27&amp;vtp=1&amp;vaab=1&amp;bbb=1"/>
          <p:cNvSpPr/>
          <p:nvPr/>
        </p:nvSpPr>
        <p:spPr>
          <a:xfrm>
            <a:off x="7984078" y="4452334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shone</a:t>
            </a:r>
            <a:endParaRPr lang="en-US" altLang="zh-CN" sz="2800" dirty="0"/>
          </a:p>
        </p:txBody>
      </p:sp>
      <p:sp>
        <p:nvSpPr>
          <p:cNvPr id="15" name="QB_6_AN.49_1#01d570d96.blank?vaa=1&amp;vcp=1&amp;pid=a2068bebf&amp;color=0,0,0&amp;vpa=28&amp;vtp=1&amp;vaab=1&amp;bbb=1"/>
          <p:cNvSpPr/>
          <p:nvPr/>
        </p:nvSpPr>
        <p:spPr>
          <a:xfrm>
            <a:off x="4459827" y="5079079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led</a:t>
            </a:r>
            <a:endParaRPr lang="en-US" altLang="zh-CN" sz="2800" dirty="0"/>
          </a:p>
        </p:txBody>
      </p:sp>
      <p:sp>
        <p:nvSpPr>
          <p:cNvPr id="16" name="QB_6_AN.50_1#01d570d96.blank?vaa=1&amp;vcp=1&amp;pid=a2068bebf&amp;color=0,0,0&amp;vpa=29&amp;vtp=1&amp;vaab=1&amp;bbb=1"/>
          <p:cNvSpPr/>
          <p:nvPr/>
        </p:nvSpPr>
        <p:spPr>
          <a:xfrm>
            <a:off x="7482428" y="5079079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3" grpId="0" build="p" animBg="1"/>
      <p:bldP spid="15" grpId="0" build="p" animBg="1"/>
      <p:bldP spid="1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6cbaad3?vcp=1&amp;pid=0128e721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51_1#bdc632f0c?vaa=1&amp;vcp=1&amp;pid=146cbaad3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狂风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乌云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开始做某事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剩余的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有意义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拿走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在街上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4" name="QB_6_AN.1_1#bdc632f0c.blank?vaa=1&amp;vcp=1&amp;pid=146cbaad3&amp;color=0,0,0&amp;vpa=30&amp;vtp=1&amp;vaab=1&amp;bbb=1"/>
          <p:cNvSpPr/>
          <p:nvPr/>
        </p:nvSpPr>
        <p:spPr>
          <a:xfrm>
            <a:off x="1705514" y="122031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</a:t>
            </a:r>
            <a:endParaRPr lang="en-US" altLang="zh-CN" sz="2800" dirty="0"/>
          </a:p>
        </p:txBody>
      </p:sp>
      <p:sp>
        <p:nvSpPr>
          <p:cNvPr id="6" name="QB_6_AN.2_1#bdc632f0c.blank?vaa=1&amp;vcp=1&amp;pid=146cbaad3&amp;color=0,0,0&amp;vpa=31&amp;vtp=1&amp;vaab=1&amp;bbb=1"/>
          <p:cNvSpPr/>
          <p:nvPr/>
        </p:nvSpPr>
        <p:spPr>
          <a:xfrm>
            <a:off x="1667414" y="1880715"/>
            <a:ext cx="2132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clouds</a:t>
            </a:r>
            <a:endParaRPr lang="en-US" altLang="zh-CN" sz="2800" dirty="0"/>
          </a:p>
        </p:txBody>
      </p:sp>
      <p:sp>
        <p:nvSpPr>
          <p:cNvPr id="8" name="QB_6_AN.3_1#bdc632f0c.blank?vaa=1&amp;vcp=1&amp;pid=146cbaad3&amp;color=0,0,0&amp;vpa=32&amp;vtp=1&amp;vaab=1&amp;bbb=1"/>
          <p:cNvSpPr/>
          <p:nvPr/>
        </p:nvSpPr>
        <p:spPr>
          <a:xfrm>
            <a:off x="2797714" y="2515715"/>
            <a:ext cx="2716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0" name="QB_6_AN.4_1#bdc632f0c.blank?vaa=1&amp;vcp=1&amp;pid=146cbaad3&amp;color=0,0,0&amp;vpa=33&amp;vtp=1&amp;vaab=1&amp;bbb=1"/>
          <p:cNvSpPr/>
          <p:nvPr/>
        </p:nvSpPr>
        <p:spPr>
          <a:xfrm>
            <a:off x="2594514" y="3176115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2" name="QB_6_AN.5_1#bdc632f0c.blank?vaa=1&amp;vcp=1&amp;pid=146cbaad3&amp;color=0,0,0&amp;vpa=34&amp;vtp=1&amp;vaab=1&amp;bbb=1"/>
          <p:cNvSpPr/>
          <p:nvPr/>
        </p:nvSpPr>
        <p:spPr>
          <a:xfrm>
            <a:off x="3115215" y="3811115"/>
            <a:ext cx="27828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4" name="QB_6_AN.6_1#bdc632f0c.blank?vaa=1&amp;vcp=1&amp;pid=146cbaad3&amp;color=0,0,0&amp;vpa=35&amp;vtp=1&amp;vaab=1&amp;bbb=1"/>
          <p:cNvSpPr/>
          <p:nvPr/>
        </p:nvSpPr>
        <p:spPr>
          <a:xfrm>
            <a:off x="1667414" y="4458815"/>
            <a:ext cx="1776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6" name="QB_6_AN.64_1#bdc632f0c.blank?vaa=1&amp;vcp=1&amp;pid=146cbaad3&amp;color=0,0,0&amp;vpa=36&amp;vtp=1&amp;vaab=1&amp;bbb=1"/>
          <p:cNvSpPr/>
          <p:nvPr/>
        </p:nvSpPr>
        <p:spPr>
          <a:xfrm>
            <a:off x="1997614" y="5098260"/>
            <a:ext cx="2171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2883</Words>
  <Application>Microsoft Office PowerPoint</Application>
  <PresentationFormat>宽屏</PresentationFormat>
  <Paragraphs>485</Paragraphs>
  <Slides>48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6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2024-11-19T13:36:54Z</dcterms:created>
  <dcterms:modified xsi:type="dcterms:W3CDTF">2025-07-23T10:18:32Z</dcterms:modified>
  <cp:category/>
  <cp:contentStatus/>
</cp:coreProperties>
</file>