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91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015" y="1313815"/>
            <a:ext cx="9916795" cy="3914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17610" y="4760595"/>
            <a:ext cx="24244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7610" y="4342765"/>
            <a:ext cx="22739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不成比例关系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7610" y="3924935"/>
            <a:ext cx="24523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17610" y="3531870"/>
            <a:ext cx="20561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成正比例关系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090" y="1054735"/>
            <a:ext cx="9127490" cy="5194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01265" y="5350510"/>
            <a:ext cx="20872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8=20(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辆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01265" y="3718560"/>
            <a:ext cx="6209665" cy="9569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成反比例关系。因为车辆的载质量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所需车辆的数量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=160(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，所以车辆的载质量和所需车辆的数量成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反比例关系。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03920" y="1880870"/>
            <a:ext cx="7962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87310" y="1880870"/>
            <a:ext cx="6775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7670" y="2324100"/>
            <a:ext cx="811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56605" y="2324100"/>
            <a:ext cx="7524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910" y="1052830"/>
            <a:ext cx="9753600" cy="51974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77820" y="5166995"/>
            <a:ext cx="2538730" cy="875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60=6(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8=45(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页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7820" y="3677920"/>
            <a:ext cx="33591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xy=360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696595"/>
            <a:ext cx="7918450" cy="59055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29890" y="3044825"/>
            <a:ext cx="7531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4665" y="1539240"/>
            <a:ext cx="50990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8235" y="1538605"/>
            <a:ext cx="6184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174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7325" y="4699000"/>
            <a:ext cx="214058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58×7= 406(元)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9030" y="1538605"/>
            <a:ext cx="5194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69565" y="5978525"/>
            <a:ext cx="73660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4倍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8" grpId="0"/>
      <p:bldP spid="8" grpId="1"/>
      <p:bldP spid="11" grpId="0"/>
      <p:bldP spid="11" grpId="1"/>
      <p:bldP spid="7" grpId="0"/>
      <p:bldP spid="7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610" y="1313815"/>
            <a:ext cx="10914380" cy="2960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24785" y="1776095"/>
            <a:ext cx="8228965" cy="521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如果每列站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人要排多少列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25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20=20(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160" y="1167765"/>
            <a:ext cx="10581640" cy="36995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769110" y="3429000"/>
            <a:ext cx="4918075" cy="1045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y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成正比例关系，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z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z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WPS 演示</Application>
  <PresentationFormat>宽屏</PresentationFormat>
  <Paragraphs>42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2025-02-09T14:27:41Z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