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2" d="100"/>
          <a:sy n="72" d="100"/>
        </p:scale>
        <p:origin x="40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11BB429-51E9-99B2-1F04-AE2DF1DD7E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A1B8792-06DB-3690-94C1-06E74C6D03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7595C14-C101-6785-CA75-02428F8E4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D7F46-027B-4DE2-85DD-5C84F9120EA3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04B9EF3-2472-AB63-5F81-9A94F2C74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7673F4A-82B7-D3C9-E4AE-06D104598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E7BEA-FE3A-4025-8D4F-69626563FF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107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A1BAA8-4EF3-E8BF-72E9-7ED84D3699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40E25A7-0BE5-FD74-14DE-1E8DD0C9D4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F187E3F-61EA-4E22-5E05-002525687C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D7F46-027B-4DE2-85DD-5C84F9120EA3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AD04F3F-3DD8-AD06-EDC7-06CAE8608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2340D-E34B-CD5E-4AC5-B18612FCE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E7BEA-FE3A-4025-8D4F-69626563FF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955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F7C4D0B-E069-47F1-16E7-ACF3BB684E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9AAD6A2-DC18-F785-756A-D399C67C7C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EAC35AA-B0F2-63AF-14A1-A112DCEBCB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D7F46-027B-4DE2-85DD-5C84F9120EA3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F9553E9-806F-62C2-58B2-45894A21A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772F671-C39F-5E5C-93A2-AC62E7078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E7BEA-FE3A-4025-8D4F-69626563FF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829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B968C2-B50F-6C34-DD5E-B2C1940BAE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D1FE795-E819-1FB5-EA04-A04786E2AC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4D71A94-B123-DF49-9D24-6976EB1C20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D7F46-027B-4DE2-85DD-5C84F9120EA3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7DE6D6D-0646-27AF-096E-CA9B3B9DB2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0E6008C-6966-7298-9917-B2E871635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E7BEA-FE3A-4025-8D4F-69626563FF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90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38F6846-57A2-6F2F-0614-F41EBC74A7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64EA3BB-4E15-ABE6-518C-1466ADDDC1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84886DF-64EC-EBDE-9A5D-27FE11E082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D7F46-027B-4DE2-85DD-5C84F9120EA3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199CD46-68C0-82C5-0335-B8A71679A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F7C1582-6377-9D40-24F8-335E2E7D2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E7BEA-FE3A-4025-8D4F-69626563FF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8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A8A877F-AA2E-3A9B-701E-56299F1AD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12A211A-618B-703E-BB34-101DA4CDA8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DED5E75-D65E-B6D0-72CD-134E2EB03C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02EC988-CB71-8963-77E1-6934E1313B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D7F46-027B-4DE2-85DD-5C84F9120EA3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7DBBD2A-1DA9-B227-4A84-38150C564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C89F83-5AC9-4386-9929-C088C1914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E7BEA-FE3A-4025-8D4F-69626563FF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424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DCD8EF-ECE4-CADF-96ED-4E5B9946A3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05BF9DB-226B-EE6A-0D00-B896F7B96F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984FC2F-2ED0-0547-9863-F939A9834D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B259F79-3599-D668-5B5C-E4FD99A62F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AFF2C1C-8218-BACC-2ABB-4B0244D341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80FAD26-CEA5-7174-D9F7-D8182A5BB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D7F46-027B-4DE2-85DD-5C84F9120EA3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6607067-E808-DC76-01CE-C5A41AB95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24670B9-5DBF-C821-0AC7-35EC1CBFB3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E7BEA-FE3A-4025-8D4F-69626563FF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87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C5ED14-C04C-E2B8-F782-8C1E16C74F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C0066BF-2F26-0F3C-4E60-C086087A8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D7F46-027B-4DE2-85DD-5C84F9120EA3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194D1AF-7C8F-DA42-2FFA-D275FD17D6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9E7B90D-6B8D-A753-3E7D-D8585FD03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E7BEA-FE3A-4025-8D4F-69626563FF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042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48247F4-60FF-9919-693F-FA395E63C3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D7F46-027B-4DE2-85DD-5C84F9120EA3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B75ABFC-C994-B157-7A48-8B72321302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D92FFB2-1022-E524-8DB2-FB5F4F4B5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E7BEA-FE3A-4025-8D4F-69626563FF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181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C35552-DAAA-489E-70E5-43A34CB3FD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3F81C72-664C-E3E6-17D1-5C22483184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6A1A06F-71FD-2E26-DFEA-371151D427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EA956B4-F030-B2A3-F88A-A19BB63ADC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D7F46-027B-4DE2-85DD-5C84F9120EA3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5B76C94-3A4F-CDD2-375D-E35EB026B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0C3FC0F-3D0F-CD70-184A-546A7D0B16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E7BEA-FE3A-4025-8D4F-69626563FF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302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A7AD53-7D76-A2FF-E707-695F8BE28C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CD760E2A-D1F0-C1E0-293A-FE6128DC79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D4BDF44-90D2-EC88-FE3E-A81C556BA2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951FBED-F08F-9F64-F71B-520BC90BD9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D7F46-027B-4DE2-85DD-5C84F9120EA3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9F06EAE-EC75-B843-8098-D638C7281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D2C20D3-C672-AAF7-964C-431CFF621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E7BEA-FE3A-4025-8D4F-69626563FF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5880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B6447BC-CA8D-5EA7-DC38-12DF0ED1B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FD7E98C-3331-04E7-C907-7BF18C8275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D972ED5-DED7-DEB8-4E86-BAFEA11BF5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D7F46-027B-4DE2-85DD-5C84F9120EA3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1AE27B6-EDC3-8AD3-090C-BCF18F9E17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9A0F58E-3FDD-9549-F6B5-53D8227850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CE7BEA-FE3A-4025-8D4F-69626563FF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151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A05257-337F-668D-97ED-70EED8EE1F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0F12D31C-4E95-A466-1CE1-F84BB6BE74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9185" y="686086"/>
            <a:ext cx="8659330" cy="4533614"/>
          </a:xfr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22B262A-78FC-04AA-765C-5634ECA26135}"/>
              </a:ext>
            </a:extLst>
          </p:cNvPr>
          <p:cNvSpPr txBox="1"/>
          <p:nvPr/>
        </p:nvSpPr>
        <p:spPr>
          <a:xfrm>
            <a:off x="7118350" y="4578350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D55CADB-FDAD-DB9D-86D0-5E496A87D795}"/>
              </a:ext>
            </a:extLst>
          </p:cNvPr>
          <p:cNvSpPr txBox="1"/>
          <p:nvPr/>
        </p:nvSpPr>
        <p:spPr>
          <a:xfrm>
            <a:off x="2107463" y="5200213"/>
            <a:ext cx="577588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解析：上衣有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件，下身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裙子或裤子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有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件。每 件上衣可以搭配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种不同的下身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裙子或裤 子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穿法，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件上衣就有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3×4=12(</a:t>
            </a:r>
            <a:r>
              <a:rPr lang="zh-CN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种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不同的搭配方法。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9794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FAE9EB-C252-76B4-FA30-68789F4E86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425A973-D821-197E-1964-B188237CBD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DDFA874-F0F3-7916-00A8-DC28DB194F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588" y="2375599"/>
            <a:ext cx="9899824" cy="1180401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13F618BB-9678-1BAD-C022-CBCEA14FDBF5}"/>
              </a:ext>
            </a:extLst>
          </p:cNvPr>
          <p:cNvSpPr txBox="1"/>
          <p:nvPr/>
        </p:nvSpPr>
        <p:spPr>
          <a:xfrm>
            <a:off x="7035800" y="3015367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1205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613F04-AF9C-4A1D-A337-84D8F91A2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7E9D7A7E-A609-3D17-9F92-D5D03A745D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0738" y="1420114"/>
            <a:ext cx="8750940" cy="2713736"/>
          </a:xfr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8B16684-BA88-2C0C-9EF0-9699319326E1}"/>
              </a:ext>
            </a:extLst>
          </p:cNvPr>
          <p:cNvSpPr txBox="1"/>
          <p:nvPr/>
        </p:nvSpPr>
        <p:spPr>
          <a:xfrm>
            <a:off x="8356600" y="1432814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50E4F4-4175-0EF5-3D09-88BBDCA5EB74}"/>
              </a:ext>
            </a:extLst>
          </p:cNvPr>
          <p:cNvSpPr txBox="1"/>
          <p:nvPr/>
        </p:nvSpPr>
        <p:spPr>
          <a:xfrm>
            <a:off x="4737100" y="193040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连一连略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1148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D43CB0D-C8A9-9F61-4E75-D6E0F4CB6D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C5AF3EC1-2C9A-2680-B2C1-1EA5393BDB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874" y="880739"/>
            <a:ext cx="8634251" cy="3876516"/>
          </a:xfr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47208CE-33F0-A5CB-204C-28D2FD10811F}"/>
              </a:ext>
            </a:extLst>
          </p:cNvPr>
          <p:cNvSpPr txBox="1"/>
          <p:nvPr/>
        </p:nvSpPr>
        <p:spPr>
          <a:xfrm>
            <a:off x="4927599" y="1672742"/>
            <a:ext cx="5190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0566835-62D4-F0C2-986C-9A55B1F1F155}"/>
              </a:ext>
            </a:extLst>
          </p:cNvPr>
          <p:cNvSpPr txBox="1"/>
          <p:nvPr/>
        </p:nvSpPr>
        <p:spPr>
          <a:xfrm>
            <a:off x="7730434" y="1659490"/>
            <a:ext cx="5190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FE92B86-9520-B5BA-AC05-E13ECFAD925C}"/>
              </a:ext>
            </a:extLst>
          </p:cNvPr>
          <p:cNvSpPr txBox="1"/>
          <p:nvPr/>
        </p:nvSpPr>
        <p:spPr>
          <a:xfrm>
            <a:off x="8234015" y="2658174"/>
            <a:ext cx="5190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B9AE60D-8828-E0FD-1EA4-C372FDD2345B}"/>
              </a:ext>
            </a:extLst>
          </p:cNvPr>
          <p:cNvSpPr txBox="1"/>
          <p:nvPr/>
        </p:nvSpPr>
        <p:spPr>
          <a:xfrm>
            <a:off x="6948556" y="3559322"/>
            <a:ext cx="5190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7FEBA66-080F-948E-0C58-88188F8DEF7E}"/>
              </a:ext>
            </a:extLst>
          </p:cNvPr>
          <p:cNvSpPr txBox="1"/>
          <p:nvPr/>
        </p:nvSpPr>
        <p:spPr>
          <a:xfrm>
            <a:off x="7192501" y="4092756"/>
            <a:ext cx="3647777" cy="1614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1000"/>
              </a:lnSpc>
              <a:spcBef>
                <a:spcPts val="285"/>
              </a:spcBef>
            </a:pP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6×6=36(</a:t>
            </a:r>
            <a:r>
              <a:rPr lang="zh-CN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个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R="127635" indent="-348615">
              <a:lnSpc>
                <a:spcPct val="97000"/>
              </a:lnSpc>
              <a:spcBef>
                <a:spcPts val="255"/>
              </a:spcBef>
            </a:pPr>
            <a:r>
              <a:rPr lang="zh-CN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解析：先数出横向上的线段条数，再数出纵向上的线段条数，相乘即可。</a:t>
            </a:r>
          </a:p>
          <a:p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354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90</Words>
  <Application>Microsoft Office PowerPoint</Application>
  <PresentationFormat>宽屏</PresentationFormat>
  <Paragraphs>11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颖 温</dc:creator>
  <cp:lastModifiedBy>颖 温</cp:lastModifiedBy>
  <cp:revision>5</cp:revision>
  <dcterms:created xsi:type="dcterms:W3CDTF">2025-02-03T11:18:12Z</dcterms:created>
  <dcterms:modified xsi:type="dcterms:W3CDTF">2025-02-04T00:06:19Z</dcterms:modified>
</cp:coreProperties>
</file>