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3BAA2F-D912-FCD2-95E2-732836BD6F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0AA616C-DE6B-88D8-5F7C-7715603ADE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969C1B-0495-E255-BCC8-1CDB22444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5F646-BBBB-44D1-AF7B-FC9154CC7E23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9EC125D-870D-52EF-FA49-EE199BF95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90BFFB-E0AC-1F95-7CFF-0C4055654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34F8-1558-44D7-A354-6F86951F09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272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0DE8A8-FE62-BCD3-094D-427A582ED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D7AF4A6-35B5-2718-5414-8F22085CA5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AEF65B-4A1C-B78A-987E-FAC6F6582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5F646-BBBB-44D1-AF7B-FC9154CC7E23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BFA256A-532E-1995-8983-D1D93742A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87CEC2-6CA8-283E-5FD7-AB67756C4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34F8-1558-44D7-A354-6F86951F09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858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696E6F8-94CB-281E-FAF9-05EE01F54C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B86AAF-3632-78BC-2691-93A651623E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BA85B7-3ACB-B5F5-979E-33918FA58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5F646-BBBB-44D1-AF7B-FC9154CC7E23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2CEA53-F195-EEFF-F719-968030426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9EF63F-4C76-7735-6EAD-6831ABD0F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34F8-1558-44D7-A354-6F86951F09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707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EA8E1F-31F0-E2D9-0E8B-98B35E33A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5AA522-C4F0-F5AE-9776-1468FFB208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C101D8-FE8B-A54D-101F-D09F7A345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5F646-BBBB-44D1-AF7B-FC9154CC7E23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41D32D-7277-4304-0A10-DC5A74AC7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98DBF1-AD17-5E3D-6E89-C7C2EA8E9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34F8-1558-44D7-A354-6F86951F09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310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3B4171-87FD-CB3C-DC36-B31904649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535D5DE-9FFE-A0B4-C9A5-63990CDF9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A7F16A-AAB4-E5D1-0C6B-5D5079510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5F646-BBBB-44D1-AF7B-FC9154CC7E23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B6D5CC-9FDB-C95B-E23F-E9ABCFC5B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7721011-6C18-76AE-157D-8E9A35449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34F8-1558-44D7-A354-6F86951F09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309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FB78DE-D8E8-D48E-4FFB-05FB0CBA6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907A43-AB8C-8647-7BDC-F59D366DA7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72E7E72-B3B8-2D23-7F97-127FCD507C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F6F8AB-68F8-594F-D53C-2B043E92B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5F646-BBBB-44D1-AF7B-FC9154CC7E23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819BA7A-2BB5-0784-210E-7BA44B6E3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5EC37BF-FD37-174B-6DD0-DE4C199AB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34F8-1558-44D7-A354-6F86951F09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826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9985D3-2A15-2C15-4AFC-454708835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C7875D8-B51E-458C-ADF9-93AB9CC90E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4D290E6-2AA4-FFBA-D74C-94BD0EF918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FB99B7B-5A1C-2413-1EFF-A821C45FD3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A838DEB-1244-8386-4688-E290D881A1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2419BBE-EE1A-D04E-7A27-7C22DBCB7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5F646-BBBB-44D1-AF7B-FC9154CC7E23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6D1A329-B3F3-9B2D-ABB5-5AE115ACA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AD3B5E7-51D4-D297-F663-295C71ECF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34F8-1558-44D7-A354-6F86951F09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716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D3214F-9CBB-15A6-E9D0-2ADB21CA7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9D76881-3F12-6D23-CF63-BCC0F2BF2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5F646-BBBB-44D1-AF7B-FC9154CC7E23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61EFE72-D509-2998-87E4-54FC79EA6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071F70A-9B7A-CC05-0550-CE42939B5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34F8-1558-44D7-A354-6F86951F09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045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71654D9-3CAB-7195-3640-BB213FC57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5F646-BBBB-44D1-AF7B-FC9154CC7E23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DEC8C1-5FA7-F0FA-37CB-3E95CA4B2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904F57F-49E7-F52D-D711-70D8A5B17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34F8-1558-44D7-A354-6F86951F09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35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E47E66-ED64-FF74-E4D2-760861664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C7F81B6-9D29-7BCB-3D00-F3FDD8B81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A20B548-8BCF-1D8E-6EA5-573CF012B4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AF3342-73E3-DA10-DC95-099F97EC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5F646-BBBB-44D1-AF7B-FC9154CC7E23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1BD3EC9-D126-A78A-F6F3-E0FBD4288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A99081B-7D76-D3BC-3710-9E5E790DC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34F8-1558-44D7-A354-6F86951F09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607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3E9161-C035-F43E-5FBF-B3AE31F10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7F49F1E-0D9D-BCF2-2E2E-C65D64BB4D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D3780CF-57A1-7864-1488-865612EB48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C3DF93E-2CF4-D335-F888-0A62B3637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5F646-BBBB-44D1-AF7B-FC9154CC7E23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ED8D279-407F-B291-899C-774A27335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7112740-838C-9129-E53B-7C65A99F7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34F8-1558-44D7-A354-6F86951F09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312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F1BB20F-0DB7-7251-90C3-6C508A98D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37E6CAE-A18B-4D19-643A-58AD34A0E8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437DFF-4F8D-9268-09E1-CBD13FE37E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25F646-BBBB-44D1-AF7B-FC9154CC7E23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19B922-255C-7CD0-2082-EBD4BFACB0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DF08D4-1401-63E0-B496-F45C7388F3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8534F8-1558-44D7-A354-6F86951F09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639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98A549-6910-7853-52A0-71A45D907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4A85C94-C27E-B540-299E-C2968ABD9E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90" y="998537"/>
            <a:ext cx="9655586" cy="4860925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E1331FB-35EE-AB23-985B-15B893E0D0A0}"/>
              </a:ext>
            </a:extLst>
          </p:cNvPr>
          <p:cNvSpPr txBox="1"/>
          <p:nvPr/>
        </p:nvSpPr>
        <p:spPr>
          <a:xfrm>
            <a:off x="6343926" y="2495826"/>
            <a:ext cx="5693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360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51C15AC-A7D8-EF8F-8FA4-DA3C862D325F}"/>
              </a:ext>
            </a:extLst>
          </p:cNvPr>
          <p:cNvSpPr txBox="1"/>
          <p:nvPr/>
        </p:nvSpPr>
        <p:spPr>
          <a:xfrm>
            <a:off x="8426726" y="2495826"/>
            <a:ext cx="5693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360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280FDD3-E780-DB72-7FB5-F52C85C92B3E}"/>
              </a:ext>
            </a:extLst>
          </p:cNvPr>
          <p:cNvSpPr txBox="1"/>
          <p:nvPr/>
        </p:nvSpPr>
        <p:spPr>
          <a:xfrm>
            <a:off x="3892826" y="2991126"/>
            <a:ext cx="5693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9FC9624-88F4-F097-0283-14B42B112601}"/>
              </a:ext>
            </a:extLst>
          </p:cNvPr>
          <p:cNvSpPr txBox="1"/>
          <p:nvPr/>
        </p:nvSpPr>
        <p:spPr>
          <a:xfrm>
            <a:off x="6851926" y="2998132"/>
            <a:ext cx="5693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913A84D-ED99-A641-9E89-8CBE96E33F4C}"/>
              </a:ext>
            </a:extLst>
          </p:cNvPr>
          <p:cNvSpPr txBox="1"/>
          <p:nvPr/>
        </p:nvSpPr>
        <p:spPr>
          <a:xfrm>
            <a:off x="3054626" y="4502426"/>
            <a:ext cx="5693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675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247724-72AE-4A59-F9AE-0C04312A95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4A5E669-E632-D67B-766E-6002DA1DA8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F1DF050-35EC-305A-7FB7-D1C52A6E2B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04" y="1122363"/>
            <a:ext cx="9991257" cy="303166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2CE8852-E859-F2C8-87CB-1288FC0F91B9}"/>
              </a:ext>
            </a:extLst>
          </p:cNvPr>
          <p:cNvSpPr txBox="1"/>
          <p:nvPr/>
        </p:nvSpPr>
        <p:spPr>
          <a:xfrm>
            <a:off x="1771650" y="2523662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1  2  0  4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72D3D3-6440-9F9B-E631-AF2491BB11F5}"/>
              </a:ext>
            </a:extLst>
          </p:cNvPr>
          <p:cNvSpPr txBox="1"/>
          <p:nvPr/>
        </p:nvSpPr>
        <p:spPr>
          <a:xfrm>
            <a:off x="4178300" y="2580812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2  0  2  8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D95C80-5391-B3E8-ECA8-1981205C4AC2}"/>
              </a:ext>
            </a:extLst>
          </p:cNvPr>
          <p:cNvSpPr txBox="1"/>
          <p:nvPr/>
        </p:nvSpPr>
        <p:spPr>
          <a:xfrm>
            <a:off x="6623050" y="2555412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6  6  2  2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91D6CB-24D8-52D2-6F68-91DC0E8FF3CA}"/>
              </a:ext>
            </a:extLst>
          </p:cNvPr>
          <p:cNvSpPr txBox="1"/>
          <p:nvPr/>
        </p:nvSpPr>
        <p:spPr>
          <a:xfrm>
            <a:off x="9048750" y="2549062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1  6  1  0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116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539CE2-F28B-DB7C-8E9D-14EBE45BB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D5C8714F-7B91-1022-D953-FAFC83D6EA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916" y="898266"/>
            <a:ext cx="7417669" cy="506146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2EC075F-D245-3292-B811-9DCF077968D2}"/>
              </a:ext>
            </a:extLst>
          </p:cNvPr>
          <p:cNvSpPr txBox="1"/>
          <p:nvPr/>
        </p:nvSpPr>
        <p:spPr>
          <a:xfrm>
            <a:off x="4775200" y="125730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16951A2-8019-E368-B43D-1319167C74D0}"/>
              </a:ext>
            </a:extLst>
          </p:cNvPr>
          <p:cNvSpPr txBox="1"/>
          <p:nvPr/>
        </p:nvSpPr>
        <p:spPr>
          <a:xfrm>
            <a:off x="6553200" y="393065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803801C-407F-CAEB-90AD-D59AA4815EB9}"/>
              </a:ext>
            </a:extLst>
          </p:cNvPr>
          <p:cNvSpPr txBox="1"/>
          <p:nvPr/>
        </p:nvSpPr>
        <p:spPr>
          <a:xfrm>
            <a:off x="6616700" y="316865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133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456875-CBB5-1988-BB80-104046FC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B17E34E8-8EC1-26C6-9B8D-57C1C12CD9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991" y="765451"/>
            <a:ext cx="7183740" cy="603019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3C9F19C-6C24-C953-CC73-ADB41BBF0715}"/>
              </a:ext>
            </a:extLst>
          </p:cNvPr>
          <p:cNvSpPr txBox="1"/>
          <p:nvPr/>
        </p:nvSpPr>
        <p:spPr>
          <a:xfrm>
            <a:off x="3206750" y="1676400"/>
            <a:ext cx="2457083" cy="9710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" eaLnBrk="0">
              <a:lnSpc>
                <a:spcPct val="92000"/>
              </a:lnSpc>
              <a:spcBef>
                <a:spcPts val="560"/>
              </a:spcBef>
              <a:spcAft>
                <a:spcPts val="0"/>
              </a:spcAft>
            </a:pP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24×18×3=1296(</a:t>
            </a:r>
            <a:r>
              <a:rPr lang="zh-CN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只</a:t>
            </a: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51765" eaLnBrk="0">
              <a:lnSpc>
                <a:spcPct val="91000"/>
              </a:lnSpc>
              <a:spcBef>
                <a:spcPts val="325"/>
              </a:spcBef>
              <a:spcAft>
                <a:spcPts val="0"/>
              </a:spcAft>
            </a:pP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29A458E-90A5-4A0F-B513-6FCEB6196630}"/>
              </a:ext>
            </a:extLst>
          </p:cNvPr>
          <p:cNvSpPr txBox="1"/>
          <p:nvPr/>
        </p:nvSpPr>
        <p:spPr>
          <a:xfrm>
            <a:off x="3225800" y="3545684"/>
            <a:ext cx="2339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1296÷6÷8=27(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箱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5716CDD-2D1B-B655-DD06-FFEFC51DA72A}"/>
              </a:ext>
            </a:extLst>
          </p:cNvPr>
          <p:cNvSpPr txBox="1"/>
          <p:nvPr/>
        </p:nvSpPr>
        <p:spPr>
          <a:xfrm>
            <a:off x="3099381" y="5637969"/>
            <a:ext cx="2948884" cy="11996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51765" eaLnBrk="0">
              <a:lnSpc>
                <a:spcPct val="90000"/>
              </a:lnSpc>
              <a:spcBef>
                <a:spcPts val="235"/>
              </a:spcBef>
              <a:spcAft>
                <a:spcPts val="0"/>
              </a:spcAft>
            </a:pPr>
            <a:r>
              <a:rPr lang="zh-CN" altLang="zh-CN" sz="1800" spc="-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一笼鹅的批发价是多少钱</a:t>
            </a:r>
            <a:r>
              <a:rPr lang="en-US" altLang="zh-CN" sz="1800" spc="-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?</a:t>
            </a:r>
            <a:endParaRPr lang="zh-CN" altLang="zh-CN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45415" eaLnBrk="0">
              <a:lnSpc>
                <a:spcPct val="91000"/>
              </a:lnSpc>
              <a:spcBef>
                <a:spcPts val="270"/>
              </a:spcBef>
              <a:spcAft>
                <a:spcPts val="0"/>
              </a:spcAft>
            </a:pPr>
            <a:r>
              <a:rPr lang="en-US" altLang="zh-CN" sz="18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12×6×18=1296(元)</a:t>
            </a:r>
          </a:p>
          <a:p>
            <a:pPr marL="145415" eaLnBrk="0">
              <a:lnSpc>
                <a:spcPct val="91000"/>
              </a:lnSpc>
              <a:spcBef>
                <a:spcPts val="270"/>
              </a:spcBef>
              <a:spcAft>
                <a:spcPts val="0"/>
              </a:spcAft>
            </a:pPr>
            <a:r>
              <a:rPr lang="en-US" altLang="zh-CN" sz="18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1800" spc="2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答案不唯一</a:t>
            </a:r>
            <a:r>
              <a:rPr lang="en-US" altLang="zh-CN" sz="18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555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601627-0048-5481-83C5-FDC26DA25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9BCE7D9-404D-262C-44F0-0F34CA941C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983" y="1363382"/>
            <a:ext cx="8836593" cy="279117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38152E1-50D5-ACB9-89F4-7E89FF5C2775}"/>
              </a:ext>
            </a:extLst>
          </p:cNvPr>
          <p:cNvSpPr txBox="1"/>
          <p:nvPr/>
        </p:nvSpPr>
        <p:spPr>
          <a:xfrm>
            <a:off x="2057400" y="2533648"/>
            <a:ext cx="26207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264÷2÷3=44(克)</a:t>
            </a:r>
          </a:p>
          <a:p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44×12×4=2112(克)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38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E91D7B-01ED-CF9A-3089-9822FF117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E0DB52F-4C6F-0FB4-47E2-D89C4621B2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616" y="1150420"/>
            <a:ext cx="10052184" cy="2778849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AE82A39-7D51-6B62-CF9B-B997A629236F}"/>
              </a:ext>
            </a:extLst>
          </p:cNvPr>
          <p:cNvSpPr txBox="1"/>
          <p:nvPr/>
        </p:nvSpPr>
        <p:spPr>
          <a:xfrm>
            <a:off x="1841500" y="2399783"/>
            <a:ext cx="2212785" cy="14434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193040" indent="5715" eaLnBrk="0">
              <a:lnSpc>
                <a:spcPct val="108000"/>
              </a:lnSpc>
              <a:spcBef>
                <a:spcPts val="250"/>
              </a:spcBef>
              <a:spcAft>
                <a:spcPts val="0"/>
              </a:spcAft>
            </a:pPr>
            <a:r>
              <a:rPr lang="en-US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8+7-</a:t>
            </a:r>
            <a:r>
              <a:rPr lang="en-US" altLang="zh-CN" sz="2000" spc="-2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1=14(列) </a:t>
            </a:r>
          </a:p>
          <a:p>
            <a:pPr marR="193040" indent="5715" eaLnBrk="0">
              <a:lnSpc>
                <a:spcPct val="108000"/>
              </a:lnSpc>
              <a:spcBef>
                <a:spcPts val="250"/>
              </a:spcBef>
              <a:spcAft>
                <a:spcPts val="0"/>
              </a:spcAft>
            </a:pPr>
            <a:r>
              <a:rPr lang="en-US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10+4+1=15(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人)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R="193040" indent="5715" eaLnBrk="0">
              <a:lnSpc>
                <a:spcPct val="108000"/>
              </a:lnSpc>
              <a:spcBef>
                <a:spcPts val="250"/>
              </a:spcBef>
              <a:spcAft>
                <a:spcPts val="0"/>
              </a:spcAft>
            </a:pP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14×15=210(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人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672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69</Words>
  <Application>Microsoft Office PowerPoint</Application>
  <PresentationFormat>宽屏</PresentationFormat>
  <Paragraphs>22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7</cp:revision>
  <dcterms:created xsi:type="dcterms:W3CDTF">2025-02-03T03:08:32Z</dcterms:created>
  <dcterms:modified xsi:type="dcterms:W3CDTF">2025-02-03T03:22:55Z</dcterms:modified>
</cp:coreProperties>
</file>