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  <p:sldMasterId id="2147483676" r:id="rId3"/>
  </p:sldMasterIdLst>
  <p:notesMasterIdLst>
    <p:notesMasterId r:id="rId80"/>
  </p:notesMasterIdLst>
  <p:sldIdLst>
    <p:sldId id="256" r:id="rId4"/>
    <p:sldId id="257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52" r:id="rId70"/>
    <p:sldId id="334" r:id="rId71"/>
    <p:sldId id="336" r:id="rId72"/>
    <p:sldId id="342" r:id="rId73"/>
    <p:sldId id="343" r:id="rId74"/>
    <p:sldId id="344" r:id="rId75"/>
    <p:sldId id="346" r:id="rId76"/>
    <p:sldId id="347" r:id="rId77"/>
    <p:sldId id="348" r:id="rId78"/>
    <p:sldId id="349" r:id="rId7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tableStyles" Target="tableStyle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9.xml"/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9.xml"/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6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6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6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6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9.xml"/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9.xml"/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0e2b7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AC76F09-56AD-4C3E-8828-A3FC04B64F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0e2b7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8D45A4F-9A87-4A79-8E5A-5F2EADAFE6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0e2b7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29FC573-1AA6-4CFB-8763-C33B2855B3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6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521FB58-0D0A-41EA-AF0C-FD165750E0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6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CE2B062-F2B4-4C66-ACA8-0D28E61C60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2E95329-F3C5-41E0-B5DB-42A81EF92E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0e2b7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AC76F09-56AD-4C3E-8828-A3FC04B64F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0e2b7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8D45A4F-9A87-4A79-8E5A-5F2EADAFE6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0e2b7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29FC573-1AA6-4CFB-8763-C33B2855B3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2641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6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1943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89F8BE0-04D5-7A6E-278B-1F480487BBE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63A84D4-AB7B-3575-D627-7F5870DBDB8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2642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753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3D8D46-85CD-45F1-AB96-D52EC3B516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3844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210CC9C-930B-42D3-B5E3-34DA68DBDD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6349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B14D67F-E466-4C3C-B227-F283A6D23C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880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25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357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1cd6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9ACF8FF-C413-4552-84DB-A822F812C1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7819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1cd6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AF2539-182C-46C4-84AA-73EC01E512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743980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e1cd6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439686-EA40-419F-BD94-263ED14D88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728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521FB58-0D0A-41EA-AF0C-FD165750E0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CE2B062-F2B4-4C66-ACA8-0D28E61C60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2E95329-F3C5-41E0-B5DB-42A81EF92E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a334fc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f0b510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3adbf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c0faa3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a0236482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a334fc3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ff0b510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f3adbf1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c0faa3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a0236482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97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18b1ff99?vcp=1&amp;pid=b32a0457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</a:t>
            </a:r>
            <a:endParaRPr lang="en-US" altLang="zh-CN" sz="3200" dirty="0"/>
          </a:p>
        </p:txBody>
      </p:sp>
      <p:sp>
        <p:nvSpPr>
          <p:cNvPr id="3" name="QB_7_BD.39_1#75ac9268a?vaa=1&amp;vcp=1&amp;pid=a18b1ff99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.）我（主格）→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（宾格）→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我的（形容词性物主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我们（主格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我们的（形容词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性物主代词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.）你；你们（主格）→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你的；你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们的（形容词性物主代词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7_AN.1_1#75ac9268a.blank?vaa=1&amp;vcp=1&amp;pid=a18b1ff99&amp;color=0,0,0&amp;vpa=22&amp;vtp=1&amp;vaab=1&amp;bbb=1"/>
          <p:cNvSpPr/>
          <p:nvPr/>
        </p:nvSpPr>
        <p:spPr>
          <a:xfrm>
            <a:off x="4845081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5" name="QB_7_AN.2_1#75ac9268a.blank?vaa=1&amp;vcp=1&amp;pid=a18b1ff99&amp;color=0,0,0&amp;vpa=23&amp;vtp=1&amp;vaab=1&amp;bbb=1"/>
          <p:cNvSpPr/>
          <p:nvPr/>
        </p:nvSpPr>
        <p:spPr>
          <a:xfrm>
            <a:off x="7499382" y="12203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7" name="QB_7_AN.3_1#75ac9268a.blank?vaa=1&amp;vcp=1&amp;pid=a18b1ff99&amp;color=0,0,0&amp;vpa=24&amp;vtp=1&amp;vaab=1&amp;bbb=1"/>
          <p:cNvSpPr/>
          <p:nvPr/>
        </p:nvSpPr>
        <p:spPr>
          <a:xfrm>
            <a:off x="5559456" y="2528415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8" name="QB_7_AN.4_1#75ac9268a.blank?vaa=1&amp;vcp=1&amp;pid=a18b1ff99&amp;color=0,0,0&amp;vpa=25&amp;vtp=1&amp;vaab=1&amp;bbb=1"/>
          <p:cNvSpPr/>
          <p:nvPr/>
        </p:nvSpPr>
        <p:spPr>
          <a:xfrm>
            <a:off x="8150257" y="2528415"/>
            <a:ext cx="733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endParaRPr lang="en-US" altLang="zh-CN" sz="2800" dirty="0"/>
          </a:p>
        </p:txBody>
      </p:sp>
      <p:sp>
        <p:nvSpPr>
          <p:cNvPr id="10" name="QB_7_AN.46_1#75ac9268a.blank?vaa=1&amp;vcp=1&amp;pid=a18b1ff99&amp;color=0,0,0&amp;vpa=26&amp;vtp=1&amp;vaab=1&amp;bbb=1"/>
          <p:cNvSpPr/>
          <p:nvPr/>
        </p:nvSpPr>
        <p:spPr>
          <a:xfrm>
            <a:off x="6186519" y="381111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1" name="QB_7_AN.47_1#75ac9268a.blank?vaa=1&amp;vcp=1&amp;pid=a18b1ff99&amp;color=0,0,0&amp;vpa=27&amp;vtp=1&amp;vaab=1&amp;bbb=1"/>
          <p:cNvSpPr/>
          <p:nvPr/>
        </p:nvSpPr>
        <p:spPr>
          <a:xfrm>
            <a:off x="8980520" y="3811115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1#72dae5e06?vaa=1&amp;vcp=1&amp;pid=a18b1ff99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.）他（主格）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宾格）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（形容词性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物主代词）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.）她（主格）→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（宾格）→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她的（形容词性物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主代词）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.）它（主格）→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（宾格）→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它的（形容词性物主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代词）</a:t>
            </a:r>
            <a:endParaRPr lang="en-US" altLang="zh-CN" sz="2800" dirty="0"/>
          </a:p>
        </p:txBody>
      </p:sp>
      <p:sp>
        <p:nvSpPr>
          <p:cNvPr id="3" name="QB_7_AN.1_1#72dae5e06.blank?vaa=1&amp;vcp=1&amp;pid=a18b1ff99&amp;color=0,0,0&amp;mp=1&amp;vpa=28&amp;vtp=1&amp;vaab=1&amp;bbb=1"/>
          <p:cNvSpPr/>
          <p:nvPr/>
        </p:nvSpPr>
        <p:spPr>
          <a:xfrm>
            <a:off x="5099081" y="153387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4" name="QB_7_AN.2_1#72dae5e06.blank?vaa=1&amp;vcp=1&amp;pid=a18b1ff99&amp;color=0,0,0&amp;mp=1&amp;vpa=29&amp;vtp=1&amp;vaab=1&amp;bbb=1"/>
          <p:cNvSpPr/>
          <p:nvPr/>
        </p:nvSpPr>
        <p:spPr>
          <a:xfrm>
            <a:off x="7918482" y="1533874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6" name="QB_7_AN.3_1#72dae5e06.blank?vaa=1&amp;vcp=1&amp;pid=a18b1ff99&amp;color=0,0,0&amp;vpa=30&amp;vtp=1&amp;vaab=1&amp;bbb=1"/>
          <p:cNvSpPr/>
          <p:nvPr/>
        </p:nvSpPr>
        <p:spPr>
          <a:xfrm>
            <a:off x="5008594" y="282927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7" name="QB_7_AN.4_1#72dae5e06.blank?vaa=1&amp;vcp=1&amp;pid=a18b1ff99&amp;color=0,0,0&amp;vpa=31&amp;vtp=1&amp;vaab=1&amp;bbb=1"/>
          <p:cNvSpPr/>
          <p:nvPr/>
        </p:nvSpPr>
        <p:spPr>
          <a:xfrm>
            <a:off x="7675595" y="282927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9" name="QB_7_AN.55_1#72dae5e06.blank?vaa=1&amp;vcp=1&amp;pid=a18b1ff99&amp;color=0,0,0&amp;vpa=32&amp;vtp=1&amp;vaab=1&amp;bbb=1"/>
          <p:cNvSpPr/>
          <p:nvPr/>
        </p:nvSpPr>
        <p:spPr>
          <a:xfrm>
            <a:off x="4960969" y="4124674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0" name="QB_7_AN.56_1#72dae5e06.blank?vaa=1&amp;vcp=1&amp;pid=a18b1ff99&amp;color=0,0,0&amp;vpa=33&amp;vtp=1&amp;vaab=1&amp;bbb=1"/>
          <p:cNvSpPr/>
          <p:nvPr/>
        </p:nvSpPr>
        <p:spPr>
          <a:xfrm>
            <a:off x="7462870" y="4124674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7_1#b06102f3f?vaa=1&amp;vcp=1&amp;pid=a18b1ff99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.）他们（主格）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宾格）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（形容词性物主代词）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.）这；这个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（复数）这些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.）那；那个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（复数）那些</a:t>
            </a:r>
            <a:endParaRPr lang="en-US" altLang="zh-CN" sz="2800" dirty="0"/>
          </a:p>
        </p:txBody>
      </p:sp>
      <p:sp>
        <p:nvSpPr>
          <p:cNvPr id="3" name="QB_7_AN.1_1#b06102f3f.blank?vaa=1&amp;vcp=1&amp;pid=a18b1ff99&amp;color=0,0,0&amp;mp=1&amp;vpa=34&amp;vtp=1&amp;vaab=1&amp;bbb=1"/>
          <p:cNvSpPr/>
          <p:nvPr/>
        </p:nvSpPr>
        <p:spPr>
          <a:xfrm>
            <a:off x="5730906" y="217395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4" name="QB_7_AN.2_1#b06102f3f.blank?vaa=1&amp;vcp=1&amp;pid=a18b1ff99&amp;color=0,0,0&amp;mp=1&amp;vpa=35&amp;vtp=1&amp;vaab=1&amp;bbb=1"/>
          <p:cNvSpPr/>
          <p:nvPr/>
        </p:nvSpPr>
        <p:spPr>
          <a:xfrm>
            <a:off x="8702707" y="217395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6" name="QB_7_AN.3_1#b06102f3f.blank?vaa=1&amp;vcp=1&amp;pid=a18b1ff99&amp;color=0,0,0&amp;vpa=36&amp;vtp=1&amp;vaab=1&amp;bbb=1"/>
          <p:cNvSpPr/>
          <p:nvPr/>
        </p:nvSpPr>
        <p:spPr>
          <a:xfrm>
            <a:off x="5099081" y="3469354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endParaRPr lang="en-US" altLang="zh-CN" sz="2800" dirty="0"/>
          </a:p>
        </p:txBody>
      </p:sp>
      <p:sp>
        <p:nvSpPr>
          <p:cNvPr id="8" name="QB_7_AN.63_1#b06102f3f.blank?vaa=1&amp;vcp=1&amp;pid=a18b1ff99&amp;color=0,0,0&amp;vpa=37&amp;vtp=1&amp;vaab=1&amp;bbb=1"/>
          <p:cNvSpPr/>
          <p:nvPr/>
        </p:nvSpPr>
        <p:spPr>
          <a:xfrm>
            <a:off x="5105431" y="409609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5749d3a?vcp=1&amp;pid=b32a0457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数词</a:t>
            </a:r>
            <a:endParaRPr lang="en-US" altLang="zh-CN" sz="3200" dirty="0"/>
          </a:p>
        </p:txBody>
      </p:sp>
      <p:sp>
        <p:nvSpPr>
          <p:cNvPr id="3" name="QB_7_BD.64_1#5794b7bf7?vaa=1&amp;vcp=1&amp;pid=425749d3a&amp;color=0,0,0&amp;vtp=1&amp;vaab=1&amp;bbb=1"/>
          <p:cNvSpPr/>
          <p:nvPr/>
        </p:nvSpPr>
        <p:spPr>
          <a:xfrm>
            <a:off x="539496" y="11308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.）一（基数词）→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.）第一（序数词）</a:t>
            </a:r>
            <a:endParaRPr lang="en-US" altLang="zh-CN" sz="2800" dirty="0"/>
          </a:p>
        </p:txBody>
      </p:sp>
      <p:sp>
        <p:nvSpPr>
          <p:cNvPr id="4" name="QB_7_AN.65_1#5794b7bf7.blank?vaa=1&amp;vcp=1&amp;pid=425749d3a&amp;color=0,0,0&amp;vpa=38&amp;vtp=1&amp;vaab=1&amp;bbb=1"/>
          <p:cNvSpPr/>
          <p:nvPr/>
        </p:nvSpPr>
        <p:spPr>
          <a:xfrm>
            <a:off x="5307552" y="1079429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5" name="C_6_BD#777e5d6d1?vcp=1&amp;pid=b32a0457b&amp;color=0,0,0&amp;vtp=1&amp;vaab=1&amp;bt=1&amp;bbb=1"/>
          <p:cNvSpPr/>
          <p:nvPr/>
        </p:nvSpPr>
        <p:spPr>
          <a:xfrm>
            <a:off x="539496" y="186156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6" name="QB_7_BD.66_1#b94e91f09?vaa=1&amp;vcp=1&amp;pid=777e5d6d1&amp;color=0,0,0&amp;vtp=1&amp;vaab=1&amp;bbb=1&amp;hb=1"/>
          <p:cNvSpPr/>
          <p:nvPr/>
        </p:nvSpPr>
        <p:spPr>
          <a:xfrm>
            <a:off x="539496" y="2570657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.）健康的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.）健康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健康地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.）劳累的（形容人）→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.）令人劳累的，使人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疲劳的，累人的（形容物）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.）好的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.）好地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.）重要的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.）重要性；重要</a:t>
            </a:r>
            <a:endParaRPr lang="en-US" altLang="zh-CN" sz="2800" dirty="0"/>
          </a:p>
        </p:txBody>
      </p:sp>
      <p:sp>
        <p:nvSpPr>
          <p:cNvPr id="7" name="QB_7_AN.1_1#b94e91f09.blank?vaa=1&amp;vcp=1&amp;pid=777e5d6d1&amp;color=0,0,0&amp;vpa=39&amp;vtp=1&amp;vaab=1&amp;bbb=1"/>
          <p:cNvSpPr/>
          <p:nvPr/>
        </p:nvSpPr>
        <p:spPr>
          <a:xfrm>
            <a:off x="5083715" y="2540177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endParaRPr lang="en-US" altLang="zh-CN" sz="2800" dirty="0"/>
          </a:p>
        </p:txBody>
      </p:sp>
      <p:sp>
        <p:nvSpPr>
          <p:cNvPr id="8" name="QB_7_AN.2_1#b94e91f09.blank?vaa=1&amp;vcp=1&amp;pid=777e5d6d1&amp;color=0,0,0&amp;vpa=40&amp;vtp=1&amp;vaab=1&amp;bbb=1"/>
          <p:cNvSpPr/>
          <p:nvPr/>
        </p:nvSpPr>
        <p:spPr>
          <a:xfrm>
            <a:off x="8893714" y="2527477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healthily</a:t>
            </a:r>
            <a:endParaRPr lang="en-US" altLang="zh-CN" sz="2800" dirty="0"/>
          </a:p>
        </p:txBody>
      </p:sp>
      <p:sp>
        <p:nvSpPr>
          <p:cNvPr id="9" name="QB_7_AN.3_1#b94e91f09.blank?vaa=1&amp;vcp=1&amp;pid=777e5d6d1&amp;color=0,0,0&amp;vpa=41&amp;vtp=1&amp;vaab=1&amp;bbb=1"/>
          <p:cNvSpPr/>
          <p:nvPr/>
        </p:nvSpPr>
        <p:spPr>
          <a:xfrm>
            <a:off x="6252115" y="3822877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tiring</a:t>
            </a:r>
            <a:endParaRPr lang="en-US" altLang="zh-CN" sz="2800" dirty="0"/>
          </a:p>
        </p:txBody>
      </p:sp>
      <p:sp>
        <p:nvSpPr>
          <p:cNvPr id="10" name="QB_7_AN.4_1#b94e91f09.blank?vaa=1&amp;vcp=1&amp;pid=777e5d6d1&amp;color=0,0,0&amp;vpa=42&amp;vtp=1&amp;vaab=1&amp;bbb=1"/>
          <p:cNvSpPr/>
          <p:nvPr/>
        </p:nvSpPr>
        <p:spPr>
          <a:xfrm>
            <a:off x="4343940" y="5130977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1" name="QB_7_AN.74_1#b94e91f09.blank?vaa=1&amp;vcp=1&amp;pid=777e5d6d1&amp;color=0,0,0&amp;vpa=43&amp;vtp=1&amp;vaab=1&amp;bbb=1"/>
          <p:cNvSpPr/>
          <p:nvPr/>
        </p:nvSpPr>
        <p:spPr>
          <a:xfrm>
            <a:off x="5407565" y="5745022"/>
            <a:ext cx="1855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6114b5d?vcp=1&amp;pid=b32a0457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75_1#4169556a3?vaa=1&amp;vcp=1&amp;pid=066114b5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.）真正地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.）真正的</a:t>
            </a:r>
            <a:endParaRPr lang="en-US" altLang="zh-CN" sz="2800" dirty="0"/>
          </a:p>
        </p:txBody>
      </p:sp>
      <p:sp>
        <p:nvSpPr>
          <p:cNvPr id="4" name="QB_7_AN.76_1#4169556a3.blank?vaa=1&amp;vcp=1&amp;pid=066114b5d&amp;color=0,0,0&amp;vpa=44&amp;vtp=1&amp;vaab=1&amp;bbb=1"/>
          <p:cNvSpPr/>
          <p:nvPr/>
        </p:nvSpPr>
        <p:spPr>
          <a:xfrm>
            <a:off x="4626515" y="1220580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endParaRPr lang="en-US" altLang="zh-CN" sz="2800" dirty="0"/>
          </a:p>
        </p:txBody>
      </p:sp>
      <p:sp>
        <p:nvSpPr>
          <p:cNvPr id="5" name="C_6_BD#086143f34?vcp=1&amp;pid=b32a0457b&amp;color=0,0,0&amp;vtp=1&amp;vaab=1&amp;bt=1&amp;bbb=1"/>
          <p:cNvSpPr/>
          <p:nvPr/>
        </p:nvSpPr>
        <p:spPr>
          <a:xfrm>
            <a:off x="539496" y="203953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6" name="QB_7_BD.77_1#9620c22fe?vaa=1&amp;vcp=1&amp;pid=086143f34&amp;color=0,0,0&amp;vtp=1&amp;vaab=1&amp;bbb=1&amp;hb=1"/>
          <p:cNvSpPr/>
          <p:nvPr/>
        </p:nvSpPr>
        <p:spPr>
          <a:xfrm>
            <a:off x="539496" y="274862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第三人称单数形式）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/过去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B_7_AN.78_1#9620c22fe.blank?vaa=1&amp;vcp=1&amp;pid=086143f34&amp;color=0,0,0&amp;vpa=45&amp;vtp=1&amp;vaab=1&amp;bbb=1"/>
          <p:cNvSpPr/>
          <p:nvPr/>
        </p:nvSpPr>
        <p:spPr>
          <a:xfrm>
            <a:off x="3370802" y="2718147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8" name="QB_7_AN.79_1#9620c22fe.blank?vaa=1&amp;vcp=1&amp;pid=086143f34&amp;color=0,0,0&amp;vpa=46&amp;vtp=1&amp;vaab=1&amp;bbb=1"/>
          <p:cNvSpPr/>
          <p:nvPr/>
        </p:nvSpPr>
        <p:spPr>
          <a:xfrm>
            <a:off x="8234903" y="2718147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2bced324?vcp=1&amp;pid=fff0b510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339b2505c?vcp=1&amp;pid=12bced32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80_1#73c85895d?vaa=1&amp;vcp=1&amp;pid=339b2505c&amp;color=0,0,0&amp;vtp=1&amp;vaab=1&amp;bb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来自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5" name="QB_7_AN.1_1#73c85895d.blank?vaa=1&amp;vcp=1&amp;pid=339b2505c&amp;color=0,0,0&amp;vpa=47&amp;vtp=1&amp;vaab=1&amp;bbb=1"/>
          <p:cNvSpPr/>
          <p:nvPr/>
        </p:nvSpPr>
        <p:spPr>
          <a:xfrm>
            <a:off x="2442114" y="1951200"/>
            <a:ext cx="1463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7" name="QB_7_AN.2_1#73c85895d.blank?vaa=1&amp;vcp=1&amp;pid=339b2505c&amp;color=0,0,0&amp;vpa=48&amp;vtp=1&amp;vaab=1&amp;bbb=1"/>
          <p:cNvSpPr/>
          <p:nvPr/>
        </p:nvSpPr>
        <p:spPr>
          <a:xfrm>
            <a:off x="1159415" y="2586200"/>
            <a:ext cx="3668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name/family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9" name="QB_7_AN.85_1#73c85895d.blank?vaa=1&amp;vcp=1&amp;pid=339b2505c&amp;color=0,0,0&amp;vpa=49&amp;vtp=1&amp;vaab=1&amp;bbb=1"/>
          <p:cNvSpPr/>
          <p:nvPr/>
        </p:nvSpPr>
        <p:spPr>
          <a:xfrm>
            <a:off x="1540414" y="3212945"/>
            <a:ext cx="361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name/given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190e32f?vcp=1&amp;pid=12bced3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86_1#7cb4625e2?vaa=1&amp;vcp=1&amp;pid=c9190e32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我知道了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警察局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公共汽车司机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剧院的经理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在同一家医院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lang="en-US" altLang="zh-CN" sz="2800" dirty="0"/>
          </a:p>
        </p:txBody>
      </p:sp>
      <p:sp>
        <p:nvSpPr>
          <p:cNvPr id="4" name="QB_7_AN.1_1#7cb4625e2.blank?vaa=1&amp;vcp=1&amp;pid=c9190e32f&amp;color=0,0,0&amp;vpa=50&amp;vtp=1&amp;vaab=1&amp;bbb=1"/>
          <p:cNvSpPr/>
          <p:nvPr/>
        </p:nvSpPr>
        <p:spPr>
          <a:xfrm>
            <a:off x="2226214" y="1233015"/>
            <a:ext cx="1008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6" name="QB_7_AN.2_1#7cb4625e2.blank?vaa=1&amp;vcp=1&amp;pid=c9190e32f&amp;color=0,0,0&amp;vpa=51&amp;vtp=1&amp;vaab=1&amp;bbb=1"/>
          <p:cNvSpPr/>
          <p:nvPr/>
        </p:nvSpPr>
        <p:spPr>
          <a:xfrm>
            <a:off x="1870614" y="1868015"/>
            <a:ext cx="2249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endParaRPr lang="en-US" altLang="zh-CN" sz="2800" dirty="0"/>
          </a:p>
        </p:txBody>
      </p:sp>
      <p:sp>
        <p:nvSpPr>
          <p:cNvPr id="8" name="QB_7_AN.3_1#7cb4625e2.blank?vaa=1&amp;vcp=1&amp;pid=c9190e32f&amp;color=0,0,0&amp;vpa=52&amp;vtp=1&amp;vaab=1&amp;bbb=1"/>
          <p:cNvSpPr/>
          <p:nvPr/>
        </p:nvSpPr>
        <p:spPr>
          <a:xfrm>
            <a:off x="2899314" y="2528415"/>
            <a:ext cx="1779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driver</a:t>
            </a:r>
            <a:endParaRPr lang="en-US" altLang="zh-CN" sz="2800" dirty="0"/>
          </a:p>
        </p:txBody>
      </p:sp>
      <p:sp>
        <p:nvSpPr>
          <p:cNvPr id="10" name="QB_7_AN.4_1#7cb4625e2.blank?vaa=1&amp;vcp=1&amp;pid=c9190e32f&amp;color=0,0,0&amp;vpa=53&amp;vtp=1&amp;vaab=1&amp;bbb=1"/>
          <p:cNvSpPr/>
          <p:nvPr/>
        </p:nvSpPr>
        <p:spPr>
          <a:xfrm>
            <a:off x="2569114" y="3163415"/>
            <a:ext cx="4044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theatre</a:t>
            </a:r>
            <a:endParaRPr lang="en-US" altLang="zh-CN" sz="2800" dirty="0"/>
          </a:p>
        </p:txBody>
      </p:sp>
      <p:sp>
        <p:nvSpPr>
          <p:cNvPr id="12" name="QB_7_AN.95_1#7cb4625e2.blank?vaa=1&amp;vcp=1&amp;pid=c9190e32f&amp;color=0,0,0&amp;vpa=54&amp;vtp=1&amp;vaab=1&amp;bbb=1"/>
          <p:cNvSpPr/>
          <p:nvPr/>
        </p:nvSpPr>
        <p:spPr>
          <a:xfrm>
            <a:off x="2924714" y="3790160"/>
            <a:ext cx="33337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6_1#56533da3e?vaa=1&amp;vcp=1&amp;pid=c9190e32f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饭店经理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李女士的一张照片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农场工人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在左边/右边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旁边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56533da3e.blank?vaa=1&amp;vcp=1&amp;pid=c9190e32f&amp;color=0,0,0&amp;vpa=55&amp;vtp=1&amp;vaab=1&amp;bbb=1"/>
          <p:cNvSpPr/>
          <p:nvPr/>
        </p:nvSpPr>
        <p:spPr>
          <a:xfrm>
            <a:off x="2251614" y="1527524"/>
            <a:ext cx="2368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manager</a:t>
            </a:r>
            <a:endParaRPr lang="en-US" altLang="zh-CN" sz="2800" dirty="0"/>
          </a:p>
        </p:txBody>
      </p:sp>
      <p:sp>
        <p:nvSpPr>
          <p:cNvPr id="5" name="QB_7_AN.2_1#56533da3e.blank?vaa=1&amp;vcp=1&amp;pid=c9190e32f&amp;color=0,0,0&amp;vpa=56&amp;vtp=1&amp;vaab=1&amp;bbb=1"/>
          <p:cNvSpPr/>
          <p:nvPr/>
        </p:nvSpPr>
        <p:spPr>
          <a:xfrm>
            <a:off x="3623215" y="2175224"/>
            <a:ext cx="3003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endParaRPr lang="en-US" altLang="zh-CN" sz="2800" dirty="0"/>
          </a:p>
        </p:txBody>
      </p:sp>
      <p:sp>
        <p:nvSpPr>
          <p:cNvPr id="7" name="QB_7_AN.3_1#56533da3e.blank?vaa=1&amp;vcp=1&amp;pid=c9190e32f&amp;color=0,0,0&amp;vpa=57&amp;vtp=1&amp;vaab=1&amp;bbb=1"/>
          <p:cNvSpPr/>
          <p:nvPr/>
        </p:nvSpPr>
        <p:spPr>
          <a:xfrm>
            <a:off x="2200814" y="2835624"/>
            <a:ext cx="2116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worker</a:t>
            </a:r>
            <a:endParaRPr lang="en-US" altLang="zh-CN" sz="2800" dirty="0"/>
          </a:p>
        </p:txBody>
      </p:sp>
      <p:sp>
        <p:nvSpPr>
          <p:cNvPr id="9" name="QB_7_AN.4_1#56533da3e.blank?vaa=1&amp;vcp=1&amp;pid=c9190e32f&amp;color=0,0,0&amp;vpa=58&amp;vtp=1&amp;vaab=1&amp;bbb=1"/>
          <p:cNvSpPr/>
          <p:nvPr/>
        </p:nvSpPr>
        <p:spPr>
          <a:xfrm>
            <a:off x="2654839" y="3470624"/>
            <a:ext cx="2646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left/right</a:t>
            </a:r>
            <a:endParaRPr lang="en-US" altLang="zh-CN" sz="2800" dirty="0"/>
          </a:p>
        </p:txBody>
      </p:sp>
      <p:sp>
        <p:nvSpPr>
          <p:cNvPr id="11" name="QB_7_AN.5_1#56533da3e.blank?vaa=1&amp;vcp=1&amp;pid=c9190e32f&amp;color=0,0,0&amp;vpa=59&amp;vtp=1&amp;vaab=1&amp;bbb=1"/>
          <p:cNvSpPr/>
          <p:nvPr/>
        </p:nvSpPr>
        <p:spPr>
          <a:xfrm>
            <a:off x="2721514" y="4131024"/>
            <a:ext cx="3201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（the）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3" name="QB_7_AN.107_1#56533da3e.blank?vaa=1&amp;vcp=1&amp;pid=c9190e32f&amp;color=0,0,0&amp;vpa=60&amp;vtp=1&amp;vaab=1&amp;bbb=1"/>
          <p:cNvSpPr/>
          <p:nvPr/>
        </p:nvSpPr>
        <p:spPr>
          <a:xfrm>
            <a:off x="2752694" y="4757769"/>
            <a:ext cx="1323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dc84a450?vcp=1&amp;pid=12bced3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108_1#87cc869f7?vaa=1&amp;vcp=1&amp;pid=edc84a450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许多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在老师的讲台上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在教室的墙上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在教室的前部（教室内）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的地图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87cc869f7.blank?vaa=1&amp;vcp=1&amp;pid=edc84a450&amp;color=0,0,0&amp;vpa=61&amp;vtp=1&amp;vaab=1&amp;bbb=1"/>
          <p:cNvSpPr/>
          <p:nvPr/>
        </p:nvSpPr>
        <p:spPr>
          <a:xfrm>
            <a:off x="1540414" y="1220315"/>
            <a:ext cx="1838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6" name="QB_7_AN.2_1#87cc869f7.blank?vaa=1&amp;vcp=1&amp;pid=edc84a450&amp;color=0,0,0&amp;vpa=62&amp;vtp=1&amp;vaab=1&amp;bbb=1"/>
          <p:cNvSpPr/>
          <p:nvPr/>
        </p:nvSpPr>
        <p:spPr>
          <a:xfrm>
            <a:off x="1464215" y="1880715"/>
            <a:ext cx="2884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3_1#87cc869f7.blank?vaa=1&amp;vcp=1&amp;pid=edc84a450&amp;color=0,0,0&amp;vpa=63&amp;vtp=1&amp;vaab=1&amp;bbb=1"/>
          <p:cNvSpPr/>
          <p:nvPr/>
        </p:nvSpPr>
        <p:spPr>
          <a:xfrm>
            <a:off x="3280315" y="2528415"/>
            <a:ext cx="35067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endParaRPr lang="en-US" altLang="zh-CN" sz="2800" dirty="0"/>
          </a:p>
        </p:txBody>
      </p:sp>
      <p:sp>
        <p:nvSpPr>
          <p:cNvPr id="10" name="QB_7_AN.4_1#87cc869f7.blank?vaa=1&amp;vcp=1&amp;pid=edc84a450&amp;color=0,0,0&amp;vpa=64&amp;vtp=1&amp;vaab=1&amp;bbb=1"/>
          <p:cNvSpPr/>
          <p:nvPr/>
        </p:nvSpPr>
        <p:spPr>
          <a:xfrm>
            <a:off x="2886614" y="3176115"/>
            <a:ext cx="4481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wall（s）</a:t>
            </a:r>
            <a:endParaRPr lang="en-US" altLang="zh-CN" sz="2800" dirty="0"/>
          </a:p>
        </p:txBody>
      </p:sp>
      <p:sp>
        <p:nvSpPr>
          <p:cNvPr id="12" name="QB_7_AN.5_1#87cc869f7.blank?vaa=1&amp;vcp=1&amp;pid=edc84a450&amp;color=0,0,0&amp;vpa=65&amp;vtp=1&amp;vaab=1&amp;bbb=1"/>
          <p:cNvSpPr/>
          <p:nvPr/>
        </p:nvSpPr>
        <p:spPr>
          <a:xfrm>
            <a:off x="4740815" y="3823815"/>
            <a:ext cx="4699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endParaRPr lang="en-US" altLang="zh-CN" sz="2800" dirty="0"/>
          </a:p>
        </p:txBody>
      </p:sp>
      <p:sp>
        <p:nvSpPr>
          <p:cNvPr id="14" name="QB_7_AN.119_1#87cc869f7.blank?vaa=1&amp;vcp=1&amp;pid=edc84a450&amp;color=0,0,0&amp;vpa=66&amp;vtp=1&amp;vaab=1&amp;bbb=1"/>
          <p:cNvSpPr/>
          <p:nvPr/>
        </p:nvSpPr>
        <p:spPr>
          <a:xfrm>
            <a:off x="3305715" y="4437860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0_1#8f56bfde7?vaa=1&amp;vcp=1&amp;pid=edc84a450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在学校的中间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在操场的左边/右边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在图书馆后面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饭厅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科学实验室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8f56bfde7.blank?vaa=1&amp;vcp=1&amp;pid=edc84a450&amp;color=0,0,0&amp;vpa=67&amp;vtp=1&amp;vaab=1&amp;bbb=1"/>
          <p:cNvSpPr/>
          <p:nvPr/>
        </p:nvSpPr>
        <p:spPr>
          <a:xfrm>
            <a:off x="2962814" y="1533874"/>
            <a:ext cx="4500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5" name="QB_7_AN.2_1#8f56bfde7.blank?vaa=1&amp;vcp=1&amp;pid=edc84a450&amp;color=0,0,0&amp;vpa=68&amp;vtp=1&amp;vaab=1&amp;bbb=1"/>
          <p:cNvSpPr/>
          <p:nvPr/>
        </p:nvSpPr>
        <p:spPr>
          <a:xfrm>
            <a:off x="3708940" y="2168874"/>
            <a:ext cx="5529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left/right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</a:t>
            </a:r>
            <a:endParaRPr lang="en-US" altLang="zh-CN" sz="2800" dirty="0"/>
          </a:p>
        </p:txBody>
      </p:sp>
      <p:sp>
        <p:nvSpPr>
          <p:cNvPr id="7" name="QB_7_AN.3_1#8f56bfde7.blank?vaa=1&amp;vcp=1&amp;pid=edc84a450&amp;color=0,0,0&amp;vpa=69&amp;vtp=1&amp;vaab=1&amp;bbb=1"/>
          <p:cNvSpPr/>
          <p:nvPr/>
        </p:nvSpPr>
        <p:spPr>
          <a:xfrm>
            <a:off x="2937414" y="2816574"/>
            <a:ext cx="2962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endParaRPr lang="en-US" altLang="zh-CN" sz="2800" dirty="0"/>
          </a:p>
        </p:txBody>
      </p:sp>
      <p:sp>
        <p:nvSpPr>
          <p:cNvPr id="9" name="QB_7_AN.4_1#8f56bfde7.blank?vaa=1&amp;vcp=1&amp;pid=edc84a450&amp;color=0,0,0&amp;vpa=70&amp;vtp=1&amp;vaab=1&amp;bbb=1"/>
          <p:cNvSpPr/>
          <p:nvPr/>
        </p:nvSpPr>
        <p:spPr>
          <a:xfrm>
            <a:off x="3784346" y="3476974"/>
            <a:ext cx="285115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11" name="QB_7_AN.5_1#8f56bfde7.blank?vaa=1&amp;vcp=1&amp;pid=edc84a450&amp;color=0,0,0&amp;vpa=71&amp;vtp=1&amp;vaab=1&amp;bbb=1"/>
          <p:cNvSpPr/>
          <p:nvPr/>
        </p:nvSpPr>
        <p:spPr>
          <a:xfrm>
            <a:off x="1685894" y="4111974"/>
            <a:ext cx="1876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</a:t>
            </a:r>
            <a:endParaRPr lang="en-US" altLang="zh-CN" sz="2800" dirty="0"/>
          </a:p>
        </p:txBody>
      </p:sp>
      <p:sp>
        <p:nvSpPr>
          <p:cNvPr id="13" name="QB_7_AN.131_1#8f56bfde7.blank?vaa=1&amp;vcp=1&amp;pid=edc84a450&amp;color=0,0,0&amp;vpa=72&amp;vtp=1&amp;vaab=1&amp;bbb=1"/>
          <p:cNvSpPr/>
          <p:nvPr/>
        </p:nvSpPr>
        <p:spPr>
          <a:xfrm>
            <a:off x="2746914" y="4751419"/>
            <a:ext cx="19129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b141522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ts val="6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C75A3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kumimoji="0" lang="en-US" altLang="zh-CN" sz="5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C_2#9b141522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56BA9D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56BA9D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56BA9D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C_2_BD#9b141522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七年级（上册）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9fcaabca?vcp=1&amp;pid=12bced3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132_1#5217be093?vaa=1&amp;vcp=1&amp;pid=99fcaabca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去购物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拥有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有益/害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4" name="QB_7_AN.1_1#5217be093.blank?vaa=1&amp;vcp=1&amp;pid=99fcaabca&amp;color=0,0,0&amp;vpa=73&amp;vtp=1&amp;vaab=1&amp;bbb=1"/>
          <p:cNvSpPr/>
          <p:nvPr/>
        </p:nvSpPr>
        <p:spPr>
          <a:xfrm>
            <a:off x="1857914" y="1220315"/>
            <a:ext cx="2095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6" name="QB_7_AN.2_1#5217be093.blank?vaa=1&amp;vcp=1&amp;pid=99fcaabca&amp;color=0,0,0&amp;vpa=74&amp;vtp=1&amp;vaab=1&amp;bbb=1"/>
          <p:cNvSpPr/>
          <p:nvPr/>
        </p:nvSpPr>
        <p:spPr>
          <a:xfrm>
            <a:off x="1489615" y="1868015"/>
            <a:ext cx="24876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8" name="QB_7_AN.3_1#5217be093.blank?vaa=1&amp;vcp=1&amp;pid=99fcaabca&amp;color=0,0,0&amp;vpa=75&amp;vtp=1&amp;vaab=1&amp;bbb=1"/>
          <p:cNvSpPr/>
          <p:nvPr/>
        </p:nvSpPr>
        <p:spPr>
          <a:xfrm>
            <a:off x="1527714" y="2528415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0" name="QB_7_AN.139_1#5217be093.blank?vaa=1&amp;vcp=1&amp;pid=99fcaabca&amp;color=0,0,0&amp;vpa=76&amp;vtp=1&amp;vaab=1&amp;bbb=1"/>
          <p:cNvSpPr/>
          <p:nvPr/>
        </p:nvSpPr>
        <p:spPr>
          <a:xfrm>
            <a:off x="2997739" y="3142460"/>
            <a:ext cx="30432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0_1#d24bc8523?vaa=1&amp;vcp=1&amp;pid=99fcaabca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好主意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稍微；有点儿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保持健康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3" name="QB_7_AN.1_1#d24bc8523.blank?vaa=1&amp;vcp=1&amp;pid=99fcaabca&amp;color=0,0,0&amp;mp=1&amp;vpa=77&amp;vtp=1&amp;vaab=1&amp;bbb=1"/>
          <p:cNvSpPr/>
          <p:nvPr/>
        </p:nvSpPr>
        <p:spPr>
          <a:xfrm>
            <a:off x="1857914" y="1847564"/>
            <a:ext cx="1738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endParaRPr lang="en-US" altLang="zh-CN" sz="2800" dirty="0"/>
          </a:p>
        </p:txBody>
      </p:sp>
      <p:sp>
        <p:nvSpPr>
          <p:cNvPr id="5" name="QB_7_AN.2_1#d24bc8523.blank?vaa=1&amp;vcp=1&amp;pid=99fcaabca&amp;color=0,0,0&amp;vpa=78&amp;vtp=1&amp;vaab=1&amp;bbb=1"/>
          <p:cNvSpPr/>
          <p:nvPr/>
        </p:nvSpPr>
        <p:spPr>
          <a:xfrm>
            <a:off x="1464215" y="2495264"/>
            <a:ext cx="1462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endParaRPr lang="en-US" altLang="zh-CN" sz="2800" dirty="0"/>
          </a:p>
        </p:txBody>
      </p:sp>
      <p:sp>
        <p:nvSpPr>
          <p:cNvPr id="7" name="QB_7_AN.3_1#d24bc8523.blank?vaa=1&amp;vcp=1&amp;pid=99fcaabca&amp;color=0,0,0&amp;vpa=79&amp;vtp=1&amp;vaab=1&amp;bbb=1"/>
          <p:cNvSpPr/>
          <p:nvPr/>
        </p:nvSpPr>
        <p:spPr>
          <a:xfrm>
            <a:off x="2950114" y="3155664"/>
            <a:ext cx="968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endParaRPr lang="en-US" altLang="zh-CN" sz="2800" dirty="0"/>
          </a:p>
        </p:txBody>
      </p:sp>
      <p:sp>
        <p:nvSpPr>
          <p:cNvPr id="9" name="QB_7_AN.4_1#d24bc8523.blank?vaa=1&amp;vcp=1&amp;pid=99fcaabca&amp;color=0,0,0&amp;vpa=80&amp;vtp=1&amp;vaab=1&amp;bbb=1"/>
          <p:cNvSpPr/>
          <p:nvPr/>
        </p:nvSpPr>
        <p:spPr>
          <a:xfrm>
            <a:off x="2238914" y="3790664"/>
            <a:ext cx="2052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11" name="QB_7_AN.149_1#d24bc8523.blank?vaa=1&amp;vcp=1&amp;pid=99fcaabca&amp;color=0,0,0&amp;vpa=81&amp;vtp=1&amp;vaab=1&amp;bbb=1"/>
          <p:cNvSpPr/>
          <p:nvPr/>
        </p:nvSpPr>
        <p:spPr>
          <a:xfrm>
            <a:off x="1489615" y="4417409"/>
            <a:ext cx="1244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23896ef?vcp=1&amp;pid=fff0b510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a505b34fd?vcp=1&amp;pid=dd23896ef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150_1#ad5ffd68a?sp=1&amp;vaa=1&amp;vcp=1&amp;pid=a505b34fd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你来自哪里？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我来自北京。</a:t>
            </a:r>
            <a:endParaRPr lang="en-US" altLang="zh-CN" sz="2800" dirty="0"/>
          </a:p>
        </p:txBody>
      </p:sp>
      <p:sp>
        <p:nvSpPr>
          <p:cNvPr id="5" name="QB_7_AN.151_1#ad5ffd68a.blank?vaa=1&amp;vcp=1&amp;pid=a505b34fd&amp;color=0,0,0&amp;vpa=82&amp;vtp=1&amp;vaab=1&amp;bbb=1"/>
          <p:cNvSpPr/>
          <p:nvPr/>
        </p:nvSpPr>
        <p:spPr>
          <a:xfrm>
            <a:off x="1146715" y="1951200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endParaRPr lang="en-US" altLang="zh-CN" sz="2800" dirty="0"/>
          </a:p>
        </p:txBody>
      </p:sp>
      <p:sp>
        <p:nvSpPr>
          <p:cNvPr id="6" name="QB_7_AN.152_1#ad5ffd68a.blank?vaa=1&amp;vcp=1&amp;pid=a505b34fd&amp;color=0,0,0&amp;vpa=83&amp;vtp=1&amp;vaab=1&amp;bbb=1"/>
          <p:cNvSpPr/>
          <p:nvPr/>
        </p:nvSpPr>
        <p:spPr>
          <a:xfrm>
            <a:off x="3929602" y="1951200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7" name="QB_7_AN.153_1#ad5ffd68a.blank?vaa=1&amp;vcp=1&amp;pid=a505b34fd&amp;color=0,0,0&amp;vpa=84&amp;vtp=1&amp;vaab=1&amp;bbb=1"/>
          <p:cNvSpPr/>
          <p:nvPr/>
        </p:nvSpPr>
        <p:spPr>
          <a:xfrm>
            <a:off x="1164178" y="25989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endParaRPr lang="en-US" altLang="zh-CN" sz="2800" dirty="0"/>
          </a:p>
        </p:txBody>
      </p:sp>
      <p:sp>
        <p:nvSpPr>
          <p:cNvPr id="8" name="QB_7_AN.154_1#ad5ffd68a.blank?vaa=1&amp;vcp=1&amp;pid=a505b34fd&amp;color=0,0,0&amp;vpa=85&amp;vtp=1&amp;vaab=1&amp;bbb=1"/>
          <p:cNvSpPr/>
          <p:nvPr/>
        </p:nvSpPr>
        <p:spPr>
          <a:xfrm>
            <a:off x="2103978" y="2598900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5_1#e24a9b4c1?vaa=1&amp;vcp=1&amp;pid=a505b34fd&amp;color=0,0,0&amp;mp=1&amp;vtp=1&amp;vaab=1&amp;bt=1&amp;bbb=1"/>
          <p:cNvSpPr/>
          <p:nvPr/>
        </p:nvSpPr>
        <p:spPr>
          <a:xfrm>
            <a:off x="539496" y="18689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old.（P2）我13岁了。</a:t>
            </a:r>
            <a:endParaRPr lang="en-US" altLang="zh-CN" sz="2800" dirty="0"/>
          </a:p>
        </p:txBody>
      </p:sp>
      <p:sp>
        <p:nvSpPr>
          <p:cNvPr id="3" name="QB_7_AN.1_1#e24a9b4c1.blank?vaa=1&amp;vcp=1&amp;pid=a505b34fd&amp;color=0,0,0&amp;mp=1&amp;vpa=86&amp;vtp=1&amp;vaab=1&amp;bbb=1"/>
          <p:cNvSpPr/>
          <p:nvPr/>
        </p:nvSpPr>
        <p:spPr>
          <a:xfrm>
            <a:off x="1508664" y="1817497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thirteen</a:t>
            </a:r>
            <a:endParaRPr lang="en-US" altLang="zh-CN" sz="2800" dirty="0"/>
          </a:p>
        </p:txBody>
      </p:sp>
      <p:sp>
        <p:nvSpPr>
          <p:cNvPr id="4" name="QB_7_AN.2_1#e24a9b4c1.blank?vaa=1&amp;vcp=1&amp;pid=a505b34fd&amp;color=0,0,0&amp;mp=1&amp;vpa=87&amp;vtp=1&amp;vaab=1&amp;bbb=1"/>
          <p:cNvSpPr/>
          <p:nvPr/>
        </p:nvSpPr>
        <p:spPr>
          <a:xfrm>
            <a:off x="3096165" y="1804797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endParaRPr lang="en-US" altLang="zh-CN" sz="2800" dirty="0"/>
          </a:p>
        </p:txBody>
      </p:sp>
      <p:sp>
        <p:nvSpPr>
          <p:cNvPr id="5" name="QB_7_BD.158_1#d5ce06da3?sp=1&amp;vaa=1&amp;vcp=1&amp;pid=a505b34fd&amp;color=0,0,0&amp;vtp=1&amp;vaab=1&amp;bbb=1"/>
          <p:cNvSpPr/>
          <p:nvPr/>
        </p:nvSpPr>
        <p:spPr>
          <a:xfrm>
            <a:off x="539496" y="25012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你来自美国吗？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不，我不是。</a:t>
            </a:r>
            <a:endParaRPr lang="en-US" altLang="zh-CN" sz="2800" dirty="0"/>
          </a:p>
        </p:txBody>
      </p:sp>
      <p:sp>
        <p:nvSpPr>
          <p:cNvPr id="6" name="QB_7_AN.159_1#d5ce06da3.blank?vaa=1&amp;vcp=1&amp;pid=a505b34fd&amp;color=0,0,0&amp;vpa=88&amp;vtp=1&amp;vaab=1&amp;bbb=1"/>
          <p:cNvSpPr/>
          <p:nvPr/>
        </p:nvSpPr>
        <p:spPr>
          <a:xfrm>
            <a:off x="1172115" y="2470721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7" name="QB_7_AN.160_1#d5ce06da3.blank?vaa=1&amp;vcp=1&amp;pid=a505b34fd&amp;color=0,0,0&amp;vpa=89&amp;vtp=1&amp;vaab=1&amp;bbb=1"/>
          <p:cNvSpPr/>
          <p:nvPr/>
        </p:nvSpPr>
        <p:spPr>
          <a:xfrm>
            <a:off x="3832765" y="2470721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</a:t>
            </a:r>
            <a:endParaRPr lang="en-US" altLang="zh-CN" sz="2800" dirty="0"/>
          </a:p>
        </p:txBody>
      </p:sp>
      <p:sp>
        <p:nvSpPr>
          <p:cNvPr id="8" name="QB_7_AN.161_1#d5ce06da3.blank?vaa=1&amp;vcp=1&amp;pid=a505b34fd&amp;color=0,0,0&amp;vpa=90&amp;vtp=1&amp;vaab=1&amp;bbb=1"/>
          <p:cNvSpPr/>
          <p:nvPr/>
        </p:nvSpPr>
        <p:spPr>
          <a:xfrm>
            <a:off x="1619789" y="3118421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9" name="QB_7_AN.162_1#d5ce06da3.blank?vaa=1&amp;vcp=1&amp;pid=a505b34fd&amp;color=0,0,0&amp;vpa=91&amp;vtp=1&amp;vaab=1&amp;bbb=1"/>
          <p:cNvSpPr/>
          <p:nvPr/>
        </p:nvSpPr>
        <p:spPr>
          <a:xfrm>
            <a:off x="2623089" y="3118421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3_1#19f999742?sp=1&amp;vaa=1&amp;vcp=1&amp;pid=a505b34fd&amp;color=0,0,0&amp;mp=1&amp;vtp=1&amp;vaab=1&amp;bt=1&amp;bbb=1"/>
          <p:cNvSpPr/>
          <p:nvPr/>
        </p:nvSpPr>
        <p:spPr>
          <a:xfrm>
            <a:off x="539496" y="155016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你也是英国人吗？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不，我不是。</a:t>
            </a:r>
            <a:endParaRPr lang="en-US" altLang="zh-CN" sz="2800" dirty="0"/>
          </a:p>
        </p:txBody>
      </p:sp>
      <p:sp>
        <p:nvSpPr>
          <p:cNvPr id="3" name="QB_7_AN.1_1#19f999742.blank?vaa=1&amp;vcp=1&amp;pid=a505b34fd&amp;color=0,0,0&amp;mp=1&amp;vpa=92&amp;vtp=1&amp;vaab=1&amp;bbb=1"/>
          <p:cNvSpPr/>
          <p:nvPr/>
        </p:nvSpPr>
        <p:spPr>
          <a:xfrm>
            <a:off x="2594514" y="1506982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4" name="QB_7_AN.2_1#19f999742.blank?vaa=1&amp;vcp=1&amp;pid=a505b34fd&amp;color=0,0,0&amp;mp=1&amp;vpa=93&amp;vtp=1&amp;vaab=1&amp;bbb=1"/>
          <p:cNvSpPr/>
          <p:nvPr/>
        </p:nvSpPr>
        <p:spPr>
          <a:xfrm>
            <a:off x="4143915" y="1519682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5" name="QB_7_AN.3_1#19f999742.blank?vaa=1&amp;vcp=1&amp;pid=a505b34fd&amp;color=0,0,0&amp;mp=1&amp;vpa=94&amp;vtp=1&amp;vaab=1&amp;bbb=1"/>
          <p:cNvSpPr/>
          <p:nvPr/>
        </p:nvSpPr>
        <p:spPr>
          <a:xfrm>
            <a:off x="867315" y="2167382"/>
            <a:ext cx="693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6" name="QB_7_BD.167_1#b700c9444?vaa=1&amp;vcp=1&amp;pid=a505b34fd&amp;color=0,0,0&amp;vtp=1&amp;vaab=1&amp;bbb=1"/>
          <p:cNvSpPr/>
          <p:nvPr/>
        </p:nvSpPr>
        <p:spPr>
          <a:xfrm>
            <a:off x="539496" y="41134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7！（P2）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欢迎来到七年级四班！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China.（P4）北京是中国的首都。</a:t>
            </a:r>
            <a:endParaRPr lang="en-US" altLang="zh-CN" sz="2800" dirty="0"/>
          </a:p>
        </p:txBody>
      </p:sp>
      <p:sp>
        <p:nvSpPr>
          <p:cNvPr id="7" name="QB_7_AN.4_1#b700c9444.blank?vaa=1&amp;vcp=1&amp;pid=a505b34fd&amp;color=0,0,0&amp;vpa=95&amp;vtp=1&amp;vaab=1&amp;bbb=1"/>
          <p:cNvSpPr/>
          <p:nvPr/>
        </p:nvSpPr>
        <p:spPr>
          <a:xfrm>
            <a:off x="778415" y="4082986"/>
            <a:ext cx="158921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endParaRPr lang="en-US" altLang="zh-CN" sz="2800" dirty="0"/>
          </a:p>
        </p:txBody>
      </p:sp>
      <p:sp>
        <p:nvSpPr>
          <p:cNvPr id="8" name="QB_7_AN.5_1#b700c9444.blank?vaa=1&amp;vcp=1&amp;pid=a505b34fd&amp;color=0,0,0&amp;vpa=96&amp;vtp=1&amp;vaab=1&amp;bbb=1"/>
          <p:cNvSpPr/>
          <p:nvPr/>
        </p:nvSpPr>
        <p:spPr>
          <a:xfrm>
            <a:off x="2543714" y="408298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7_AN.171_1#b700c9444.blank?vaa=1&amp;vcp=1&amp;pid=a505b34fd&amp;color=0,0,0&amp;vpa=97&amp;vtp=1&amp;vaab=1&amp;bbb=1"/>
          <p:cNvSpPr/>
          <p:nvPr/>
        </p:nvSpPr>
        <p:spPr>
          <a:xfrm>
            <a:off x="3039014" y="4697031"/>
            <a:ext cx="1203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endParaRPr lang="en-US" altLang="zh-CN" sz="2800" dirty="0"/>
          </a:p>
        </p:txBody>
      </p:sp>
      <p:sp>
        <p:nvSpPr>
          <p:cNvPr id="11" name="QB_7_AN.172_1#b700c9444.blank?vaa=1&amp;vcp=1&amp;pid=a505b34fd&amp;color=0,0,0&amp;vpa=98&amp;vtp=1&amp;vaab=1&amp;bbb=1"/>
          <p:cNvSpPr/>
          <p:nvPr/>
        </p:nvSpPr>
        <p:spPr>
          <a:xfrm>
            <a:off x="4436015" y="4709731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aebc476?vcp=1&amp;pid=dd23896e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173_1#b8bc9e741?sp=1&amp;vaa=1&amp;vcp=1&amp;pid=9aaebc476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is.（P9）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这是你的姐姐吗？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是的。</a:t>
            </a:r>
            <a:endParaRPr lang="en-US" altLang="zh-CN" sz="2800" dirty="0"/>
          </a:p>
        </p:txBody>
      </p:sp>
      <p:sp>
        <p:nvSpPr>
          <p:cNvPr id="4" name="QB_7_AN.174_1#b8bc9e741.blank?vaa=1&amp;vcp=1&amp;pid=9aaebc476&amp;color=0,0,0&amp;vpa=99&amp;vtp=1&amp;vaab=1&amp;bbb=1"/>
          <p:cNvSpPr/>
          <p:nvPr/>
        </p:nvSpPr>
        <p:spPr>
          <a:xfrm>
            <a:off x="1134015" y="123301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B_7_AN.175_1#b8bc9e741.blank?vaa=1&amp;vcp=1&amp;pid=9aaebc476&amp;color=0,0,0&amp;vpa=100&amp;vtp=1&amp;vaab=1&amp;bbb=1"/>
          <p:cNvSpPr/>
          <p:nvPr/>
        </p:nvSpPr>
        <p:spPr>
          <a:xfrm>
            <a:off x="1896014" y="12330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6_1#3e08623ef?sp=1&amp;vaa=1&amp;vcp=1&amp;pid=9aaebc476&amp;color=0,0,0&amp;mp=1&amp;vtp=1&amp;vaab=1&amp;bt=1&amp;bb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grandparents?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are.（P9）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这是你的（外）祖父母吗？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是的。</a:t>
            </a:r>
            <a:endParaRPr lang="en-US" altLang="zh-CN" sz="2800" dirty="0"/>
          </a:p>
        </p:txBody>
      </p:sp>
      <p:sp>
        <p:nvSpPr>
          <p:cNvPr id="3" name="QB_7_AN.1_1#3e08623ef.blank?vaa=1&amp;vcp=1&amp;pid=9aaebc476&amp;color=0,0,0&amp;mp=1&amp;vpa=101&amp;vtp=1&amp;vaab=1&amp;bbb=1"/>
          <p:cNvSpPr/>
          <p:nvPr/>
        </p:nvSpPr>
        <p:spPr>
          <a:xfrm>
            <a:off x="1172115" y="1837277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4" name="QB_7_AN.2_1#3e08623ef.blank?vaa=1&amp;vcp=1&amp;pid=9aaebc476&amp;color=0,0,0&amp;mp=1&amp;vpa=102&amp;vtp=1&amp;vaab=1&amp;bbb=1"/>
          <p:cNvSpPr/>
          <p:nvPr/>
        </p:nvSpPr>
        <p:spPr>
          <a:xfrm>
            <a:off x="2238914" y="1837277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endParaRPr lang="en-US" altLang="zh-CN" sz="2800" dirty="0"/>
          </a:p>
        </p:txBody>
      </p:sp>
      <p:sp>
        <p:nvSpPr>
          <p:cNvPr id="5" name="QB_7_BD.179_1#fdd1608b4?vaa=1&amp;vcp=1&amp;pid=9aaebc476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（P9）真是个大家族！</a:t>
            </a:r>
            <a:endParaRPr lang="en-US" altLang="zh-CN" sz="2800" dirty="0"/>
          </a:p>
        </p:txBody>
      </p:sp>
      <p:sp>
        <p:nvSpPr>
          <p:cNvPr id="6" name="QB_7_AN.180_1#fdd1608b4.blank?vaa=1&amp;vcp=1&amp;pid=9aaebc476&amp;color=0,0,0&amp;vpa=103&amp;vtp=1&amp;vaab=1&amp;bbb=1"/>
          <p:cNvSpPr/>
          <p:nvPr/>
        </p:nvSpPr>
        <p:spPr>
          <a:xfrm>
            <a:off x="791115" y="437181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7" name="QB_7_AN.181_1#fdd1608b4.blank?vaa=1&amp;vcp=1&amp;pid=9aaebc476&amp;color=0,0,0&amp;vpa=104&amp;vtp=1&amp;vaab=1"/>
          <p:cNvSpPr/>
          <p:nvPr/>
        </p:nvSpPr>
        <p:spPr>
          <a:xfrm>
            <a:off x="2073814" y="4371816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2_1#3c339a4c5?sp=1&amp;vaa=1&amp;vcp=1&amp;pid=9aaebc476&amp;color=0,0,0&amp;mp=1&amp;vtp=1&amp;vaab=1&amp;bt=1&amp;bb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dad.（P9）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这是谁？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是我的爸爸。</a:t>
            </a:r>
            <a:endParaRPr lang="en-US" altLang="zh-CN" sz="2800" dirty="0"/>
          </a:p>
        </p:txBody>
      </p:sp>
      <p:sp>
        <p:nvSpPr>
          <p:cNvPr id="3" name="QB_7_AN.1_1#3c339a4c5.blank?vaa=1&amp;vcp=1&amp;pid=9aaebc476&amp;color=0,0,0&amp;mp=1&amp;vpa=105&amp;vtp=1&amp;vaab=1&amp;bbb=1"/>
          <p:cNvSpPr/>
          <p:nvPr/>
        </p:nvSpPr>
        <p:spPr>
          <a:xfrm>
            <a:off x="1159415" y="1837277"/>
            <a:ext cx="118687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Who’s</a:t>
            </a:r>
            <a:endParaRPr lang="en-US" altLang="zh-CN" sz="2800" dirty="0"/>
          </a:p>
        </p:txBody>
      </p:sp>
      <p:sp>
        <p:nvSpPr>
          <p:cNvPr id="4" name="QB_7_BD.184_1#4de844818?vaa=1&amp;vcp=1&amp;pid=9aaebc476&amp;color=0,0,0&amp;vtp=1&amp;vaab=1&amp;bbb=1&amp;h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daughter.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（P9）那是保罗的儿子和女儿。</a:t>
            </a:r>
            <a:endParaRPr lang="en-US" altLang="zh-CN" sz="2800" dirty="0"/>
          </a:p>
        </p:txBody>
      </p:sp>
      <p:sp>
        <p:nvSpPr>
          <p:cNvPr id="5" name="QB_7_AN.185_1#4de844818.blank?vaa=1&amp;vcp=1&amp;pid=9aaebc476&amp;color=0,0,0&amp;vpa=106&amp;vtp=1&amp;vaab=1&amp;bbb=1"/>
          <p:cNvSpPr/>
          <p:nvPr/>
        </p:nvSpPr>
        <p:spPr>
          <a:xfrm>
            <a:off x="829215" y="4371816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endParaRPr lang="en-US" altLang="zh-CN" sz="2800" dirty="0"/>
          </a:p>
        </p:txBody>
      </p:sp>
      <p:sp>
        <p:nvSpPr>
          <p:cNvPr id="6" name="QB_7_AN.186_1#4de844818.blank?vaa=1&amp;vcp=1&amp;pid=9aaebc476&amp;color=0,0,0&amp;vpa=107&amp;vtp=1&amp;vaab=1&amp;bbb=1"/>
          <p:cNvSpPr/>
          <p:nvPr/>
        </p:nvSpPr>
        <p:spPr>
          <a:xfrm>
            <a:off x="2862803" y="4371816"/>
            <a:ext cx="112814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Paul’s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7_1#dbc95c066?vaa=1&amp;vcp=1&amp;pid=9aaebc476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job?（P11）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你妈妈的职业是什么？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（P11）我父亲是一名演员。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（P11）我父亲在警察局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工作。</a:t>
            </a:r>
            <a:endParaRPr lang="en-US" altLang="zh-CN" sz="2800" dirty="0"/>
          </a:p>
        </p:txBody>
      </p:sp>
      <p:sp>
        <p:nvSpPr>
          <p:cNvPr id="3" name="QB_7_AN.1_1#dbc95c066.blank?vaa=1&amp;vcp=1&amp;pid=9aaebc476&amp;color=0,0,0&amp;mp=1&amp;vpa=108&amp;vtp=1&amp;vaab=1&amp;bbb=1"/>
          <p:cNvSpPr/>
          <p:nvPr/>
        </p:nvSpPr>
        <p:spPr>
          <a:xfrm>
            <a:off x="765715" y="2173954"/>
            <a:ext cx="12646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4" name="QB_7_AN.2_1#dbc95c066.blank?vaa=1&amp;vcp=1&amp;pid=9aaebc476&amp;color=0,0,0&amp;mp=1&amp;vpa=109&amp;vtp=1&amp;vaab=1&amp;bbb=1"/>
          <p:cNvSpPr/>
          <p:nvPr/>
        </p:nvSpPr>
        <p:spPr>
          <a:xfrm>
            <a:off x="3069178" y="2173954"/>
            <a:ext cx="15159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mother’s</a:t>
            </a:r>
            <a:endParaRPr lang="en-US" altLang="zh-CN" sz="2800" dirty="0"/>
          </a:p>
        </p:txBody>
      </p:sp>
      <p:sp>
        <p:nvSpPr>
          <p:cNvPr id="6" name="QB_7_AN.3_1#dbc95c066.blank?vaa=1&amp;vcp=1&amp;pid=9aaebc476&amp;color=0,0,0&amp;vpa=110&amp;vtp=1&amp;vaab=1&amp;bbb=1"/>
          <p:cNvSpPr/>
          <p:nvPr/>
        </p:nvSpPr>
        <p:spPr>
          <a:xfrm>
            <a:off x="2921539" y="2821654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7" name="QB_7_AN.4_1#dbc95c066.blank?vaa=1&amp;vcp=1&amp;pid=9aaebc476&amp;color=0,0,0&amp;vpa=111&amp;vtp=1&amp;vaab=1&amp;bbb=1"/>
          <p:cNvSpPr/>
          <p:nvPr/>
        </p:nvSpPr>
        <p:spPr>
          <a:xfrm>
            <a:off x="3797840" y="282165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</a:t>
            </a:r>
            <a:endParaRPr lang="en-US" altLang="zh-CN" sz="2800" dirty="0"/>
          </a:p>
        </p:txBody>
      </p:sp>
      <p:sp>
        <p:nvSpPr>
          <p:cNvPr id="9" name="QB_7_AN.194_1#dbc95c066.blank?vaa=1&amp;vcp=1&amp;pid=9aaebc476&amp;color=0,0,0&amp;vpa=112&amp;vtp=1&amp;vaab=1&amp;bbb=1"/>
          <p:cNvSpPr/>
          <p:nvPr/>
        </p:nvSpPr>
        <p:spPr>
          <a:xfrm>
            <a:off x="1488028" y="3469354"/>
            <a:ext cx="13381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father’s</a:t>
            </a:r>
            <a:endParaRPr lang="en-US" altLang="zh-CN" sz="2800" dirty="0"/>
          </a:p>
        </p:txBody>
      </p:sp>
      <p:sp>
        <p:nvSpPr>
          <p:cNvPr id="10" name="QB_7_AN.195_1#dbc95c066.blank?vaa=1&amp;vcp=1&amp;pid=9aaebc476&amp;color=0,0,0&amp;vpa=113&amp;vtp=1&amp;vaab=1&amp;bbb=1"/>
          <p:cNvSpPr/>
          <p:nvPr/>
        </p:nvSpPr>
        <p:spPr>
          <a:xfrm>
            <a:off x="3037428" y="346935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endParaRPr lang="en-US" altLang="zh-CN" sz="2800" dirty="0"/>
          </a:p>
        </p:txBody>
      </p:sp>
      <p:sp>
        <p:nvSpPr>
          <p:cNvPr id="11" name="QB_7_AN.196_1#dbc95c066.blank?vaa=1&amp;vcp=1&amp;pid=9aaebc476&amp;color=0,0,0&amp;vpa=114&amp;vtp=1&amp;vaab=1&amp;bbb=1"/>
          <p:cNvSpPr/>
          <p:nvPr/>
        </p:nvSpPr>
        <p:spPr>
          <a:xfrm>
            <a:off x="4353465" y="3469354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7c5a255a?vcp=1&amp;pid=dd23896e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197_1#2e3450ab8?vaa=1&amp;vcp=1&amp;pid=37c5a255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）你们英格兰的教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室是什么样的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4" name="QB_7_AN.1_1#2e3450ab8.blank?vaa=1&amp;vcp=1&amp;pid=37c5a255a&amp;color=0,0,0&amp;vpa=115&amp;vtp=1&amp;vaab=1&amp;bbb=1"/>
          <p:cNvSpPr/>
          <p:nvPr/>
        </p:nvSpPr>
        <p:spPr>
          <a:xfrm>
            <a:off x="765715" y="1233015"/>
            <a:ext cx="12646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5" name="QB_7_AN.2_1#2e3450ab8.blank?vaa=1&amp;vcp=1&amp;pid=37c5a255a&amp;color=0,0,0&amp;vpa=116&amp;vtp=1&amp;vaab=1&amp;bbb=1"/>
          <p:cNvSpPr/>
          <p:nvPr/>
        </p:nvSpPr>
        <p:spPr>
          <a:xfrm>
            <a:off x="6502939" y="12330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6" name="QB_7_BD.200_1#977444a3c?sp=1&amp;vaa=1&amp;vcp=1&amp;pid=37c5a255a&amp;color=0,0,0&amp;vtp=1&amp;vaab=1&amp;bbb=1"/>
          <p:cNvSpPr/>
          <p:nvPr/>
        </p:nvSpPr>
        <p:spPr>
          <a:xfrm>
            <a:off x="539496" y="25474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在北京，你们班上有多少名学生？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有40名学生。</a:t>
            </a:r>
            <a:endParaRPr lang="en-US" altLang="zh-CN" sz="2800" dirty="0"/>
          </a:p>
        </p:txBody>
      </p:sp>
      <p:sp>
        <p:nvSpPr>
          <p:cNvPr id="7" name="QB_7_AN.201_1#977444a3c.blank?vaa=1&amp;vcp=1&amp;pid=37c5a255a&amp;color=0,0,0&amp;vpa=117&amp;vtp=1&amp;vaab=1&amp;bbb=1"/>
          <p:cNvSpPr/>
          <p:nvPr/>
        </p:nvSpPr>
        <p:spPr>
          <a:xfrm>
            <a:off x="1184815" y="2516994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8" name="QB_7_AN.202_1#977444a3c.blank?vaa=1&amp;vcp=1&amp;pid=37c5a255a&amp;color=0,0,0&amp;vpa=118&amp;vtp=1&amp;vaab=1&amp;bbb=1"/>
          <p:cNvSpPr/>
          <p:nvPr/>
        </p:nvSpPr>
        <p:spPr>
          <a:xfrm>
            <a:off x="2378614" y="250429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9" name="QB_7_AN.203_1#977444a3c.blank?vaa=1&amp;vcp=1&amp;pid=37c5a255a&amp;color=0,0,0&amp;vpa=119&amp;vtp=1&amp;vaab=1&amp;bbb=1"/>
          <p:cNvSpPr/>
          <p:nvPr/>
        </p:nvSpPr>
        <p:spPr>
          <a:xfrm>
            <a:off x="4964652" y="251699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0" name="QB_7_AN.204_1#977444a3c.blank?vaa=1&amp;vcp=1&amp;pid=37c5a255a&amp;color=0,0,0&amp;vpa=120&amp;vtp=1&amp;vaab=1&amp;bbb=1"/>
          <p:cNvSpPr/>
          <p:nvPr/>
        </p:nvSpPr>
        <p:spPr>
          <a:xfrm>
            <a:off x="5891752" y="251699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11" name="QB_7_AN.205_1#977444a3c.blank?vaa=1&amp;vcp=1&amp;pid=37c5a255a&amp;color=0,0,0&amp;vpa=121&amp;vtp=1&amp;vaab=1&amp;bbb=1"/>
          <p:cNvSpPr/>
          <p:nvPr/>
        </p:nvSpPr>
        <p:spPr>
          <a:xfrm>
            <a:off x="2535778" y="3151994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forty</a:t>
            </a:r>
            <a:endParaRPr lang="en-US" altLang="zh-CN" sz="2800" dirty="0"/>
          </a:p>
        </p:txBody>
      </p:sp>
      <p:sp>
        <p:nvSpPr>
          <p:cNvPr id="12" name="QB_7_AN.206_1#977444a3c.blank?vaa=1&amp;vcp=1&amp;pid=37c5a255a&amp;color=0,0,0&amp;vpa=122&amp;vtp=1&amp;vaab=1&amp;bbb=1"/>
          <p:cNvSpPr/>
          <p:nvPr/>
        </p:nvSpPr>
        <p:spPr>
          <a:xfrm>
            <a:off x="3729577" y="316469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a334fc39.fixed?vcp=1&amp;pid=00e2b7e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ea334fc39.fixed?vcp=1&amp;pid=00e2b7e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7_1#b5eabbbb4?sp=1&amp;vaa=1&amp;vcp=1&amp;pid=37c5a255a&amp;color=0,0,0&amp;vtp=1&amp;vaab=1&amp;bt=1&amp;bbb=1"/>
          <p:cNvSpPr/>
          <p:nvPr/>
        </p:nvSpPr>
        <p:spPr>
          <a:xfrm>
            <a:off x="539496" y="88468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furniture?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有很多家具吗？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是的。</a:t>
            </a:r>
            <a:endParaRPr lang="en-US" altLang="zh-CN" sz="2800" dirty="0"/>
          </a:p>
        </p:txBody>
      </p:sp>
      <p:sp>
        <p:nvSpPr>
          <p:cNvPr id="3" name="QB_7_AN.1_1#b5eabbbb4.blank?vaa=1&amp;vcp=1&amp;pid=37c5a255a&amp;color=0,0,0&amp;vpa=123&amp;vtp=1&amp;vaab=1&amp;bbb=1"/>
          <p:cNvSpPr/>
          <p:nvPr/>
        </p:nvSpPr>
        <p:spPr>
          <a:xfrm>
            <a:off x="1134015" y="85420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4" name="QB_7_AN.2_1#b5eabbbb4.blank?vaa=1&amp;vcp=1&amp;pid=37c5a255a&amp;color=0,0,0&amp;vpa=124&amp;vtp=1&amp;vaab=1&amp;bbb=1"/>
          <p:cNvSpPr/>
          <p:nvPr/>
        </p:nvSpPr>
        <p:spPr>
          <a:xfrm>
            <a:off x="1883314" y="854202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5" name="QB_7_AN.3_1#b5eabbbb4.blank?vaa=1&amp;vcp=1&amp;pid=37c5a255a&amp;color=0,0,0&amp;vpa=125&amp;vtp=1&amp;vaab=1&amp;bbb=1"/>
          <p:cNvSpPr/>
          <p:nvPr/>
        </p:nvSpPr>
        <p:spPr>
          <a:xfrm>
            <a:off x="1688941" y="1501902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6" name="QB_7_AN.4_1#b5eabbbb4.blank?vaa=1&amp;vcp=1&amp;pid=37c5a255a&amp;color=0,0,0&amp;vpa=126&amp;vtp=1&amp;vaab=1&amp;bbb=1"/>
          <p:cNvSpPr/>
          <p:nvPr/>
        </p:nvSpPr>
        <p:spPr>
          <a:xfrm>
            <a:off x="2908141" y="15019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7" name="QB_7_BD.212_1#274a55634?sp=1&amp;vaa=1&amp;vcp=1&amp;pid=37c5a255a&amp;color=0,0,0&amp;vtp=1&amp;vaab=1&amp;bbb=1"/>
          <p:cNvSpPr/>
          <p:nvPr/>
        </p:nvSpPr>
        <p:spPr>
          <a:xfrm>
            <a:off x="539496" y="34479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每个人的课桌上都有电脑吗？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不，没有。</a:t>
            </a:r>
            <a:endParaRPr lang="en-US" altLang="zh-CN" sz="2800" dirty="0"/>
          </a:p>
        </p:txBody>
      </p:sp>
      <p:sp>
        <p:nvSpPr>
          <p:cNvPr id="8" name="QB_7_AN.213_1#274a55634.blank?vaa=1&amp;vcp=1&amp;pid=37c5a255a&amp;color=0,0,0&amp;vpa=127&amp;vtp=1&amp;vaab=1&amp;bbb=1"/>
          <p:cNvSpPr/>
          <p:nvPr/>
        </p:nvSpPr>
        <p:spPr>
          <a:xfrm>
            <a:off x="1172115" y="3417506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9" name="QB_7_AN.214_1#274a55634.blank?vaa=1&amp;vcp=1&amp;pid=37c5a255a&amp;color=0,0,0&amp;vpa=128&amp;vtp=1&amp;vaab=1&amp;bbb=1"/>
          <p:cNvSpPr/>
          <p:nvPr/>
        </p:nvSpPr>
        <p:spPr>
          <a:xfrm>
            <a:off x="2238914" y="3417506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10" name="QB_7_AN.215_1#274a55634.blank?vaa=1&amp;vcp=1&amp;pid=37c5a255a&amp;color=0,0,0&amp;vpa=129&amp;vtp=1&amp;vaab=1&amp;bbb=1"/>
          <p:cNvSpPr/>
          <p:nvPr/>
        </p:nvSpPr>
        <p:spPr>
          <a:xfrm>
            <a:off x="5140865" y="341750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216_1#274a55634.blank?vaa=1&amp;vcp=1&amp;pid=37c5a255a&amp;color=0,0,0&amp;vpa=130&amp;vtp=1&amp;vaab=1&amp;bbb=1"/>
          <p:cNvSpPr/>
          <p:nvPr/>
        </p:nvSpPr>
        <p:spPr>
          <a:xfrm>
            <a:off x="1607089" y="4065206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12" name="QB_7_AN.217_1#274a55634.blank?vaa=1&amp;vcp=1&amp;pid=37c5a255a&amp;color=0,0,0&amp;vpa=131&amp;vtp=1&amp;vaab=1&amp;bbb=1"/>
          <p:cNvSpPr/>
          <p:nvPr/>
        </p:nvSpPr>
        <p:spPr>
          <a:xfrm>
            <a:off x="2800889" y="4065206"/>
            <a:ext cx="108102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10ef45e?vcp=1&amp;pid=dd23896e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218_1#3f86f9039?vaa=1&amp;vcp=1&amp;pid=7610ef45e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（P21）让我们买点鸡肉。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chocolate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 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（P21）吃太多的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巧克力对你没有好处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fruit?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（P21）什么种类的水果？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（P21）我们有许多苹果。</a:t>
            </a:r>
            <a:endParaRPr lang="en-US" altLang="zh-CN" sz="2800" dirty="0"/>
          </a:p>
        </p:txBody>
      </p:sp>
      <p:sp>
        <p:nvSpPr>
          <p:cNvPr id="4" name="QB_7_AN.1_1#3f86f9039.blank?vaa=1&amp;vcp=1&amp;pid=7610ef45e&amp;color=0,0,0&amp;vpa=132&amp;vtp=1&amp;vaab=1&amp;bbb=1"/>
          <p:cNvSpPr/>
          <p:nvPr/>
        </p:nvSpPr>
        <p:spPr>
          <a:xfrm>
            <a:off x="816515" y="1233015"/>
            <a:ext cx="96939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endParaRPr lang="en-US" altLang="zh-CN" sz="2800" dirty="0"/>
          </a:p>
        </p:txBody>
      </p:sp>
      <p:sp>
        <p:nvSpPr>
          <p:cNvPr id="5" name="QB_7_AN.2_1#3f86f9039.blank?vaa=1&amp;vcp=1&amp;pid=7610ef45e&amp;color=0,0,0&amp;vpa=133&amp;vtp=1&amp;vaab=1&amp;bbb=1"/>
          <p:cNvSpPr/>
          <p:nvPr/>
        </p:nvSpPr>
        <p:spPr>
          <a:xfrm>
            <a:off x="3586702" y="1233015"/>
            <a:ext cx="1362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chicken</a:t>
            </a:r>
            <a:endParaRPr lang="en-US" altLang="zh-CN" sz="2800" dirty="0"/>
          </a:p>
        </p:txBody>
      </p:sp>
      <p:sp>
        <p:nvSpPr>
          <p:cNvPr id="7" name="QB_7_AN.4_1#3f86f9039.blank?vaa=1&amp;vcp=1&amp;pid=7610ef45e&amp;color=0,0,0&amp;vpa=134&amp;vtp=1&amp;vaab=1&amp;bbb=1"/>
          <p:cNvSpPr/>
          <p:nvPr/>
        </p:nvSpPr>
        <p:spPr>
          <a:xfrm>
            <a:off x="816515" y="1880715"/>
            <a:ext cx="80702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8" name="QB_7_AN.5_1#3f86f9039.blank?vaa=1&amp;vcp=1&amp;pid=7610ef45e&amp;color=0,0,0&amp;vpa=135&amp;vtp=1&amp;vaab=1&amp;bbb=1"/>
          <p:cNvSpPr/>
          <p:nvPr/>
        </p:nvSpPr>
        <p:spPr>
          <a:xfrm>
            <a:off x="1845214" y="1880715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9" name="QB_7_AN.3_1#3f86f9039.blank?vaa=1&amp;vcp=1&amp;pid=7610ef45e&amp;color=0,0,0&amp;vpa=136&amp;vtp=1&amp;vaab=1&amp;bbb=1"/>
          <p:cNvSpPr/>
          <p:nvPr/>
        </p:nvSpPr>
        <p:spPr>
          <a:xfrm>
            <a:off x="4626515" y="1880715"/>
            <a:ext cx="8841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endParaRPr lang="en-US" altLang="zh-CN" sz="2800" dirty="0"/>
          </a:p>
        </p:txBody>
      </p:sp>
      <p:sp>
        <p:nvSpPr>
          <p:cNvPr id="10" name="QB_7_AN.6_1#3f86f9039.blank?vaa=1&amp;vcp=1&amp;pid=7610ef45e&amp;color=0,0,0&amp;vpa=137&amp;vtp=1&amp;vaab=1&amp;bbb=1"/>
          <p:cNvSpPr/>
          <p:nvPr/>
        </p:nvSpPr>
        <p:spPr>
          <a:xfrm>
            <a:off x="5731415" y="1868015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1" name="QB_7_AN.7_1#3f86f9039.blank?vaa=1&amp;vcp=1&amp;pid=7610ef45e&amp;color=0,0,0&amp;vpa=138&amp;vtp=1&amp;vaab=1&amp;bbb=1"/>
          <p:cNvSpPr/>
          <p:nvPr/>
        </p:nvSpPr>
        <p:spPr>
          <a:xfrm>
            <a:off x="6950614" y="1880715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3" name="QB_7_AN.8_1#3f86f9039.blank?vaa=1&amp;vcp=1&amp;pid=7610ef45e&amp;color=0,0,0&amp;vpa=139&amp;vtp=1&amp;vaab=1&amp;bbb=1"/>
          <p:cNvSpPr/>
          <p:nvPr/>
        </p:nvSpPr>
        <p:spPr>
          <a:xfrm>
            <a:off x="1711864" y="31761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endParaRPr lang="en-US" altLang="zh-CN" sz="2800" dirty="0"/>
          </a:p>
        </p:txBody>
      </p:sp>
      <p:sp>
        <p:nvSpPr>
          <p:cNvPr id="14" name="QB_7_AN.9_1#3f86f9039.blank?vaa=1&amp;vcp=1&amp;pid=7610ef45e&amp;color=0,0,0&amp;vpa=140&amp;vtp=1&amp;vaab=1&amp;bbb=1"/>
          <p:cNvSpPr/>
          <p:nvPr/>
        </p:nvSpPr>
        <p:spPr>
          <a:xfrm>
            <a:off x="2778664" y="3176115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6" name="QB_7_AN.10_1#3f86f9039.blank?vaa=1&amp;vcp=1&amp;pid=7610ef45e&amp;color=0,0,0&amp;vpa=141&amp;vtp=1&amp;vaab=1&amp;bbb=1"/>
          <p:cNvSpPr/>
          <p:nvPr/>
        </p:nvSpPr>
        <p:spPr>
          <a:xfrm>
            <a:off x="2950242" y="3802860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endParaRPr lang="en-US" altLang="zh-CN" sz="2800" dirty="0"/>
          </a:p>
        </p:txBody>
      </p:sp>
      <p:sp>
        <p:nvSpPr>
          <p:cNvPr id="17" name="QB_7_AN.11_1#3f86f9039.blank?vaa=1&amp;vcp=1&amp;pid=7610ef45e&amp;color=0,0,0&amp;vpa=142&amp;vtp=1&amp;vaab=1&amp;bbb=1"/>
          <p:cNvSpPr/>
          <p:nvPr/>
        </p:nvSpPr>
        <p:spPr>
          <a:xfrm>
            <a:off x="3953541" y="3802860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8" name="QB_7_BD.233_1#a58194cde?sp=1&amp;vaa=1&amp;vcp=1&amp;pid=7610ef45e&amp;color=0,0,0&amp;vtp=1&amp;vaab=1&amp;bbb=1"/>
          <p:cNvSpPr/>
          <p:nvPr/>
        </p:nvSpPr>
        <p:spPr>
          <a:xfrm>
            <a:off x="539496" y="44708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oranges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（P21）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我们没有橙子了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，所以让我们买一些吧。</a:t>
            </a:r>
            <a:endParaRPr lang="en-US" altLang="zh-CN" sz="2800" dirty="0"/>
          </a:p>
        </p:txBody>
      </p:sp>
      <p:sp>
        <p:nvSpPr>
          <p:cNvPr id="19" name="QB_7_AN.234_1#a58194cde.blank?vaa=1&amp;vcp=1&amp;pid=7610ef45e&amp;color=0,0,0&amp;vpa=143&amp;vtp=1&amp;vaab=1&amp;bbb=1"/>
          <p:cNvSpPr/>
          <p:nvPr/>
        </p:nvSpPr>
        <p:spPr>
          <a:xfrm>
            <a:off x="1470691" y="4440409"/>
            <a:ext cx="13175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endParaRPr lang="en-US" altLang="zh-CN" sz="2800" dirty="0"/>
          </a:p>
        </p:txBody>
      </p:sp>
      <p:sp>
        <p:nvSpPr>
          <p:cNvPr id="20" name="QB_7_AN.235_1#a58194cde.blank?vaa=1&amp;vcp=1&amp;pid=7610ef45e&amp;color=0,0,0&amp;vpa=144&amp;vtp=1&amp;vaab=1&amp;bbb=1"/>
          <p:cNvSpPr/>
          <p:nvPr/>
        </p:nvSpPr>
        <p:spPr>
          <a:xfrm>
            <a:off x="3007392" y="4427709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21" name="QB_7_AN.236_1#a58194cde.blank?vaa=1&amp;vcp=1&amp;pid=7610ef45e&amp;color=0,0,0&amp;vpa=145&amp;vtp=1&amp;vaab=1&amp;bbb=1"/>
          <p:cNvSpPr/>
          <p:nvPr/>
        </p:nvSpPr>
        <p:spPr>
          <a:xfrm>
            <a:off x="3959891" y="4427709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22" name="QB_7_AN.237_1#a58194cde.blank?vaa=1&amp;vcp=1&amp;pid=7610ef45e&amp;color=0,0,0&amp;vpa=146&amp;vtp=1&amp;vaab=1&amp;bbb=1"/>
          <p:cNvSpPr/>
          <p:nvPr/>
        </p:nvSpPr>
        <p:spPr>
          <a:xfrm>
            <a:off x="6410992" y="4440409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8_1#ad9a09f68?sp=1&amp;vaa=1&amp;vcp=1&amp;pid=7610ef45e&amp;color=0,0,0&amp;vtp=1&amp;vaab=1&amp;bt=1&amp;bbb=1"/>
          <p:cNvSpPr/>
          <p:nvPr/>
        </p:nvSpPr>
        <p:spPr>
          <a:xfrm>
            <a:off x="539496" y="121742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（P21）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来些茶怎么样？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噢，太糟糕了！</a:t>
            </a:r>
            <a:endParaRPr lang="en-US" altLang="zh-CN" sz="2800" dirty="0"/>
          </a:p>
        </p:txBody>
      </p:sp>
      <p:sp>
        <p:nvSpPr>
          <p:cNvPr id="3" name="QB_7_AN.1_1#ad9a09f68.blank?vaa=1&amp;vcp=1&amp;pid=7610ef45e&amp;color=0,0,0&amp;vpa=147&amp;vtp=1&amp;vaab=1&amp;bbb=1"/>
          <p:cNvSpPr/>
          <p:nvPr/>
        </p:nvSpPr>
        <p:spPr>
          <a:xfrm>
            <a:off x="1108615" y="1186942"/>
            <a:ext cx="2173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2_1#ad9a09f68.blank?vaa=1&amp;vcp=1&amp;pid=7610ef45e&amp;color=0,0,0&amp;vpa=148&amp;vtp=1&amp;vaab=1&amp;bbb=1"/>
          <p:cNvSpPr/>
          <p:nvPr/>
        </p:nvSpPr>
        <p:spPr>
          <a:xfrm>
            <a:off x="3445415" y="1186942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5" name="QB_7_AN.3_1#ad9a09f68.blank?vaa=1&amp;vcp=1&amp;pid=7610ef45e&amp;color=0,0,0&amp;vpa=149&amp;vtp=1&amp;vaab=1&amp;bbb=1"/>
          <p:cNvSpPr/>
          <p:nvPr/>
        </p:nvSpPr>
        <p:spPr>
          <a:xfrm>
            <a:off x="1556289" y="1834642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6" name="QB_7_AN.4_1#ad9a09f68.blank?vaa=1&amp;vcp=1&amp;pid=7610ef45e&amp;color=0,0,0&amp;vpa=150&amp;vtp=1&amp;vaab=1&amp;bbb=1"/>
          <p:cNvSpPr/>
          <p:nvPr/>
        </p:nvSpPr>
        <p:spPr>
          <a:xfrm>
            <a:off x="2508789" y="1834642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endParaRPr lang="en-US" altLang="zh-CN" sz="2800" dirty="0"/>
          </a:p>
        </p:txBody>
      </p:sp>
      <p:sp>
        <p:nvSpPr>
          <p:cNvPr id="7" name="QB_7_BD.243_1#68e02d5aa?sp=1&amp;vaa=1&amp;vcp=1&amp;pid=7610ef45e&amp;color=0,0,0&amp;vtp=1&amp;vaab=1&amp;bbb=1&amp;hb=1"/>
          <p:cNvSpPr/>
          <p:nvPr/>
        </p:nvSpPr>
        <p:spPr>
          <a:xfrm>
            <a:off x="539496" y="37807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（P22）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记住这句话很重要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：吃好，保持健康，不发胖！</a:t>
            </a:r>
            <a:endParaRPr lang="en-US" altLang="zh-CN" sz="2800" dirty="0"/>
          </a:p>
        </p:txBody>
      </p:sp>
      <p:sp>
        <p:nvSpPr>
          <p:cNvPr id="8" name="QB_7_AN.244_1#68e02d5aa.blank?vaa=1&amp;vcp=1&amp;pid=7610ef45e&amp;color=0,0,0&amp;vpa=151&amp;vtp=1&amp;vaab=1&amp;bbb=1"/>
          <p:cNvSpPr/>
          <p:nvPr/>
        </p:nvSpPr>
        <p:spPr>
          <a:xfrm>
            <a:off x="803815" y="3750246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B_7_AN.245_1#68e02d5aa.blank?vaa=1&amp;vcp=1&amp;pid=7610ef45e&amp;color=0,0,0&amp;vpa=152&amp;vtp=1&amp;vaab=1&amp;bbb=1"/>
          <p:cNvSpPr/>
          <p:nvPr/>
        </p:nvSpPr>
        <p:spPr>
          <a:xfrm>
            <a:off x="1502314" y="37502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0" name="QB_7_AN.246_1#68e02d5aa.blank?vaa=1&amp;vcp=1&amp;pid=7610ef45e&amp;color=0,0,0&amp;vpa=153&amp;vtp=1&amp;vaab=1&amp;bbb=1"/>
          <p:cNvSpPr/>
          <p:nvPr/>
        </p:nvSpPr>
        <p:spPr>
          <a:xfrm>
            <a:off x="3747040" y="375024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247_1#68e02d5aa.blank?vaa=1&amp;vcp=1&amp;pid=7610ef45e&amp;color=0,0,0&amp;vpa=154&amp;vtp=1&amp;vaab=1&amp;bbb=1"/>
          <p:cNvSpPr/>
          <p:nvPr/>
        </p:nvSpPr>
        <p:spPr>
          <a:xfrm>
            <a:off x="4509040" y="3750246"/>
            <a:ext cx="1698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8_1#86cd03536?vaa=1&amp;vcp=1&amp;pid=7610ef45e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noodles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hamburgers.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（P22）吃面条或者米饭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吃汉堡包。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（P22）每天吃一顿好的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早餐。</a:t>
            </a:r>
            <a:endParaRPr lang="en-US" altLang="zh-CN" sz="2800" dirty="0"/>
          </a:p>
        </p:txBody>
      </p:sp>
      <p:sp>
        <p:nvSpPr>
          <p:cNvPr id="3" name="QB_7_AN.1_1#86cd03536.blank?vaa=1&amp;vcp=1&amp;pid=7610ef45e&amp;color=0,0,0&amp;mp=1&amp;vpa=155&amp;vtp=1&amp;vaab=1&amp;bbb=1"/>
          <p:cNvSpPr/>
          <p:nvPr/>
        </p:nvSpPr>
        <p:spPr>
          <a:xfrm>
            <a:off x="2699289" y="217395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4" name="QB_7_AN.2_1#86cd03536.blank?vaa=1&amp;vcp=1&amp;pid=7610ef45e&amp;color=0,0,0&amp;mp=1&amp;vpa=156&amp;vtp=1&amp;vaab=1&amp;bbb=1"/>
          <p:cNvSpPr/>
          <p:nvPr/>
        </p:nvSpPr>
        <p:spPr>
          <a:xfrm>
            <a:off x="4209002" y="217395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6" name="QB_7_AN.252_1#86cd03536.blank?vaa=1&amp;vcp=1&amp;pid=7610ef45e&amp;color=0,0,0&amp;vpa=157&amp;vtp=1&amp;vaab=1&amp;bbb=1"/>
          <p:cNvSpPr/>
          <p:nvPr/>
        </p:nvSpPr>
        <p:spPr>
          <a:xfrm>
            <a:off x="803815" y="3469354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7" name="QB_7_AN.253_1#86cd03536.blank?vaa=1&amp;vcp=1&amp;pid=7610ef45e&amp;color=0,0,0&amp;vpa=158&amp;vtp=1&amp;vaab=1"/>
          <p:cNvSpPr/>
          <p:nvPr/>
        </p:nvSpPr>
        <p:spPr>
          <a:xfrm>
            <a:off x="2073814" y="346935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f3adbf12.fixed?vcp=1&amp;pid=00e2b7e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8f3adbf12.fixed?vcp=1&amp;pid=00e2b7e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8c92d548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（人称代词、物主代词、指示代词）</a:t>
            </a:r>
            <a:endParaRPr lang="en-US" altLang="zh-CN" sz="3000" dirty="0"/>
          </a:p>
        </p:txBody>
      </p:sp>
      <p:sp>
        <p:nvSpPr>
          <p:cNvPr id="3" name="P_6_BD#4d8aae5fe?sp=1&amp;vcp=1&amp;pid=28c92d548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1.人称代词不仅指人，也可指物。物主代词是表示所有关系的代词，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是人称代词的属格形式。代词的使用要和它所代替的词在人称、数和格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上保持一致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详见“代词”一讲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2.英语中表示“这个”“那个”“这些”“那些”等指示概念的代词叫指示代词。</a:t>
            </a:r>
            <a:endParaRPr lang="en-US" altLang="zh-CN" sz="2800" dirty="0"/>
          </a:p>
        </p:txBody>
      </p:sp>
      <p:sp>
        <p:nvSpPr>
          <p:cNvPr id="4" name="P_6_BD#4d8aae5fe?vcp=1&amp;pid=28c92d548&amp;color=0,0,0&amp;mp=1&amp;vtp=1&amp;vaab=1&amp;bt=1&amp;bbb=1">
            <a:extLst>
              <a:ext uri="{FF2B5EF4-FFF2-40B4-BE49-F238E27FC236}">
                <a16:creationId xmlns:a16="http://schemas.microsoft.com/office/drawing/2014/main" id="{184C7C5A-8CC5-59C5-B2B9-7A55CF0512FA}"/>
              </a:ext>
            </a:extLst>
          </p:cNvPr>
          <p:cNvSpPr/>
          <p:nvPr/>
        </p:nvSpPr>
        <p:spPr>
          <a:xfrm>
            <a:off x="539496" y="379261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指示代词用法口诀：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靠近我，that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远离我。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和that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指单数，these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指复数。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不管单数或复数，用the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代替都可以。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24d1e53?vcp=1&amp;pid=28c92d54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54_1#eef7f9b86?vaa=1&amp;vcp=1&amp;pid=8f24d1e53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eef7f9b86.bracket?vaa=1&amp;vcp=1&amp;pid=8f24d1e53&amp;color=0,0,0&amp;vpa=159&amp;vtp=1&amp;vaab=1"/>
          <p:cNvSpPr/>
          <p:nvPr/>
        </p:nvSpPr>
        <p:spPr>
          <a:xfrm>
            <a:off x="1654714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54_2#eef7f9b86.choices?vaa=1&amp;vcp=1&amp;pid=8f24d1e5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</a:t>
            </a:r>
            <a:endParaRPr lang="en-US" altLang="zh-CN" sz="2800" dirty="0"/>
          </a:p>
        </p:txBody>
      </p:sp>
      <p:sp>
        <p:nvSpPr>
          <p:cNvPr id="6" name="QC_7_BD.256_1#345c272d1?sp=1&amp;vaa=1&amp;vcp=1&amp;pid=8f24d1e53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aunt.(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57_1#345c272d1.bracket?vaa=1&amp;vcp=1&amp;pid=8f24d1e53&amp;color=0,0,0&amp;vpa=160&amp;vtp=1&amp;vaab=1"/>
          <p:cNvSpPr/>
          <p:nvPr/>
        </p:nvSpPr>
        <p:spPr>
          <a:xfrm>
            <a:off x="8834913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56_2#345c272d1.choices?vaa=1&amp;vcp=1&amp;pid=8f24d1e53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A.these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.those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.those;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d78af90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动词be的一般现在时</a:t>
            </a:r>
            <a:endParaRPr lang="en-US" altLang="zh-CN" sz="3000" dirty="0"/>
          </a:p>
        </p:txBody>
      </p:sp>
      <p:sp>
        <p:nvSpPr>
          <p:cNvPr id="3" name="P_6_BD#b64af737e?sp=1&amp;vcp=1&amp;pid=f5d78af90&amp;color=0,0,0&amp;vtp=1&amp;vaab=1&amp;bb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1.动词be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are）说明身份、年龄、状态等。例如：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我是一名老师。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我21岁了。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我很健康。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64af737e?sp=1&amp;vcp=1&amp;pid=f5d78af90&amp;color=0,0,0&amp;mp=1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2.动词be的人称变化。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I，后面的be动词用am;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第三人称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he/she/it，后面的be动词用is;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we，第二人称you，第三人称复数they，后面的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词都用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64af737e?sp=1&amp;vcp=1&amp;pid=f5d78af90&amp;color=0,0,0&amp;vtp=1&amp;vaab=1&amp;bt=1&amp;bbb=1"/>
          <p:cNvSpPr/>
          <p:nvPr/>
        </p:nvSpPr>
        <p:spPr>
          <a:xfrm>
            <a:off x="539496" y="22295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3.动词be在一般疑问句和肯定、否定回答中的表达。</a:t>
            </a:r>
            <a:endParaRPr lang="en-US" altLang="zh-CN" sz="2800" dirty="0"/>
          </a:p>
        </p:txBody>
      </p:sp>
      <p:graphicFrame>
        <p:nvGraphicFramePr>
          <p:cNvPr id="52" name="P_6_BD#b64af737e?colgroup=8,21&amp;vcp=1&amp;pid=f5d78af9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19905"/>
              </p:ext>
            </p:extLst>
          </p:nvPr>
        </p:nvGraphicFramePr>
        <p:xfrm>
          <a:off x="539496" y="2915697"/>
          <a:ext cx="11091672" cy="1699452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一般疑问句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肯定回答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否定回答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are+not.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c3ff18bf2?vcp=1&amp;pid=ea334fc39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48156"/>
            <a:ext cx="11064240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8f59a01?vcp=1&amp;pid=f5d78af9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58_1#036fbfe65?vaa=1&amp;vcp=1&amp;pid=ba8f59a0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036fbfe65.bracket?vaa=1&amp;vcp=1&amp;pid=ba8f59a01&amp;color=0,0,0&amp;vpa=161&amp;vtp=1&amp;vaab=1"/>
          <p:cNvSpPr/>
          <p:nvPr/>
        </p:nvSpPr>
        <p:spPr>
          <a:xfrm>
            <a:off x="8387303" y="1202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58_2#036fbfe65.choices?vaa=1&amp;vcp=1&amp;pid=ba8f59a01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endParaRPr lang="en-US" altLang="zh-CN" sz="2800" dirty="0"/>
          </a:p>
        </p:txBody>
      </p:sp>
      <p:sp>
        <p:nvSpPr>
          <p:cNvPr id="6" name="QC_7_BD.260_1#3a44c4c04?sp=1&amp;vaa=1&amp;vcp=1&amp;pid=ba8f59a01&amp;color=0,0,0&amp;vtp=1&amp;vaab=1&amp;bbb=1&amp;hb=1"/>
          <p:cNvSpPr/>
          <p:nvPr/>
        </p:nvSpPr>
        <p:spPr>
          <a:xfrm>
            <a:off x="539496" y="24750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61_1#3a44c4c04.bracket?vaa=1&amp;vcp=1&amp;pid=ba8f59a01&amp;color=0,0,0&amp;vpa=162&amp;vtp=1&amp;vaab=1"/>
          <p:cNvSpPr/>
          <p:nvPr/>
        </p:nvSpPr>
        <p:spPr>
          <a:xfrm>
            <a:off x="2950114" y="37571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60_2#3a44c4c04.choices?vaa=1&amp;vcp=1&amp;pid=ba8f59a01&amp;color=0,0,0&amp;vtp=1&amp;vaab=1&amp;bbb=1"/>
          <p:cNvSpPr/>
          <p:nvPr/>
        </p:nvSpPr>
        <p:spPr>
          <a:xfrm>
            <a:off x="539496" y="43976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70c1bf56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</a:t>
            </a:r>
            <a:endParaRPr lang="en-US" altLang="zh-CN" sz="3000" dirty="0"/>
          </a:p>
        </p:txBody>
      </p:sp>
      <p:sp>
        <p:nvSpPr>
          <p:cNvPr id="3" name="P_6_BD#650d88805?vcp=1&amp;pid=270c1bf56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be句型的意思是“有”，表示人或事物的存在。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there在此结构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中是引导词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，已经没有副词“那里”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的含义。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be句型结构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（1）肯定句：There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+主语+状语.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（2）否定句：There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+主语+状语.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（3）一般疑问句：Be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+主语+状语？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50d88805?sp=1&amp;vcp=1&amp;pid=270c1bf56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be句型的就近原则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be句型中，be的形式与其后的主语保持一致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。如果有多个主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语并列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，则与最接近be的主语一致。例如：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书桌上有一支钢笔和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两本书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8e7b6a9?vcp=1&amp;pid=270c1bf5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62_1#83eb2cba2?vaa=1&amp;vcp=1&amp;pid=1f8e7b6a9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83eb2cba2.bracket?vaa=1&amp;vcp=1&amp;pid=1f8e7b6a9&amp;color=0,0,0&amp;vpa=163&amp;vtp=1&amp;vaab=1"/>
          <p:cNvSpPr/>
          <p:nvPr/>
        </p:nvSpPr>
        <p:spPr>
          <a:xfrm>
            <a:off x="2454814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62_2#83eb2cba2.choices?vaa=1&amp;vcp=1&amp;pid=1f8e7b6a9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.has</a:t>
            </a:r>
            <a:endParaRPr lang="en-US" altLang="zh-CN" sz="2800" dirty="0"/>
          </a:p>
        </p:txBody>
      </p:sp>
      <p:sp>
        <p:nvSpPr>
          <p:cNvPr id="6" name="QC_7_BD.264_1#ce2af4904?sp=1&amp;vaa=1&amp;vcp=1&amp;pid=1f8e7b6a9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65_1#ce2af4904.bracket?vaa=1&amp;vcp=1&amp;pid=1f8e7b6a9&amp;color=0,0,0&amp;vpa=164&amp;vtp=1&amp;vaab=1"/>
          <p:cNvSpPr/>
          <p:nvPr/>
        </p:nvSpPr>
        <p:spPr>
          <a:xfrm>
            <a:off x="10044780" y="375206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64_2#ce2af4904.choices?vaa=1&amp;vcp=1&amp;pid=1f8e7b6a9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66_1#aee4dbeef?sp=1&amp;vaa=1&amp;vcp=1&amp;pid=1f8e7b6a9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67_1#aee4dbeef.bracket?vaa=1&amp;vcp=1&amp;pid=1f8e7b6a9&amp;color=0,0,0&amp;vpa=165&amp;vtp=1&amp;vaab=1"/>
          <p:cNvSpPr/>
          <p:nvPr/>
        </p:nvSpPr>
        <p:spPr>
          <a:xfrm>
            <a:off x="4575715" y="3463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66_2#aee4dbeef.choices?vaa=1&amp;vcp=1&amp;pid=1f8e7b6a9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1875" algn="l"/>
                <a:tab pos="73088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5ee857b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方位介词</a:t>
            </a:r>
            <a:endParaRPr lang="en-US" altLang="zh-CN" sz="3000" dirty="0"/>
          </a:p>
        </p:txBody>
      </p:sp>
      <p:sp>
        <p:nvSpPr>
          <p:cNvPr id="3" name="P_6_BD#96de26892?sp=1&amp;vcp=1&amp;pid=295ee857b&amp;color=0,0,0&amp;vtp=1&amp;vaab=1&amp;bbb=1"/>
          <p:cNvSpPr/>
          <p:nvPr/>
        </p:nvSpPr>
        <p:spPr>
          <a:xfrm>
            <a:off x="539496" y="121124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常表示在某一空间里。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上”，与物体有接触面。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3.under意为“在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下”，指在物体的正下方。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4.behind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后面”，指在人/物的后面。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5.between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之间”，常构成词组“between…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and…”。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前面”。注意区别: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前部（指内部的前部）”。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意为“在左边/右边”。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7f05eb7?vcp=1&amp;pid=295ee857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68_1#8773e3566?sp=1&amp;vaa=1&amp;vcp=1&amp;pid=ff7f05eb7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8773e3566.bracket?vaa=1&amp;vcp=1&amp;pid=ff7f05eb7&amp;color=0,0,0&amp;vpa=166&amp;vtp=1&amp;vaab=1"/>
          <p:cNvSpPr/>
          <p:nvPr/>
        </p:nvSpPr>
        <p:spPr>
          <a:xfrm>
            <a:off x="5528660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68_2#8773e3566.choices?vaa=1&amp;vcp=1&amp;pid=ff7f05eb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endParaRPr lang="en-US" altLang="zh-CN" sz="2800" dirty="0"/>
          </a:p>
        </p:txBody>
      </p:sp>
      <p:sp>
        <p:nvSpPr>
          <p:cNvPr id="6" name="QC_7_BD.270_1#b7ebcf0bf?vaa=1&amp;vcp=1&amp;pid=ff7f05eb7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71_1#b7ebcf0bf.bracket?vaa=1&amp;vcp=1&amp;pid=ff7f05eb7&amp;color=0,0,0&amp;vpa=167&amp;vtp=1&amp;vaab=1"/>
          <p:cNvSpPr/>
          <p:nvPr/>
        </p:nvSpPr>
        <p:spPr>
          <a:xfrm>
            <a:off x="1102265" y="375206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70_2#b7ebcf0bf.choices?vaa=1&amp;vcp=1&amp;pid=ff7f05eb7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.behind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d16680f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got的用法</a:t>
            </a:r>
            <a:endParaRPr lang="en-US" altLang="zh-CN" sz="3000" dirty="0"/>
          </a:p>
        </p:txBody>
      </p:sp>
      <p:sp>
        <p:nvSpPr>
          <p:cNvPr id="3" name="P_6_BD#3b95ed67c?vcp=1&amp;pid=55d16680f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我们可使用have/has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got的形式来表达“某人有某物”。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某人所有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句型表示某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个地方有某物或某人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存在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79af1bce?vcp=1&amp;pid=55d16680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72_1#d93877793?sp=1&amp;vaa=1&amp;vcp=1&amp;pid=379af1bce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have）.</a:t>
            </a:r>
            <a:endParaRPr lang="en-US" altLang="zh-CN" sz="2800" dirty="0"/>
          </a:p>
        </p:txBody>
      </p:sp>
      <p:sp>
        <p:nvSpPr>
          <p:cNvPr id="4" name="QB_7_AN.1_1#d93877793.blank?vaa=1&amp;vcp=1&amp;pid=379af1bce&amp;color=0,0,0&amp;vpa=168&amp;vtp=1&amp;vaab=1&amp;bbb=1"/>
          <p:cNvSpPr/>
          <p:nvPr/>
        </p:nvSpPr>
        <p:spPr>
          <a:xfrm>
            <a:off x="2408778" y="1807509"/>
            <a:ext cx="13175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endParaRPr lang="en-US" altLang="zh-CN" sz="2800" dirty="0"/>
          </a:p>
        </p:txBody>
      </p:sp>
      <p:sp>
        <p:nvSpPr>
          <p:cNvPr id="5" name="QB_7_BD.274_1#6c8bc48d0?sp=1&amp;vaa=1&amp;vcp=1&amp;pid=379af1bce&amp;color=0,0,0&amp;vtp=1&amp;vaab=1&amp;bbb=1"/>
          <p:cNvSpPr/>
          <p:nvPr/>
        </p:nvSpPr>
        <p:spPr>
          <a:xfrm>
            <a:off x="539496" y="249603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Karen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endParaRPr lang="en-US" altLang="zh-CN" sz="2800" dirty="0"/>
          </a:p>
        </p:txBody>
      </p:sp>
      <p:sp>
        <p:nvSpPr>
          <p:cNvPr id="6" name="QB_7_AN.2_1#6c8bc48d0.blank?vaa=1&amp;vcp=1&amp;pid=379af1bce&amp;color=0,0,0&amp;vpa=169&amp;vtp=1&amp;vaab=1&amp;bbb=1"/>
          <p:cNvSpPr/>
          <p:nvPr/>
        </p:nvSpPr>
        <p:spPr>
          <a:xfrm>
            <a:off x="4632865" y="2465559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7" name="QB_7_BD.276_1#cfd5c5ff9?vaa=1&amp;vcp=1&amp;pid=379af1bce&amp;color=0,0,0&amp;vtp=1&amp;vaab=1&amp;bbb=1"/>
          <p:cNvSpPr/>
          <p:nvPr/>
        </p:nvSpPr>
        <p:spPr>
          <a:xfrm>
            <a:off x="539496" y="3765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bag.</a:t>
            </a:r>
            <a:endParaRPr lang="en-US" altLang="zh-CN" sz="2800" dirty="0"/>
          </a:p>
        </p:txBody>
      </p:sp>
      <p:sp>
        <p:nvSpPr>
          <p:cNvPr id="8" name="QB_7_AN.277_1#cfd5c5ff9.blank?vaa=1&amp;vcp=1&amp;pid=379af1bce&amp;color=0,0,0&amp;vpa=170&amp;vtp=1&amp;vaab=1&amp;bbb=1"/>
          <p:cNvSpPr/>
          <p:nvPr/>
        </p:nvSpPr>
        <p:spPr>
          <a:xfrm>
            <a:off x="1476915" y="3713779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e6dec37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可数名词复数的变化规则</a:t>
            </a:r>
            <a:endParaRPr lang="en-US" altLang="zh-CN" sz="3000" dirty="0"/>
          </a:p>
        </p:txBody>
      </p:sp>
      <p:sp>
        <p:nvSpPr>
          <p:cNvPr id="3" name="P_6_BD#53e37582d?sp=1&amp;vcp=1&amp;pid=c6e6dec37&amp;color=0,0,0&amp;vtp=1&amp;vaab=1&amp;bb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1.规则变化的名词的复数形式（详见“名词”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一讲）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661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2.不规则变化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661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foot—feet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tooth—teeth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661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man—men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woman—women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661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child—children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mouse—mice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3.单复数同形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sheep,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Japanese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ff0b5106.fixed?vcp=1&amp;pid=00e2b7e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fff0b5106.fixed?vcp=1&amp;pid=00e2b7e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8e8a40f?vcp=1&amp;pid=c6e6dec3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78_1#2ec897100?vaa=1&amp;vcp=1&amp;pid=e98e8a40f&amp;color=0,0,0&amp;vtp=1&amp;vaab=1&amp;bbb=1"/>
          <p:cNvSpPr/>
          <p:nvPr/>
        </p:nvSpPr>
        <p:spPr>
          <a:xfrm>
            <a:off x="539496" y="1211244"/>
            <a:ext cx="1126115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（child）,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daughter.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Liwei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（hero）.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4" name="QB_7_AN.1_1#2ec897100.blank?vaa=1&amp;vcp=1&amp;pid=e98e8a40f&amp;color=0,0,0&amp;vpa=171&amp;vtp=1&amp;vaab=1&amp;bbb=1"/>
          <p:cNvSpPr/>
          <p:nvPr/>
        </p:nvSpPr>
        <p:spPr>
          <a:xfrm>
            <a:off x="2270664" y="1180764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factories</a:t>
            </a:r>
            <a:endParaRPr lang="en-US" altLang="zh-CN" sz="2800" dirty="0"/>
          </a:p>
        </p:txBody>
      </p:sp>
      <p:sp>
        <p:nvSpPr>
          <p:cNvPr id="6" name="QB_7_AN.2_1#2ec897100.blank?vaa=1&amp;vcp=1&amp;pid=e98e8a40f&amp;color=0,0,0&amp;vpa=172&amp;vtp=1&amp;vaab=1&amp;bbb=1"/>
          <p:cNvSpPr/>
          <p:nvPr/>
        </p:nvSpPr>
        <p:spPr>
          <a:xfrm>
            <a:off x="2851689" y="182846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endParaRPr lang="en-US" altLang="zh-CN" sz="2800" dirty="0"/>
          </a:p>
        </p:txBody>
      </p:sp>
      <p:sp>
        <p:nvSpPr>
          <p:cNvPr id="8" name="QB_7_AN.283_1#2ec897100.blank?vaa=1&amp;vcp=1&amp;pid=e98e8a40f&amp;color=0,0,0&amp;vpa=173&amp;vtp=1&amp;vaab=1&amp;bbb=1"/>
          <p:cNvSpPr/>
          <p:nvPr/>
        </p:nvSpPr>
        <p:spPr>
          <a:xfrm>
            <a:off x="6233953" y="247616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3038d84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some和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的用法</a:t>
            </a:r>
            <a:endParaRPr lang="en-US" altLang="zh-CN" sz="3000" dirty="0"/>
          </a:p>
        </p:txBody>
      </p:sp>
      <p:graphicFrame>
        <p:nvGraphicFramePr>
          <p:cNvPr id="64" name="P_6_BD#b0100f29e?colgroup=3,12,13&amp;vcp=1&amp;pid=fc3038d84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3905124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多用于肯定句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也用于表示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劝请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请求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提议或希望得到肯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的疑问句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表示不确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定的人或物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她需要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些水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bananas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来些香蕉怎么样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天我会给你打电话的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P_6_BD#b0100f29e?colgroup=3,12,13&amp;vcp=1&amp;pid=fc3038d84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1844"/>
          <a:ext cx="11082528" cy="4458908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多用于否定句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问句和条件句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用在肯定句中表示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何的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你身上带有钱吗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这儿有两个房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你可选择任何一间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既可以修饰可数名词复数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又可以修饰不可数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0100f29e?colgroup=3,12,13&amp;vcp=1&amp;pid=fc3038d84&amp;color=0,0,0&amp;vtp=1&amp;vaab=1&amp;bt=1&amp;bbb=1"/>
          <p:cNvSpPr txBox="1"/>
          <p:nvPr/>
        </p:nvSpPr>
        <p:spPr>
          <a:xfrm>
            <a:off x="10903879" y="8434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93db0bd?vcp=1&amp;pid=fc3038d84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84_1#e00a41707?vaa=1&amp;vcp=1&amp;pid=2c93db0bd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Sarah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writers.</a:t>
            </a:r>
            <a:endParaRPr lang="en-US" altLang="zh-CN" sz="2800" dirty="0"/>
          </a:p>
        </p:txBody>
      </p:sp>
      <p:sp>
        <p:nvSpPr>
          <p:cNvPr id="4" name="QB_7_AN.1_1#e00a41707.blank?vaa=1&amp;vcp=1&amp;pid=2c93db0bd&amp;color=0,0,0&amp;vpa=174&amp;vtp=1&amp;vaab=1&amp;bbb=1"/>
          <p:cNvSpPr/>
          <p:nvPr/>
        </p:nvSpPr>
        <p:spPr>
          <a:xfrm>
            <a:off x="3802602" y="1180764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endParaRPr lang="en-US" altLang="zh-CN" sz="2800" dirty="0"/>
          </a:p>
        </p:txBody>
      </p:sp>
      <p:sp>
        <p:nvSpPr>
          <p:cNvPr id="5" name="QB_7_AN.2_1#e00a41707.blank?vaa=1&amp;vcp=1&amp;pid=2c93db0bd&amp;color=0,0,0&amp;vpa=175&amp;vtp=1&amp;vaab=1&amp;bbb=1"/>
          <p:cNvSpPr/>
          <p:nvPr/>
        </p:nvSpPr>
        <p:spPr>
          <a:xfrm>
            <a:off x="1819752" y="181576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7" name="QB_7_AN.3_1#e00a41707.blank?vaa=1&amp;vcp=1&amp;pid=2c93db0bd&amp;color=0,0,0&amp;vpa=176&amp;vtp=1&amp;vaab=1&amp;bbb=1"/>
          <p:cNvSpPr/>
          <p:nvPr/>
        </p:nvSpPr>
        <p:spPr>
          <a:xfrm>
            <a:off x="3645376" y="2442509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8" name="QB_7_BD.289_1#a926a33c2?sp=1&amp;vaa=1&amp;vcp=1&amp;pid=2c93db0bd&amp;color=0,0,0&amp;vtp=1&amp;vaab=1&amp;bbb=1"/>
          <p:cNvSpPr/>
          <p:nvPr/>
        </p:nvSpPr>
        <p:spPr>
          <a:xfrm>
            <a:off x="539496" y="31367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hungry.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bread?</a:t>
            </a:r>
            <a:endParaRPr lang="en-US" altLang="zh-CN" sz="2800" dirty="0"/>
          </a:p>
        </p:txBody>
      </p:sp>
      <p:sp>
        <p:nvSpPr>
          <p:cNvPr id="9" name="QB_7_AN.290_1#a926a33c2.blank?vaa=1&amp;vcp=1&amp;pid=2c93db0bd&amp;color=0,0,0&amp;vpa=177&amp;vtp=1&amp;vaab=1&amp;bbb=1"/>
          <p:cNvSpPr/>
          <p:nvPr/>
        </p:nvSpPr>
        <p:spPr>
          <a:xfrm>
            <a:off x="4242276" y="373301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f862931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考点8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辨析too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many与much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3000" dirty="0"/>
          </a:p>
        </p:txBody>
      </p:sp>
      <p:graphicFrame>
        <p:nvGraphicFramePr>
          <p:cNvPr id="67" name="P_6_BD#95cfcf7d6?colgroup=3,13,12&amp;vcp=1&amp;pid=7ff862931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3324988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太多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中心词是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形容词用在不可数名词前作定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或系动词后作表语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用作副词修饰动词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在句中作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traffic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外面交通拥挤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forced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他被迫学得太多了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P_6_BD#95cfcf7d6?colgroup=3,13,12&amp;vcp=1&amp;pid=7ff862931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太多的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中心词是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many,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修饰可数名词复数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children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她有很多孩子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要照顾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中心词是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饰形容词或副词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他问的问题对我来说太难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95cfcf7d6?colgroup=3,13,12&amp;vcp=1&amp;pid=7ff862931&amp;color=0,0,0&amp;vtp=1&amp;vaab=1&amp;bt=1&amp;bbb=1"/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ba2236b3?vcp=1&amp;pid=7ff86293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91_1#13dd1ee7e?vaa=1&amp;vcp=1&amp;pid=8ba2236b3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13dd1ee7e.bracket?vaa=1&amp;vcp=1&amp;pid=8ba2236b3&amp;color=0,0,0&amp;vpa=178&amp;vtp=1&amp;vaab=1"/>
          <p:cNvSpPr/>
          <p:nvPr/>
        </p:nvSpPr>
        <p:spPr>
          <a:xfrm>
            <a:off x="1735678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91_2#13dd1ee7e.choices?vaa=1&amp;vcp=1&amp;pid=8ba2236b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6" name="QC_7_BD.293_1#6300797dd?vaa=1&amp;vcp=1&amp;pid=8ba2236b3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6300797dd.bracket?vaa=1&amp;vcp=1&amp;pid=8ba2236b3&amp;color=0,0,0&amp;vpa=179&amp;vtp=1&amp;vaab=1"/>
          <p:cNvSpPr/>
          <p:nvPr/>
        </p:nvSpPr>
        <p:spPr>
          <a:xfrm>
            <a:off x="7389781" y="30965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93_2#6300797dd.choices?vaa=1&amp;vcp=1&amp;pid=8ba2236b3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9" name="QC_7_BD.295_1#7d9fbb74b?vaa=1&amp;vcp=1&amp;pid=8ba2236b3&amp;color=0,0,0&amp;vtp=1&amp;vaab=1&amp;bbb=1"/>
          <p:cNvSpPr/>
          <p:nvPr/>
        </p:nvSpPr>
        <p:spPr>
          <a:xfrm>
            <a:off x="539496" y="43532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296_1#7d9fbb74b.bracket?vaa=1&amp;vcp=1&amp;pid=8ba2236b3&amp;color=0,0,0&amp;vpa=180&amp;vtp=1&amp;vaab=1"/>
          <p:cNvSpPr/>
          <p:nvPr/>
        </p:nvSpPr>
        <p:spPr>
          <a:xfrm>
            <a:off x="9352947" y="433988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295_2#7d9fbb74b.choices?vaa=1&amp;vcp=1&amp;pid=8ba2236b3&amp;color=0,0,0&amp;vtp=1&amp;vaab=1&amp;bbb=1"/>
          <p:cNvSpPr/>
          <p:nvPr/>
        </p:nvSpPr>
        <p:spPr>
          <a:xfrm>
            <a:off x="539496" y="49748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1008e36?vcp=1&amp;pid=8f3adbf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考点9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与good相关的短语</a:t>
            </a:r>
            <a:endParaRPr lang="en-US" altLang="zh-CN" sz="3000" dirty="0"/>
          </a:p>
        </p:txBody>
      </p:sp>
      <p:sp>
        <p:nvSpPr>
          <p:cNvPr id="3" name="P_6_BD#ee5dfffc0?sp=1&amp;vcp=1&amp;pid=001008e36&amp;color=0,0,0&amp;vtp=1&amp;vaab=1&amp;bbb=1&amp;hb=1"/>
          <p:cNvSpPr/>
          <p:nvPr/>
        </p:nvSpPr>
        <p:spPr>
          <a:xfrm>
            <a:off x="539496" y="121124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意为“对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有好处”，其反义短语为be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“对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有坏处”。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意为“擅长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”，相当于do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in，后接名词、代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词或动名词。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相处得好”，相当于get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on/along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with，后面常接表示人的名词或代词。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好”，相当于be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kind/friendly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to，后接名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词或代词。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5c7860d2?vcp=1&amp;pid=001008e3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P_7#d933246fa?sp=1&amp;vcp=1&amp;pid=a5c7860d2&amp;color=0,0,0&amp;vtp=1&amp;vaab=1&amp;bbb=1"/>
          <p:cNvSpPr/>
          <p:nvPr/>
        </p:nvSpPr>
        <p:spPr>
          <a:xfrm>
            <a:off x="539496" y="1211244"/>
            <a:ext cx="11109960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用适当的介词填空。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listening.</a:t>
            </a:r>
            <a:endParaRPr lang="en-US" altLang="zh-CN" sz="2800" dirty="0"/>
          </a:p>
        </p:txBody>
      </p:sp>
      <p:sp>
        <p:nvSpPr>
          <p:cNvPr id="5" name="QB_7_AN.1_1#d933246fa.blank?vaa=1&amp;vcp=1&amp;pid=a5c7860d2&amp;color=0,0,0&amp;vpa=181&amp;vtp=1&amp;vaab=1&amp;bbb=1"/>
          <p:cNvSpPr/>
          <p:nvPr/>
        </p:nvSpPr>
        <p:spPr>
          <a:xfrm>
            <a:off x="3134265" y="182846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7_AN.2_1#d933246fa.blank?vaa=1&amp;vcp=1&amp;pid=a5c7860d2&amp;color=0,0,0&amp;vpa=182&amp;vtp=1&amp;vaab=1&amp;bbb=1"/>
          <p:cNvSpPr/>
          <p:nvPr/>
        </p:nvSpPr>
        <p:spPr>
          <a:xfrm>
            <a:off x="5983827" y="247616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B_7_AN.3_1#d933246fa.blank?vaa=1&amp;vcp=1&amp;pid=a5c7860d2&amp;color=0,0,0&amp;vpa=183&amp;vtp=1&amp;vaab=1&amp;bbb=1"/>
          <p:cNvSpPr/>
          <p:nvPr/>
        </p:nvSpPr>
        <p:spPr>
          <a:xfrm>
            <a:off x="4144803" y="31238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304_1#d933246fa.blank?vaa=1&amp;vcp=1&amp;pid=a5c7860d2&amp;color=0,0,0&amp;vpa=184&amp;vtp=1&amp;vaab=1&amp;bbb=1"/>
          <p:cNvSpPr/>
          <p:nvPr/>
        </p:nvSpPr>
        <p:spPr>
          <a:xfrm>
            <a:off x="9947814" y="3771564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1c0faa35.fixed?vcp=1&amp;pid=00e2b7e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71c0faa35.fixed?vcp=1&amp;pid=00e2b7e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2a0457b?vcp=1&amp;pid=fff0b510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e6a7c1c88?vcp=1&amp;pid=b32a0457b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ce2959421?vaa=1&amp;vcp=1&amp;pid=e6a7c1c88&amp;color=0,0,0&amp;vtp=1&amp;vaab=1&amp;bbb=1&amp;h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.）中国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.）语文；汉语；（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汉语的；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.）美国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.）美国人；（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.）美国的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.）英格兰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.）英语；（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.）英格兰的，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英国的，英语的，英格兰人的</a:t>
            </a:r>
            <a:endParaRPr lang="en-US" altLang="zh-CN" sz="2800" dirty="0"/>
          </a:p>
        </p:txBody>
      </p:sp>
      <p:sp>
        <p:nvSpPr>
          <p:cNvPr id="5" name="QB_7_AN.1_1#ce2959421.blank?vaa=1&amp;vcp=1&amp;pid=e6a7c1c88&amp;color=0,0,0&amp;vpa=1&amp;vtp=1&amp;vaab=1&amp;bbb=1"/>
          <p:cNvSpPr/>
          <p:nvPr/>
        </p:nvSpPr>
        <p:spPr>
          <a:xfrm>
            <a:off x="4204240" y="1951200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7" name="QB_7_AN.2_1#ce2959421.blank?vaa=1&amp;vcp=1&amp;pid=e6a7c1c88&amp;color=0,0,0&amp;vpa=2&amp;vtp=1&amp;vaab=1&amp;bbb=1"/>
          <p:cNvSpPr/>
          <p:nvPr/>
        </p:nvSpPr>
        <p:spPr>
          <a:xfrm>
            <a:off x="4629690" y="3246600"/>
            <a:ext cx="1658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endParaRPr lang="en-US" altLang="zh-CN" sz="2800" dirty="0"/>
          </a:p>
        </p:txBody>
      </p:sp>
      <p:sp>
        <p:nvSpPr>
          <p:cNvPr id="9" name="QB_7_AN.6_1#ce2959421.blank?vaa=1&amp;vcp=1&amp;pid=e6a7c1c88&amp;color=0,0,0&amp;vpa=3&amp;vtp=1&amp;vaab=1&amp;bbb=1"/>
          <p:cNvSpPr/>
          <p:nvPr/>
        </p:nvSpPr>
        <p:spPr>
          <a:xfrm>
            <a:off x="4934490" y="3881600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f475b495?vcp=1&amp;pid=71c0faa35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学校生活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针对“学校生活”这一话题，常有以下命题角度：1.介绍校园；2.介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绍学校生活及感受；3.介绍校园活动及看法；4.给其他同学在学校生活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方面提建议。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04ff0a4?vcp=1&amp;pid=71c0faa3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82b227609?vcp=1&amp;pid=b704ff0a4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2b227609?vcp=1&amp;pid=b704ff0a4&amp;color=0,0,0&amp;mp=1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2b227609?vcp=1&amp;pid=b704ff0a4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colourful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3.Welcome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2504d95?vcp=1&amp;pid=71c0faa3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537a3452b?vcp=1&amp;pid=542504d95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请用英语写一篇小短文，介绍你的学校以及你在学校的生活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。词数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左右。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1.学校的大概样貌；2.你的学校生活；3.你对学校的感受。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1.内容必须积极向上，并包含所有要点；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2.结构完整，语句流畅，意思清楚、连贯；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3.使用正确和较丰富的词汇和语法结构，书写规范。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1b34364?vcp=1&amp;pid=71c0faa3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78" name="P_6_BD#3d41b9042?colgroup=6,23&amp;vcp=1&amp;pid=141b34364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82528" cy="3400808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学校样貌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学校生活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第一段总括学校的概况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第二段介绍学校的样貌和学校的生活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第三段表达对学校的感受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5507f09a?vcp=1&amp;pid=71c0faa3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edd33453d?vcp=1&amp;pid=05507f09a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dd33453d?vcp=1&amp;pid=05507f09a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dd33453d?vcp=1&amp;pid=05507f09a&amp;color=0,0,0&amp;mp=1&amp;vtp=1&amp;vaab=1&amp;bt=1&amp;bbb=1&amp;hb=1"/>
          <p:cNvSpPr/>
          <p:nvPr/>
        </p:nvSpPr>
        <p:spPr>
          <a:xfrm>
            <a:off x="539750" y="217932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学习至此，请完成“第1讲备考练习（七年级上册Modules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1~4）”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02364820.fixed?vcp=1&amp;pid=00e2b7e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a02364820.fixed?vcp=1&amp;pid=00e2b7e5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第1讲备考练习（七年级上册Modules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_1#75c341e1f?vaa=1&amp;vcp=1&amp;pid=e6a7c1c88&amp;color=0,0,0&amp;mp=1&amp;vtp=1&amp;vaab=1&amp;bt=1&amp;bbb=1"/>
          <p:cNvSpPr/>
          <p:nvPr/>
        </p:nvSpPr>
        <p:spPr>
          <a:xfrm>
            <a:off x="539496" y="912622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.）城市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.）照片，相片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.）女子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.）男人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.）公共汽车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3" name="QB_7_AN.1_1#75c341e1f.blank?vaa=1&amp;vcp=1&amp;pid=e6a7c1c88&amp;color=0,0,0&amp;mp=1&amp;vpa=4&amp;vtp=1&amp;vaab=1&amp;bbb=1"/>
          <p:cNvSpPr/>
          <p:nvPr/>
        </p:nvSpPr>
        <p:spPr>
          <a:xfrm>
            <a:off x="3913727" y="882142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endParaRPr lang="en-US" altLang="zh-CN" sz="2800" dirty="0"/>
          </a:p>
        </p:txBody>
      </p:sp>
      <p:sp>
        <p:nvSpPr>
          <p:cNvPr id="5" name="QB_7_AN.2_1#75c341e1f.blank?vaa=1&amp;vcp=1&amp;pid=e6a7c1c88&amp;color=0,0,0&amp;vpa=5&amp;vtp=1&amp;vaab=1&amp;bbb=1"/>
          <p:cNvSpPr/>
          <p:nvPr/>
        </p:nvSpPr>
        <p:spPr>
          <a:xfrm>
            <a:off x="5245640" y="1517142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endParaRPr lang="en-US" altLang="zh-CN" sz="2800" dirty="0"/>
          </a:p>
        </p:txBody>
      </p:sp>
      <p:sp>
        <p:nvSpPr>
          <p:cNvPr id="7" name="QB_7_AN.3_1#75c341e1f.blank?vaa=1&amp;vcp=1&amp;pid=e6a7c1c88&amp;color=0,0,0&amp;vpa=6&amp;vtp=1&amp;vaab=1&amp;bbb=1"/>
          <p:cNvSpPr/>
          <p:nvPr/>
        </p:nvSpPr>
        <p:spPr>
          <a:xfrm>
            <a:off x="4453477" y="2177542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</a:t>
            </a:r>
            <a:endParaRPr lang="en-US" altLang="zh-CN" sz="2800" dirty="0"/>
          </a:p>
        </p:txBody>
      </p:sp>
      <p:sp>
        <p:nvSpPr>
          <p:cNvPr id="9" name="QB_7_AN.4_1#75c341e1f.blank?vaa=1&amp;vcp=1&amp;pid=e6a7c1c88&amp;color=0,0,0&amp;vpa=7&amp;vtp=1&amp;vaab=1&amp;bbb=1"/>
          <p:cNvSpPr/>
          <p:nvPr/>
        </p:nvSpPr>
        <p:spPr>
          <a:xfrm>
            <a:off x="3967702" y="282524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endParaRPr lang="en-US" altLang="zh-CN" sz="2800" dirty="0"/>
          </a:p>
        </p:txBody>
      </p:sp>
      <p:sp>
        <p:nvSpPr>
          <p:cNvPr id="11" name="QB_7_AN.5_1#75c341e1f.blank?vaa=1&amp;vcp=1&amp;pid=e6a7c1c88&amp;color=0,0,0&amp;vpa=8&amp;vtp=1&amp;vaab=1&amp;bbb=1"/>
          <p:cNvSpPr/>
          <p:nvPr/>
        </p:nvSpPr>
        <p:spPr>
          <a:xfrm>
            <a:off x="4561427" y="3451987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buses</a:t>
            </a:r>
            <a:endParaRPr lang="en-US" altLang="zh-CN" sz="2800" dirty="0"/>
          </a:p>
        </p:txBody>
      </p:sp>
      <p:sp>
        <p:nvSpPr>
          <p:cNvPr id="12" name="QB_7_BD.17_1#d547164b6?sp=1&amp;vaa=1&amp;vcp=1&amp;pid=e6a7c1c88&amp;color=0,0,0&amp;vtp=1&amp;vaab=1&amp;bbb=1&amp;hb=1"/>
          <p:cNvSpPr/>
          <p:nvPr/>
        </p:nvSpPr>
        <p:spPr>
          <a:xfrm>
            <a:off x="539496" y="41236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.）警察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.）男警察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lang="en-US" altLang="zh-CN" sz="2800" dirty="0"/>
          </a:p>
          <a:p>
            <a:pPr indent="268288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.）女警察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13" name="QB_7_AN.18_1#d547164b6.blank?vaa=1&amp;vcp=1&amp;pid=e6a7c1c88&amp;color=0,0,0&amp;vpa=9&amp;vtp=1&amp;vaab=1&amp;bbb=1"/>
          <p:cNvSpPr/>
          <p:nvPr/>
        </p:nvSpPr>
        <p:spPr>
          <a:xfrm>
            <a:off x="4235990" y="4080446"/>
            <a:ext cx="1736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policeman</a:t>
            </a:r>
            <a:endParaRPr lang="en-US" altLang="zh-CN" sz="2800" dirty="0"/>
          </a:p>
        </p:txBody>
      </p:sp>
      <p:sp>
        <p:nvSpPr>
          <p:cNvPr id="14" name="QB_7_AN.19_1#d547164b6.blank?vaa=1&amp;vcp=1&amp;pid=e6a7c1c88&amp;color=0,0,0&amp;vpa=10&amp;vtp=1&amp;vaab=1&amp;bbb=1"/>
          <p:cNvSpPr/>
          <p:nvPr/>
        </p:nvSpPr>
        <p:spPr>
          <a:xfrm>
            <a:off x="8947689" y="4080446"/>
            <a:ext cx="1736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policemen</a:t>
            </a:r>
            <a:endParaRPr lang="en-US" altLang="zh-CN" sz="2800" dirty="0"/>
          </a:p>
        </p:txBody>
      </p:sp>
      <p:sp>
        <p:nvSpPr>
          <p:cNvPr id="15" name="QB_7_AN.20_1#d547164b6.blank?vaa=1&amp;vcp=1&amp;pid=e6a7c1c88&amp;color=0,0,0&amp;vpa=11&amp;vtp=1&amp;vaab=1&amp;bbb=1"/>
          <p:cNvSpPr/>
          <p:nvPr/>
        </p:nvSpPr>
        <p:spPr>
          <a:xfrm>
            <a:off x="1333040" y="4661936"/>
            <a:ext cx="2171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policewoman</a:t>
            </a:r>
            <a:endParaRPr lang="en-US" altLang="zh-CN" sz="2800" dirty="0"/>
          </a:p>
        </p:txBody>
      </p:sp>
      <p:sp>
        <p:nvSpPr>
          <p:cNvPr id="16" name="QB_7_AN.21_1#d547164b6.blank?vaa=1&amp;vcp=1&amp;pid=e6a7c1c88&amp;color=0,0,0&amp;vpa=12&amp;vtp=1&amp;vaab=1&amp;bbb=1"/>
          <p:cNvSpPr/>
          <p:nvPr/>
        </p:nvSpPr>
        <p:spPr>
          <a:xfrm>
            <a:off x="6452140" y="4709607"/>
            <a:ext cx="2171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policewomen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dfefbf5?sp=1&amp;vcp=1&amp;pid=a0236482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325_1#359977c03?vaa=1&amp;vcp=1&amp;pid=f4dfefbf5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（potato）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（this）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（one）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（have）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sisters.</a:t>
            </a:r>
            <a:endParaRPr lang="en-US" altLang="zh-CN" sz="2800" dirty="0"/>
          </a:p>
        </p:txBody>
      </p:sp>
      <p:sp>
        <p:nvSpPr>
          <p:cNvPr id="4" name="QB_6_AN.1_1#359977c03.blank?vaa=1&amp;vcp=1&amp;pid=f4dfefbf5&amp;color=0,0,0&amp;vpa=195&amp;vtp=1&amp;vaab=1&amp;bbb=1"/>
          <p:cNvSpPr/>
          <p:nvPr/>
        </p:nvSpPr>
        <p:spPr>
          <a:xfrm>
            <a:off x="1646778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B_6_AN.2_1#359977c03.blank?vaa=1&amp;vcp=1&amp;pid=f4dfefbf5&amp;color=0,0,0&amp;vpa=196&amp;vtp=1&amp;vaab=1&amp;bbb=1"/>
          <p:cNvSpPr/>
          <p:nvPr/>
        </p:nvSpPr>
        <p:spPr>
          <a:xfrm>
            <a:off x="2602453" y="1868015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potatoes</a:t>
            </a:r>
            <a:endParaRPr lang="en-US" altLang="zh-CN" sz="2800" dirty="0"/>
          </a:p>
        </p:txBody>
      </p:sp>
      <p:sp>
        <p:nvSpPr>
          <p:cNvPr id="8" name="QB_6_AN.3_1#359977c03.blank?vaa=1&amp;vcp=1&amp;pid=f4dfefbf5&amp;color=0,0,0&amp;vpa=197&amp;vtp=1&amp;vaab=1&amp;bbb=1"/>
          <p:cNvSpPr/>
          <p:nvPr/>
        </p:nvSpPr>
        <p:spPr>
          <a:xfrm>
            <a:off x="753015" y="2528415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endParaRPr lang="en-US" altLang="zh-CN" sz="2800" dirty="0"/>
          </a:p>
        </p:txBody>
      </p:sp>
      <p:sp>
        <p:nvSpPr>
          <p:cNvPr id="10" name="QB_6_AN.4_1#359977c03.blank?vaa=1&amp;vcp=1&amp;pid=f4dfefbf5&amp;color=0,0,0&amp;vpa=198&amp;vtp=1&amp;vaab=1&amp;bbb=1"/>
          <p:cNvSpPr/>
          <p:nvPr/>
        </p:nvSpPr>
        <p:spPr>
          <a:xfrm>
            <a:off x="5740495" y="3176115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12" name="QB_6_AN.334_1#359977c03.blank?vaa=1&amp;vcp=1&amp;pid=f4dfefbf5&amp;color=0,0,0&amp;vpa=199&amp;vtp=1&amp;vaab=1&amp;bbb=1"/>
          <p:cNvSpPr/>
          <p:nvPr/>
        </p:nvSpPr>
        <p:spPr>
          <a:xfrm>
            <a:off x="1590198" y="3802860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5_1#61d291f84?vaa=1&amp;vcp=1&amp;pid=f4dfefbf5&amp;color=0,0,0&amp;vtp=1&amp;vaab=1&amp;bt=1&amp;bbb=1"/>
          <p:cNvSpPr/>
          <p:nvPr/>
        </p:nvSpPr>
        <p:spPr>
          <a:xfrm>
            <a:off x="539496" y="15565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（they）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pace.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（China）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boy.</a:t>
            </a:r>
            <a:endParaRPr lang="en-US" altLang="zh-CN" sz="2800" dirty="0"/>
          </a:p>
        </p:txBody>
      </p:sp>
      <p:sp>
        <p:nvSpPr>
          <p:cNvPr id="3" name="QB_6_AN.1_1#61d291f84.blank?vaa=1&amp;vcp=1&amp;pid=f4dfefbf5&amp;color=0,0,0&amp;vpa=200&amp;vtp=1&amp;vaab=1&amp;bbb=1"/>
          <p:cNvSpPr/>
          <p:nvPr/>
        </p:nvSpPr>
        <p:spPr>
          <a:xfrm>
            <a:off x="6714205" y="1526032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5" name="QB_6_AN.2_1#61d291f84.blank?vaa=1&amp;vcp=1&amp;pid=f4dfefbf5&amp;color=0,0,0&amp;vpa=201&amp;vtp=1&amp;vaab=1&amp;bbb=1"/>
          <p:cNvSpPr/>
          <p:nvPr/>
        </p:nvSpPr>
        <p:spPr>
          <a:xfrm>
            <a:off x="6647403" y="2152777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6" name="QB_6_BD.339_1#d593f62a6?sp=1&amp;vaa=1&amp;vcp=1&amp;pid=f4dfefbf5&amp;color=0,0,0&amp;vtp=1&amp;vaab=1&amp;bbb=1"/>
          <p:cNvSpPr/>
          <p:nvPr/>
        </p:nvSpPr>
        <p:spPr>
          <a:xfrm>
            <a:off x="539496" y="28314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（go）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endParaRPr lang="en-US" altLang="zh-CN" sz="2800" dirty="0"/>
          </a:p>
        </p:txBody>
      </p:sp>
      <p:sp>
        <p:nvSpPr>
          <p:cNvPr id="7" name="QB_6_AN.3_1#d593f62a6.blank?vaa=1&amp;vcp=1&amp;pid=f4dfefbf5&amp;color=0,0,0&amp;vpa=202&amp;vtp=1&amp;vaab=1&amp;bbb=1"/>
          <p:cNvSpPr/>
          <p:nvPr/>
        </p:nvSpPr>
        <p:spPr>
          <a:xfrm>
            <a:off x="5196427" y="2788221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8" name="QB_6_BD.341_1#1785f807c?vaa=1&amp;vcp=1&amp;pid=f4dfefbf5&amp;color=0,0,0&amp;vtp=1&amp;vaab=1&amp;bbb=1"/>
          <p:cNvSpPr/>
          <p:nvPr/>
        </p:nvSpPr>
        <p:spPr>
          <a:xfrm>
            <a:off x="539496" y="41083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tooth）.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（health）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regularly.</a:t>
            </a:r>
            <a:endParaRPr lang="en-US" altLang="zh-CN" sz="2800" dirty="0"/>
          </a:p>
        </p:txBody>
      </p:sp>
      <p:sp>
        <p:nvSpPr>
          <p:cNvPr id="9" name="QB_6_AN.4_1#1785f807c.blank?vaa=1&amp;vcp=1&amp;pid=f4dfefbf5&amp;color=0,0,0&amp;vpa=203&amp;vtp=1&amp;vaab=1&amp;bbb=1"/>
          <p:cNvSpPr/>
          <p:nvPr/>
        </p:nvSpPr>
        <p:spPr>
          <a:xfrm>
            <a:off x="7084981" y="4077906"/>
            <a:ext cx="947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teeth</a:t>
            </a:r>
            <a:endParaRPr lang="en-US" altLang="zh-CN" sz="2800" dirty="0"/>
          </a:p>
        </p:txBody>
      </p:sp>
      <p:sp>
        <p:nvSpPr>
          <p:cNvPr id="11" name="QB_6_AN.344_1#1785f807c.blank?vaa=1&amp;vcp=1&amp;pid=f4dfefbf5&amp;color=0,0,0&amp;vpa=204&amp;vtp=1&amp;vaab=1&amp;bbb=1"/>
          <p:cNvSpPr/>
          <p:nvPr/>
        </p:nvSpPr>
        <p:spPr>
          <a:xfrm>
            <a:off x="1934114" y="4691951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9bfba34?sp=1&amp;vcp=1&amp;pid=a02364820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90" name="QM_6_BD.345_1#f3838aefa?colgroup=30&amp;vaa=1&amp;vcp=1&amp;pid=ea9bfba3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9788"/>
              </p:ext>
            </p:extLst>
          </p:nvPr>
        </p:nvGraphicFramePr>
        <p:xfrm>
          <a:off x="539496" y="1716274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French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345_2#f3838aefa?sp=1&amp;vaa=1&amp;vcp=1&amp;pid=ea9bfba34&amp;color=0,0,0&amp;mp=1&amp;vtp=1&amp;vaab=1&amp;bt=1&amp;bbb=1&amp;hb=1">
            <a:extLst>
              <a:ext uri="{FF2B5EF4-FFF2-40B4-BE49-F238E27FC236}">
                <a16:creationId xmlns:a16="http://schemas.microsoft.com/office/drawing/2014/main" id="{D106C0C6-90BF-FC59-2AC8-17001B2C2B00}"/>
              </a:ext>
            </a:extLst>
          </p:cNvPr>
          <p:cNvSpPr/>
          <p:nvPr/>
        </p:nvSpPr>
        <p:spPr>
          <a:xfrm>
            <a:off x="539496" y="2465562"/>
            <a:ext cx="11109960" cy="38380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Louis.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fat!”</a:t>
            </a:r>
            <a:endParaRPr lang="en-US" altLang="zh-CN" sz="2800" dirty="0"/>
          </a:p>
        </p:txBody>
      </p:sp>
      <p:sp>
        <p:nvSpPr>
          <p:cNvPr id="4" name="QM_6_AN.346_1#f3838aefa.blank?vaa=1&amp;vcp=1&amp;pid=ea9bfba34&amp;color=0,0,0&amp;mp=1&amp;vpa=205&amp;vtp=1&amp;vaab=1&amp;bbb=1">
            <a:extLst>
              <a:ext uri="{FF2B5EF4-FFF2-40B4-BE49-F238E27FC236}">
                <a16:creationId xmlns:a16="http://schemas.microsoft.com/office/drawing/2014/main" id="{479DDA85-ADBB-6BF6-6AC3-B57135BD9402}"/>
              </a:ext>
            </a:extLst>
          </p:cNvPr>
          <p:cNvSpPr/>
          <p:nvPr/>
        </p:nvSpPr>
        <p:spPr>
          <a:xfrm>
            <a:off x="6160040" y="2354752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</a:t>
            </a:r>
            <a:endParaRPr lang="en-US" altLang="zh-CN" sz="2800" dirty="0"/>
          </a:p>
        </p:txBody>
      </p:sp>
      <p:sp>
        <p:nvSpPr>
          <p:cNvPr id="5" name="QM_6_AN.347_1#f3838aefa.blank?vaa=1&amp;vcp=1&amp;pid=ea9bfba34&amp;color=0,0,0&amp;mp=1&amp;vpa=206&amp;vtp=1&amp;vaab=1&amp;bbb=1">
            <a:extLst>
              <a:ext uri="{FF2B5EF4-FFF2-40B4-BE49-F238E27FC236}">
                <a16:creationId xmlns:a16="http://schemas.microsoft.com/office/drawing/2014/main" id="{23BDF8EE-F4C1-F3FD-9BE3-997122720F5B}"/>
              </a:ext>
            </a:extLst>
          </p:cNvPr>
          <p:cNvSpPr/>
          <p:nvPr/>
        </p:nvSpPr>
        <p:spPr>
          <a:xfrm>
            <a:off x="765715" y="291708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endParaRPr lang="en-US" altLang="zh-CN" sz="2800" dirty="0"/>
          </a:p>
        </p:txBody>
      </p:sp>
      <p:sp>
        <p:nvSpPr>
          <p:cNvPr id="6" name="QM_6_AN.348_1#f3838aefa.blank?vaa=1&amp;vcp=1&amp;pid=ea9bfba34&amp;color=0,0,0&amp;mp=1&amp;vpa=207&amp;vtp=1&amp;vaab=1&amp;bbb=1">
            <a:extLst>
              <a:ext uri="{FF2B5EF4-FFF2-40B4-BE49-F238E27FC236}">
                <a16:creationId xmlns:a16="http://schemas.microsoft.com/office/drawing/2014/main" id="{ED8EF27A-2E1C-E2F6-5F56-0FD68FA496C2}"/>
              </a:ext>
            </a:extLst>
          </p:cNvPr>
          <p:cNvSpPr/>
          <p:nvPr/>
        </p:nvSpPr>
        <p:spPr>
          <a:xfrm>
            <a:off x="778415" y="3442046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7" name="QM_6_AN.349_1#f3838aefa.blank?vaa=1&amp;vcp=1&amp;pid=ea9bfba34&amp;color=0,0,0&amp;mp=1&amp;vpa=208&amp;vtp=1&amp;vaab=1&amp;bbb=1">
            <a:extLst>
              <a:ext uri="{FF2B5EF4-FFF2-40B4-BE49-F238E27FC236}">
                <a16:creationId xmlns:a16="http://schemas.microsoft.com/office/drawing/2014/main" id="{AA34D897-9189-D95E-A152-ABABE2079F73}"/>
              </a:ext>
            </a:extLst>
          </p:cNvPr>
          <p:cNvSpPr/>
          <p:nvPr/>
        </p:nvSpPr>
        <p:spPr>
          <a:xfrm>
            <a:off x="4548824" y="3424571"/>
            <a:ext cx="671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endParaRPr lang="en-US" altLang="zh-CN" sz="2800" dirty="0"/>
          </a:p>
        </p:txBody>
      </p:sp>
      <p:sp>
        <p:nvSpPr>
          <p:cNvPr id="8" name="QM_6_AN.350_1#f3838aefa.blank?vaa=1&amp;vcp=1&amp;pid=ea9bfba34&amp;color=0,0,0&amp;mp=1&amp;vpa=209&amp;vtp=1&amp;vaab=1&amp;bbb=1">
            <a:extLst>
              <a:ext uri="{FF2B5EF4-FFF2-40B4-BE49-F238E27FC236}">
                <a16:creationId xmlns:a16="http://schemas.microsoft.com/office/drawing/2014/main" id="{B263A971-A1AA-CBB1-D6B7-62C83EBC6536}"/>
              </a:ext>
            </a:extLst>
          </p:cNvPr>
          <p:cNvSpPr/>
          <p:nvPr/>
        </p:nvSpPr>
        <p:spPr>
          <a:xfrm>
            <a:off x="829215" y="3978854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9" name="QM_6_AN.351_1#f3838aefa.blank?vaa=1&amp;vcp=1&amp;pid=ea9bfba34&amp;color=0,0,0&amp;mp=1&amp;vpa=210&amp;vtp=1&amp;vaab=1&amp;bbb=1">
            <a:extLst>
              <a:ext uri="{FF2B5EF4-FFF2-40B4-BE49-F238E27FC236}">
                <a16:creationId xmlns:a16="http://schemas.microsoft.com/office/drawing/2014/main" id="{958D4DE6-7F30-0BBD-B1F0-0B03D267E2A1}"/>
              </a:ext>
            </a:extLst>
          </p:cNvPr>
          <p:cNvSpPr/>
          <p:nvPr/>
        </p:nvSpPr>
        <p:spPr>
          <a:xfrm>
            <a:off x="9817639" y="399155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beans</a:t>
            </a:r>
            <a:endParaRPr lang="en-US" altLang="zh-CN" sz="2800" dirty="0"/>
          </a:p>
        </p:txBody>
      </p:sp>
      <p:sp>
        <p:nvSpPr>
          <p:cNvPr id="10" name="QM_6_AN.352_1#f3838aefa.blank?vaa=1&amp;vcp=1&amp;pid=ea9bfba34&amp;color=0,0,0&amp;mp=1&amp;vpa=211&amp;vtp=1&amp;vaab=1&amp;bbb=1">
            <a:extLst>
              <a:ext uri="{FF2B5EF4-FFF2-40B4-BE49-F238E27FC236}">
                <a16:creationId xmlns:a16="http://schemas.microsoft.com/office/drawing/2014/main" id="{63641E05-08B3-6664-00B8-17375B5D76F4}"/>
              </a:ext>
            </a:extLst>
          </p:cNvPr>
          <p:cNvSpPr/>
          <p:nvPr/>
        </p:nvSpPr>
        <p:spPr>
          <a:xfrm>
            <a:off x="5833938" y="4498105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endParaRPr lang="en-US" altLang="zh-CN" sz="2800" dirty="0"/>
          </a:p>
        </p:txBody>
      </p:sp>
      <p:sp>
        <p:nvSpPr>
          <p:cNvPr id="11" name="QM_6_AN.353_1#f3838aefa.blank?vaa=1&amp;vcp=1&amp;pid=ea9bfba34&amp;color=0,0,0&amp;mp=1&amp;vpa=212&amp;vtp=1&amp;vaab=1&amp;bbb=1">
            <a:extLst>
              <a:ext uri="{FF2B5EF4-FFF2-40B4-BE49-F238E27FC236}">
                <a16:creationId xmlns:a16="http://schemas.microsoft.com/office/drawing/2014/main" id="{4BB8B4C4-FC73-2D46-49DB-606AB7DB7032}"/>
              </a:ext>
            </a:extLst>
          </p:cNvPr>
          <p:cNvSpPr/>
          <p:nvPr/>
        </p:nvSpPr>
        <p:spPr>
          <a:xfrm>
            <a:off x="4975448" y="5062857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endParaRPr lang="en-US" altLang="zh-CN" sz="2800" dirty="0"/>
          </a:p>
        </p:txBody>
      </p:sp>
      <p:sp>
        <p:nvSpPr>
          <p:cNvPr id="12" name="QM_6_AN.354_1#f3838aefa.blank?vaa=1&amp;vcp=1&amp;pid=ea9bfba34&amp;color=0,0,0&amp;mp=1&amp;vpa=213&amp;vtp=1&amp;vaab=1&amp;bbb=1">
            <a:extLst>
              <a:ext uri="{FF2B5EF4-FFF2-40B4-BE49-F238E27FC236}">
                <a16:creationId xmlns:a16="http://schemas.microsoft.com/office/drawing/2014/main" id="{3B41E6FD-0CFA-6009-F8AC-D399A0FCC7C3}"/>
              </a:ext>
            </a:extLst>
          </p:cNvPr>
          <p:cNvSpPr/>
          <p:nvPr/>
        </p:nvSpPr>
        <p:spPr>
          <a:xfrm>
            <a:off x="2489739" y="5531771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endParaRPr lang="en-US" altLang="zh-CN" sz="2800" dirty="0"/>
          </a:p>
        </p:txBody>
      </p:sp>
      <p:sp>
        <p:nvSpPr>
          <p:cNvPr id="13" name="QM_6_AN.355_1#f3838aefa.blank?vaa=1&amp;vcp=1&amp;pid=ea9bfba34&amp;color=0,0,0&amp;mp=1&amp;vpa=214&amp;vtp=1&amp;vaab=1&amp;bbb=1">
            <a:extLst>
              <a:ext uri="{FF2B5EF4-FFF2-40B4-BE49-F238E27FC236}">
                <a16:creationId xmlns:a16="http://schemas.microsoft.com/office/drawing/2014/main" id="{4FD9CA13-F5FB-DC32-F622-C46386CFFA67}"/>
              </a:ext>
            </a:extLst>
          </p:cNvPr>
          <p:cNvSpPr/>
          <p:nvPr/>
        </p:nvSpPr>
        <p:spPr>
          <a:xfrm>
            <a:off x="6931870" y="553177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2e1e309?sp=1&amp;vcp=1&amp;pid=a0236482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56_1#6ac52e7e8?vaa=1&amp;vcp=1&amp;pid=dc2e1e30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近日，你市正在举办“魅力校园”评选活动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，同学们都希望自己的学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校获奖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。假设今天评委来到你校评估，你是学生代表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，要向评委们介绍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你们多彩的校园生活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。请根据以下图示写一篇70词左右的发言稿。</a:t>
            </a:r>
            <a:endParaRPr lang="en-US" altLang="zh-CN" sz="2800" dirty="0"/>
          </a:p>
        </p:txBody>
      </p:sp>
      <p:pic>
        <p:nvPicPr>
          <p:cNvPr id="4" name="QB_6_BD.356_2#6ac52e7e8?vaa=1&amp;vcp=1&amp;pid=dc2e1e3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3242101"/>
            <a:ext cx="6839712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6_3#6ac52e7e8?sp=1&amp;vaa=1&amp;vcp=1&amp;pid=dc2e1e309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1.发言稿须包括图中的三个要点信息，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并补充一个要点；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2.针对提示内容适当发挥；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3.文章开头与结尾已给出，不计入总词数，文中不得出现真实的地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名、校名、人名。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6_6#6ac52e7e8?vaa=1&amp;vcp=1&amp;pid=dc2e1e309&amp;color=0,0,0&amp;mp=1&amp;vtp=1&amp;vaab=1&amp;bt=1&amp;bbb=1&amp;hb=1&amp;hltap=1"/>
          <p:cNvSpPr/>
          <p:nvPr/>
        </p:nvSpPr>
        <p:spPr>
          <a:xfrm>
            <a:off x="539496" y="344850"/>
            <a:ext cx="11109960" cy="59940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judges,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56_6#6ac52e7e8?vaa=1&amp;vcp=1&amp;pid=dc2e1e309&amp;color=0,0,0&amp;mp=1&amp;vtp=1&amp;vaab=1&amp;bt=1&amp;bbb=1&amp;hb=1&amp;hla=1"/>
          <p:cNvSpPr/>
          <p:nvPr/>
        </p:nvSpPr>
        <p:spPr>
          <a:xfrm>
            <a:off x="478126" y="929558"/>
            <a:ext cx="11109960" cy="5401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6_7#6ac52e7e8?vaa=1&amp;vcp=1&amp;pid=dc2e1e309&amp;color=0,0,0&amp;mp=1&amp;vtp=1&amp;vaab=1&amp;bt=1&amp;bbb=1&amp;hb=1&amp;hltap=1"/>
          <p:cNvSpPr/>
          <p:nvPr/>
        </p:nvSpPr>
        <p:spPr>
          <a:xfrm>
            <a:off x="539496" y="15516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100" dirty="0"/>
          </a:p>
        </p:txBody>
      </p:sp>
      <p:sp>
        <p:nvSpPr>
          <p:cNvPr id="3" name="QB_6_AN.356_7#6ac52e7e8?vaa=1&amp;vcp=1&amp;pid=dc2e1e309&amp;color=0,0,0&amp;mp=1&amp;vtp=1&amp;vaab=1&amp;bt=1&amp;bbb=1&amp;hb=1&amp;hla=1"/>
          <p:cNvSpPr/>
          <p:nvPr/>
        </p:nvSpPr>
        <p:spPr>
          <a:xfrm>
            <a:off x="539496" y="1526254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fashion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endParaRPr lang="en-US" altLang="zh-CN" sz="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d9de9d59d?vaa=1&amp;vcp=1&amp;pid=e6a7c1c88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.）工人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.）工作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.）商店；（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.）逛商店，购物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.）购物，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从商店采买的东西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.）图书馆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potato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.）土豆；马铃薯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3" name="QB_7_AN.1_1#d9de9d59d.blank?vaa=1&amp;vcp=1&amp;pid=e6a7c1c88&amp;color=0,0,0&amp;mp=1&amp;vpa=13&amp;vtp=1&amp;vaab=1&amp;bbb=1"/>
          <p:cNvSpPr/>
          <p:nvPr/>
        </p:nvSpPr>
        <p:spPr>
          <a:xfrm>
            <a:off x="4580477" y="1853914"/>
            <a:ext cx="990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5" name="QB_7_AN.2_1#d9de9d59d.blank?vaa=1&amp;vcp=1&amp;pid=e6a7c1c88&amp;color=0,0,0&amp;vpa=14&amp;vtp=1&amp;vaab=1&amp;bbb=1"/>
          <p:cNvSpPr/>
          <p:nvPr/>
        </p:nvSpPr>
        <p:spPr>
          <a:xfrm>
            <a:off x="7645369" y="2488914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7" name="QB_7_AN.3_1#d9de9d59d.blank?vaa=1&amp;vcp=1&amp;pid=e6a7c1c88&amp;color=0,0,0&amp;vpa=15&amp;vtp=1&amp;vaab=1&amp;bbb=1"/>
          <p:cNvSpPr/>
          <p:nvPr/>
        </p:nvSpPr>
        <p:spPr>
          <a:xfrm>
            <a:off x="4837652" y="379701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libraries</a:t>
            </a:r>
            <a:endParaRPr lang="en-US" altLang="zh-CN" sz="2800" dirty="0"/>
          </a:p>
        </p:txBody>
      </p:sp>
      <p:sp>
        <p:nvSpPr>
          <p:cNvPr id="9" name="QB_7_AN.29_1#d9de9d59d.blank?vaa=1&amp;vcp=1&amp;pid=e6a7c1c88&amp;color=0,0,0&amp;vpa=16&amp;vtp=1&amp;vaab=1&amp;bbb=1"/>
          <p:cNvSpPr/>
          <p:nvPr/>
        </p:nvSpPr>
        <p:spPr>
          <a:xfrm>
            <a:off x="5831427" y="4411059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potatoes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61fe9a67c?vaa=1&amp;vcp=1&amp;pid=e6a7c1c88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tomato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.）西红柿，番茄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.）儿童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.）牙齿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.）演员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.）女演员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.）表演</a:t>
            </a:r>
            <a:endParaRPr lang="en-US" altLang="zh-CN" sz="2800" dirty="0"/>
          </a:p>
        </p:txBody>
      </p:sp>
      <p:sp>
        <p:nvSpPr>
          <p:cNvPr id="3" name="QB_7_AN.1_1#61fe9a67c.blank?vaa=1&amp;vcp=1&amp;pid=e6a7c1c88&amp;color=0,0,0&amp;mp=1&amp;vpa=17&amp;vtp=1&amp;vaab=1&amp;bbb=1"/>
          <p:cNvSpPr/>
          <p:nvPr/>
        </p:nvSpPr>
        <p:spPr>
          <a:xfrm>
            <a:off x="5967952" y="2173954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tomatoes</a:t>
            </a:r>
            <a:endParaRPr lang="en-US" altLang="zh-CN" sz="2800" dirty="0"/>
          </a:p>
        </p:txBody>
      </p:sp>
      <p:sp>
        <p:nvSpPr>
          <p:cNvPr id="5" name="QB_7_AN.2_1#61fe9a67c.blank?vaa=1&amp;vcp=1&amp;pid=e6a7c1c88&amp;color=0,0,0&amp;vpa=18&amp;vtp=1&amp;vaab=1&amp;bbb=1"/>
          <p:cNvSpPr/>
          <p:nvPr/>
        </p:nvSpPr>
        <p:spPr>
          <a:xfrm>
            <a:off x="4243927" y="282165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endParaRPr lang="en-US" altLang="zh-CN" sz="2800" dirty="0"/>
          </a:p>
        </p:txBody>
      </p:sp>
      <p:sp>
        <p:nvSpPr>
          <p:cNvPr id="7" name="QB_7_AN.3_1#61fe9a67c.blank?vaa=1&amp;vcp=1&amp;pid=e6a7c1c88&amp;color=0,0,0&amp;vpa=19&amp;vtp=1&amp;vaab=1&amp;bbb=1"/>
          <p:cNvSpPr/>
          <p:nvPr/>
        </p:nvSpPr>
        <p:spPr>
          <a:xfrm>
            <a:off x="4137565" y="3469354"/>
            <a:ext cx="947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teeth</a:t>
            </a:r>
            <a:endParaRPr lang="en-US" altLang="zh-CN" sz="2800" dirty="0"/>
          </a:p>
        </p:txBody>
      </p:sp>
      <p:sp>
        <p:nvSpPr>
          <p:cNvPr id="9" name="QB_7_AN.37_1#61fe9a67c.blank?vaa=1&amp;vcp=1&amp;pid=e6a7c1c88&amp;color=0,0,0&amp;vpa=20&amp;vtp=1&amp;vaab=1&amp;bbb=1"/>
          <p:cNvSpPr/>
          <p:nvPr/>
        </p:nvSpPr>
        <p:spPr>
          <a:xfrm>
            <a:off x="4243927" y="4096099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</a:t>
            </a:r>
            <a:endParaRPr lang="en-US" altLang="zh-CN" sz="2800" dirty="0"/>
          </a:p>
        </p:txBody>
      </p:sp>
      <p:sp>
        <p:nvSpPr>
          <p:cNvPr id="10" name="QB_7_AN.38_1#61fe9a67c.blank?vaa=1&amp;vcp=1&amp;pid=e6a7c1c88&amp;color=0,0,0&amp;vpa=21&amp;vtp=1&amp;vaab=1&amp;bbb=1"/>
          <p:cNvSpPr/>
          <p:nvPr/>
        </p:nvSpPr>
        <p:spPr>
          <a:xfrm>
            <a:off x="8434928" y="4096099"/>
            <a:ext cx="671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3995</Words>
  <Application>Microsoft Office PowerPoint</Application>
  <PresentationFormat>宽屏</PresentationFormat>
  <Paragraphs>764</Paragraphs>
  <Slides>76</Slides>
  <Notes>76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76</vt:i4>
      </vt:variant>
    </vt:vector>
  </HeadingPairs>
  <TitlesOfParts>
    <vt:vector size="88" baseType="lpstr">
      <vt:lpstr>Arial (正文)</vt:lpstr>
      <vt:lpstr>等线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1_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11</cp:revision>
  <dcterms:created xsi:type="dcterms:W3CDTF">2024-11-29T12:02:00Z</dcterms:created>
  <dcterms:modified xsi:type="dcterms:W3CDTF">2025-07-25T05:22:17Z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DA7A45DC9827487B988FFD8197F21D1E_12</vt:lpwstr>
  </property>
  <property fmtid="{D5CDD505-2E9C-101B-9397-08002B2CF9AE}" pid="3" name="KSOProductBuildVer">
    <vt:lpwstr>2052-12.1.0.18912</vt:lpwstr>
  </property>
</Properties>
</file>