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9.xml" ContentType="application/vnd.openxmlformats-officedocument.presentationml.notesSlide+xml"/>
  <Override PartName="/ppt/tags/tag3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7.xml" ContentType="application/vnd.openxmlformats-officedocument.presentationml.tags+xml"/>
  <Override PartName="/ppt/notesSlides/notesSlide15.xml" ContentType="application/vnd.openxmlformats-officedocument.presentationml.notesSlide+xml"/>
  <Override PartName="/ppt/tags/tag3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3"/>
  </p:notesMasterIdLst>
  <p:handoutMasterIdLst>
    <p:handoutMasterId r:id="rId54"/>
  </p:handoutMasterIdLst>
  <p:sldIdLst>
    <p:sldId id="286" r:id="rId2"/>
    <p:sldId id="311" r:id="rId3"/>
    <p:sldId id="310" r:id="rId4"/>
    <p:sldId id="571" r:id="rId5"/>
    <p:sldId id="287" r:id="rId6"/>
    <p:sldId id="258" r:id="rId7"/>
    <p:sldId id="422" r:id="rId8"/>
    <p:sldId id="266" r:id="rId9"/>
    <p:sldId id="501" r:id="rId10"/>
    <p:sldId id="502" r:id="rId11"/>
    <p:sldId id="503" r:id="rId12"/>
    <p:sldId id="393" r:id="rId13"/>
    <p:sldId id="268" r:id="rId14"/>
    <p:sldId id="504" r:id="rId15"/>
    <p:sldId id="505" r:id="rId16"/>
    <p:sldId id="331" r:id="rId17"/>
    <p:sldId id="394" r:id="rId18"/>
    <p:sldId id="395" r:id="rId19"/>
    <p:sldId id="321" r:id="rId20"/>
    <p:sldId id="314" r:id="rId21"/>
    <p:sldId id="423" r:id="rId22"/>
    <p:sldId id="319" r:id="rId23"/>
    <p:sldId id="506" r:id="rId24"/>
    <p:sldId id="507" r:id="rId25"/>
    <p:sldId id="508" r:id="rId26"/>
    <p:sldId id="509" r:id="rId27"/>
    <p:sldId id="510" r:id="rId28"/>
    <p:sldId id="396" r:id="rId29"/>
    <p:sldId id="553" r:id="rId30"/>
    <p:sldId id="323" r:id="rId31"/>
    <p:sldId id="315" r:id="rId32"/>
    <p:sldId id="424" r:id="rId33"/>
    <p:sldId id="425" r:id="rId34"/>
    <p:sldId id="426" r:id="rId35"/>
    <p:sldId id="554" r:id="rId36"/>
    <p:sldId id="427" r:id="rId37"/>
    <p:sldId id="428" r:id="rId38"/>
    <p:sldId id="574" r:id="rId39"/>
    <p:sldId id="575" r:id="rId40"/>
    <p:sldId id="429" r:id="rId41"/>
    <p:sldId id="577" r:id="rId42"/>
    <p:sldId id="578" r:id="rId43"/>
    <p:sldId id="579" r:id="rId44"/>
    <p:sldId id="555" r:id="rId45"/>
    <p:sldId id="434" r:id="rId46"/>
    <p:sldId id="316" r:id="rId47"/>
    <p:sldId id="348" r:id="rId48"/>
    <p:sldId id="349" r:id="rId49"/>
    <p:sldId id="333" r:id="rId50"/>
    <p:sldId id="325" r:id="rId51"/>
    <p:sldId id="327" r:id="rId52"/>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p15:clr>
            <a:srgbClr val="A4A3A4"/>
          </p15:clr>
        </p15:guide>
        <p15:guide id="2" pos="36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6"/>
    <a:srgbClr val="2E75B6"/>
    <a:srgbClr val="0070C0"/>
    <a:srgbClr val="5B9BD5"/>
    <a:srgbClr val="2D74B1"/>
    <a:srgbClr val="00A4DE"/>
    <a:srgbClr val="5197D3"/>
    <a:srgbClr val="009BD2"/>
    <a:srgbClr val="3E37C7"/>
    <a:srgbClr val="256E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79" autoAdjust="0"/>
    <p:restoredTop sz="94660"/>
  </p:normalViewPr>
  <p:slideViewPr>
    <p:cSldViewPr snapToGrid="0" showGuides="1">
      <p:cViewPr varScale="1">
        <p:scale>
          <a:sx n="114" d="100"/>
          <a:sy n="114" d="100"/>
        </p:scale>
        <p:origin x="198" y="84"/>
      </p:cViewPr>
      <p:guideLst>
        <p:guide orient="horz" pos="2066"/>
        <p:guide pos="3692"/>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t>2023/7/25</a:t>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t>‹#›</a:t>
            </a:fld>
            <a:endParaRPr lang="zh-CN" altLang="en-US">
              <a:ea typeface="黑体" panose="0201060906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FD6FEEB-E1DF-4A27-84CE-FEAB69D6522A}" type="datetimeFigureOut">
              <a:rPr lang="zh-CN" altLang="en-US" smtClean="0"/>
              <a:t>2023/7/25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9E3BE65E-D6A0-433A-9769-180C0D5DD83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23</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29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34</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35</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36</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37</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40</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41</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42</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44</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45</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7AC022-84CA-43EB-9594-22D026DDD537}" type="slidenum">
              <a:rPr lang="zh-CN" altLang="en-US" smtClean="0"/>
              <a:t>46</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403792-80AE-42B4-B403-9EE75599D3A6}" type="slidenum">
              <a:rPr lang="zh-CN" altLang="en-US" smtClean="0"/>
              <a:t>47</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2023/7/25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黑体" panose="02010609060101010101" charset="-122"/>
              </a:defRPr>
            </a:lvl1pPr>
          </a:lstStyle>
          <a:p>
            <a:fld id="{9166FB0D-3649-4659-A4EA-16B622D04D18}" type="datetimeFigureOut">
              <a:rPr lang="zh-CN" altLang="en-US" smtClean="0"/>
              <a:t>2023/7/25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黑体" panose="02010609060101010101" charset="-122"/>
              </a:defRPr>
            </a:lvl1pPr>
          </a:lstStyle>
          <a:p>
            <a:fld id="{85BC0CA1-3571-4BD4-9253-723F5D1C3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notesSlide" Target="../notesSlides/notesSlide9.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slideLayout" Target="../slideLayouts/slideLayout2.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image" Target="../media/image5.png"/><Relationship Id="rId3" Type="http://schemas.openxmlformats.org/officeDocument/2006/relationships/tags" Target="../tags/tag6.xml"/><Relationship Id="rId21" Type="http://schemas.openxmlformats.org/officeDocument/2006/relationships/tags" Target="../tags/tag24.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image" Target="../media/image4.png"/><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tags" Target="../tags/tag23.xml"/><Relationship Id="rId29" Type="http://schemas.openxmlformats.org/officeDocument/2006/relationships/image" Target="../media/image8.svg"/><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notesSlide" Target="../notesSlides/notesSlide3.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Layout" Target="../slideLayouts/slideLayout1.xml"/><Relationship Id="rId28" Type="http://schemas.openxmlformats.org/officeDocument/2006/relationships/image" Target="../media/image7.png"/><Relationship Id="rId10" Type="http://schemas.openxmlformats.org/officeDocument/2006/relationships/tags" Target="../tags/tag13.xml"/><Relationship Id="rId19" Type="http://schemas.openxmlformats.org/officeDocument/2006/relationships/tags" Target="../tags/tag22.xml"/><Relationship Id="rId31" Type="http://schemas.openxmlformats.org/officeDocument/2006/relationships/image" Target="../media/image10.svg"/><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tags" Target="../tags/tag25.xml"/><Relationship Id="rId27" Type="http://schemas.openxmlformats.org/officeDocument/2006/relationships/image" Target="../media/image6.svg"/><Relationship Id="rId30"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svg"/><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452391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7795" y="3093085"/>
            <a:ext cx="4443730" cy="1198880"/>
          </a:xfrm>
          <a:prstGeom prst="rect">
            <a:avLst/>
          </a:prstGeom>
          <a:noFill/>
        </p:spPr>
        <p:txBody>
          <a:bodyPr wrap="square" rtlCol="0">
            <a:spAutoFit/>
          </a:bodyPr>
          <a:lstStyle/>
          <a:p>
            <a:pPr algn="ctr"/>
            <a:r>
              <a:rPr lang="zh-CN" altLang="en-US" sz="3600" b="1" dirty="0">
                <a:solidFill>
                  <a:schemeClr val="bg1"/>
                </a:solidFill>
                <a:latin typeface="黑体" panose="02010609060101010101" charset="-122"/>
                <a:ea typeface="黑体" panose="02010609060101010101" charset="-122"/>
                <a:sym typeface="黑体" panose="02010609060101010101" charset="-122"/>
              </a:rPr>
              <a:t>项目二：</a:t>
            </a:r>
          </a:p>
          <a:p>
            <a:pPr algn="ctr"/>
            <a:r>
              <a:rPr lang="zh-CN" altLang="en-US" sz="3600" b="1" dirty="0">
                <a:solidFill>
                  <a:schemeClr val="bg1"/>
                </a:solidFill>
                <a:latin typeface="黑体" panose="02010609060101010101" charset="-122"/>
                <a:ea typeface="黑体" panose="02010609060101010101" charset="-122"/>
                <a:sym typeface="黑体" panose="02010609060101010101" charset="-122"/>
              </a:rPr>
              <a:t>互联网营销市场调研</a:t>
            </a:r>
          </a:p>
        </p:txBody>
      </p:sp>
      <p:sp>
        <p:nvSpPr>
          <p:cNvPr id="55" name="直角三角形 54"/>
          <p:cNvSpPr/>
          <p:nvPr/>
        </p:nvSpPr>
        <p:spPr>
          <a:xfrm rot="18900000">
            <a:off x="5954823" y="5852854"/>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7995" y="2379345"/>
            <a:ext cx="3636010" cy="398780"/>
          </a:xfrm>
          <a:prstGeom prst="rect">
            <a:avLst/>
          </a:prstGeom>
          <a:noFill/>
        </p:spPr>
        <p:txBody>
          <a:bodyPr wrap="square" rtlCol="0">
            <a:spAutoFit/>
          </a:bodyPr>
          <a:lstStyle/>
          <a:p>
            <a:r>
              <a:rPr lang="zh-CN" altLang="en-US" sz="2000" b="1" dirty="0">
                <a:solidFill>
                  <a:schemeClr val="bg1"/>
                </a:solidFill>
                <a:latin typeface="黑体" panose="02010609060101010101" charset="-122"/>
                <a:ea typeface="黑体" panose="02010609060101010101" charset="-122"/>
              </a:rPr>
              <a:t>《互联网营销理论与工具运用》</a:t>
            </a:r>
          </a:p>
        </p:txBody>
      </p:sp>
      <p:sp>
        <p:nvSpPr>
          <p:cNvPr id="25" name="流程图: 过程 24"/>
          <p:cNvSpPr/>
          <p:nvPr/>
        </p:nvSpPr>
        <p:spPr>
          <a:xfrm>
            <a:off x="2583180" y="0"/>
            <a:ext cx="99695" cy="455295"/>
          </a:xfrm>
          <a:prstGeom prst="flowChartProcess">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509" y="3665180"/>
            <a:ext cx="1854200" cy="217360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8" name="文本框 27"/>
          <p:cNvSpPr txBox="1"/>
          <p:nvPr/>
        </p:nvSpPr>
        <p:spPr>
          <a:xfrm>
            <a:off x="5807075" y="1673860"/>
            <a:ext cx="2939415" cy="1014730"/>
          </a:xfrm>
          <a:prstGeom prst="rect">
            <a:avLst/>
          </a:prstGeom>
          <a:noFill/>
        </p:spPr>
        <p:txBody>
          <a:bodyPr wrap="square" rtlCol="0">
            <a:spAutoFit/>
          </a:bodyPr>
          <a:lstStyle/>
          <a:p>
            <a:pPr algn="ctr">
              <a:lnSpc>
                <a:spcPct val="150000"/>
              </a:lnSpc>
            </a:pPr>
            <a:r>
              <a:rPr lang="zh-CN" altLang="en-US" sz="2000">
                <a:solidFill>
                  <a:schemeClr val="bg1"/>
                </a:solidFill>
              </a:rPr>
              <a:t>小孙梳理出</a:t>
            </a:r>
          </a:p>
          <a:p>
            <a:pPr algn="ctr">
              <a:lnSpc>
                <a:spcPct val="150000"/>
              </a:lnSpc>
            </a:pPr>
            <a:r>
              <a:rPr lang="zh-CN" altLang="en-US" sz="2000">
                <a:solidFill>
                  <a:schemeClr val="bg1"/>
                </a:solidFill>
              </a:rPr>
              <a:t>本次市场调研的目标</a:t>
            </a:r>
          </a:p>
        </p:txBody>
      </p:sp>
      <p:sp>
        <p:nvSpPr>
          <p:cNvPr id="33" name="AutoShape 112"/>
          <p:cNvSpPr/>
          <p:nvPr/>
        </p:nvSpPr>
        <p:spPr bwMode="auto">
          <a:xfrm>
            <a:off x="5855924" y="1673586"/>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8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84"/>
                  <a:pt x="2737" y="2018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12" name="圆角矩形 11"/>
          <p:cNvSpPr/>
          <p:nvPr/>
        </p:nvSpPr>
        <p:spPr>
          <a:xfrm>
            <a:off x="4321175" y="1054100"/>
            <a:ext cx="3667125" cy="746760"/>
          </a:xfrm>
          <a:prstGeom prst="roundRect">
            <a:avLst/>
          </a:prstGeom>
          <a:solidFill>
            <a:srgbClr val="2D74B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09770" y="1202055"/>
            <a:ext cx="3316605" cy="460375"/>
          </a:xfrm>
          <a:prstGeom prst="rect">
            <a:avLst/>
          </a:prstGeom>
          <a:noFill/>
        </p:spPr>
        <p:txBody>
          <a:bodyPr wrap="square" rtlCol="0">
            <a:spAutoFit/>
          </a:bodyPr>
          <a:lstStyle/>
          <a:p>
            <a:r>
              <a:rPr lang="zh-CN" altLang="en-US" sz="2400">
                <a:solidFill>
                  <a:schemeClr val="bg1"/>
                </a:solidFill>
                <a:latin typeface="+mj-lt"/>
              </a:rPr>
              <a:t>二、</a:t>
            </a:r>
            <a:r>
              <a:rPr lang="zh-CN" altLang="en-US" sz="2400" dirty="0">
                <a:solidFill>
                  <a:schemeClr val="bg1"/>
                </a:solidFill>
                <a:cs typeface="+mn-ea"/>
                <a:sym typeface="+mn-lt"/>
              </a:rPr>
              <a:t>设计市场调研方案</a:t>
            </a:r>
            <a:endParaRPr lang="zh-CN" altLang="en-US" sz="2400" dirty="0">
              <a:solidFill>
                <a:schemeClr val="bg1"/>
              </a:solidFill>
              <a:latin typeface="+mj-lt"/>
              <a:cs typeface="+mn-ea"/>
              <a:sym typeface="+mn-lt"/>
            </a:endParaRPr>
          </a:p>
        </p:txBody>
      </p:sp>
      <p:grpSp>
        <p:nvGrpSpPr>
          <p:cNvPr id="29" name="组合 28"/>
          <p:cNvGrpSpPr/>
          <p:nvPr/>
        </p:nvGrpSpPr>
        <p:grpSpPr>
          <a:xfrm>
            <a:off x="1269083" y="1923228"/>
            <a:ext cx="9872608" cy="4518874"/>
            <a:chOff x="2180" y="2823"/>
            <a:chExt cx="14377" cy="6550"/>
          </a:xfrm>
        </p:grpSpPr>
        <p:sp>
          <p:nvSpPr>
            <p:cNvPr id="31" name="MH_Other_1"/>
            <p:cNvSpPr/>
            <p:nvPr>
              <p:custDataLst>
                <p:tags r:id="rId1"/>
              </p:custDataLst>
            </p:nvPr>
          </p:nvSpPr>
          <p:spPr>
            <a:xfrm>
              <a:off x="8152" y="3328"/>
              <a:ext cx="2092" cy="592"/>
            </a:xfrm>
            <a:prstGeom prst="roundRect">
              <a:avLst>
                <a:gd name="adj" fmla="val 50000"/>
              </a:avLst>
            </a:prstGeom>
            <a:solidFill>
              <a:srgbClr val="0070C0"/>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i="1" dirty="0">
                <a:solidFill>
                  <a:schemeClr val="tx1">
                    <a:lumMod val="65000"/>
                    <a:lumOff val="35000"/>
                  </a:schemeClr>
                </a:solidFill>
                <a:ea typeface="黑体" panose="02010609060101010101" charset="-122"/>
                <a:cs typeface="+mn-ea"/>
                <a:sym typeface="+mn-lt"/>
              </a:endParaRPr>
            </a:p>
          </p:txBody>
        </p:sp>
        <p:sp>
          <p:nvSpPr>
            <p:cNvPr id="32" name="MH_Other_2"/>
            <p:cNvSpPr/>
            <p:nvPr>
              <p:custDataLst>
                <p:tags r:id="rId2"/>
              </p:custDataLst>
            </p:nvPr>
          </p:nvSpPr>
          <p:spPr>
            <a:xfrm>
              <a:off x="8192" y="3375"/>
              <a:ext cx="495" cy="49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400" i="1" dirty="0">
                  <a:solidFill>
                    <a:srgbClr val="0070C0"/>
                  </a:solidFill>
                  <a:latin typeface="黑体" panose="02010609060101010101" charset="-122"/>
                  <a:ea typeface="黑体" panose="02010609060101010101" charset="-122"/>
                  <a:cs typeface="+mn-ea"/>
                  <a:sym typeface="+mn-lt"/>
                </a:rPr>
                <a:t>01</a:t>
              </a:r>
            </a:p>
          </p:txBody>
        </p:sp>
        <p:sp>
          <p:nvSpPr>
            <p:cNvPr id="15" name="MH_Other_3"/>
            <p:cNvSpPr/>
            <p:nvPr>
              <p:custDataLst>
                <p:tags r:id="rId3"/>
              </p:custDataLst>
            </p:nvPr>
          </p:nvSpPr>
          <p:spPr>
            <a:xfrm flipH="1">
              <a:off x="8152" y="4550"/>
              <a:ext cx="2092" cy="592"/>
            </a:xfrm>
            <a:prstGeom prst="roundRect">
              <a:avLst>
                <a:gd name="adj" fmla="val 50000"/>
              </a:avLst>
            </a:prstGeom>
            <a:solidFill>
              <a:srgbClr val="5B9BD5"/>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i="1" dirty="0">
                <a:solidFill>
                  <a:schemeClr val="tx1">
                    <a:lumMod val="65000"/>
                    <a:lumOff val="35000"/>
                  </a:schemeClr>
                </a:solidFill>
                <a:ea typeface="黑体" panose="02010609060101010101" charset="-122"/>
                <a:cs typeface="+mn-ea"/>
                <a:sym typeface="+mn-lt"/>
              </a:endParaRPr>
            </a:p>
          </p:txBody>
        </p:sp>
        <p:sp>
          <p:nvSpPr>
            <p:cNvPr id="34" name="MH_Other_4"/>
            <p:cNvSpPr/>
            <p:nvPr>
              <p:custDataLst>
                <p:tags r:id="rId4"/>
              </p:custDataLst>
            </p:nvPr>
          </p:nvSpPr>
          <p:spPr>
            <a:xfrm flipH="1">
              <a:off x="9712" y="4597"/>
              <a:ext cx="495" cy="49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400" i="1" dirty="0">
                  <a:solidFill>
                    <a:srgbClr val="0070C0"/>
                  </a:solidFill>
                  <a:latin typeface="黑体" panose="02010609060101010101" charset="-122"/>
                  <a:ea typeface="黑体" panose="02010609060101010101" charset="-122"/>
                  <a:cs typeface="+mn-ea"/>
                  <a:sym typeface="+mn-lt"/>
                </a:rPr>
                <a:t>02</a:t>
              </a:r>
            </a:p>
          </p:txBody>
        </p:sp>
        <p:sp>
          <p:nvSpPr>
            <p:cNvPr id="17" name="MH_Other_5"/>
            <p:cNvSpPr/>
            <p:nvPr>
              <p:custDataLst>
                <p:tags r:id="rId5"/>
              </p:custDataLst>
            </p:nvPr>
          </p:nvSpPr>
          <p:spPr>
            <a:xfrm>
              <a:off x="8152" y="5772"/>
              <a:ext cx="2092" cy="592"/>
            </a:xfrm>
            <a:prstGeom prst="roundRect">
              <a:avLst>
                <a:gd name="adj" fmla="val 50000"/>
              </a:avLst>
            </a:prstGeom>
            <a:solidFill>
              <a:srgbClr val="0070C0"/>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i="1" dirty="0">
                <a:solidFill>
                  <a:schemeClr val="tx1">
                    <a:lumMod val="65000"/>
                    <a:lumOff val="35000"/>
                  </a:schemeClr>
                </a:solidFill>
                <a:ea typeface="黑体" panose="02010609060101010101" charset="-122"/>
                <a:cs typeface="+mn-ea"/>
                <a:sym typeface="+mn-lt"/>
              </a:endParaRPr>
            </a:p>
          </p:txBody>
        </p:sp>
        <p:sp>
          <p:nvSpPr>
            <p:cNvPr id="36" name="MH_Other_6"/>
            <p:cNvSpPr/>
            <p:nvPr>
              <p:custDataLst>
                <p:tags r:id="rId6"/>
              </p:custDataLst>
            </p:nvPr>
          </p:nvSpPr>
          <p:spPr>
            <a:xfrm>
              <a:off x="8192" y="5822"/>
              <a:ext cx="495" cy="49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400" i="1" dirty="0">
                  <a:solidFill>
                    <a:srgbClr val="0070C0"/>
                  </a:solidFill>
                  <a:latin typeface="黑体" panose="02010609060101010101" charset="-122"/>
                  <a:ea typeface="黑体" panose="02010609060101010101" charset="-122"/>
                  <a:cs typeface="+mn-ea"/>
                  <a:sym typeface="+mn-lt"/>
                </a:rPr>
                <a:t>03</a:t>
              </a:r>
            </a:p>
          </p:txBody>
        </p:sp>
        <p:sp>
          <p:nvSpPr>
            <p:cNvPr id="37" name="MH_Other_7"/>
            <p:cNvSpPr/>
            <p:nvPr>
              <p:custDataLst>
                <p:tags r:id="rId7"/>
              </p:custDataLst>
            </p:nvPr>
          </p:nvSpPr>
          <p:spPr>
            <a:xfrm flipH="1">
              <a:off x="8152" y="6997"/>
              <a:ext cx="2092" cy="592"/>
            </a:xfrm>
            <a:prstGeom prst="roundRect">
              <a:avLst>
                <a:gd name="adj" fmla="val 50000"/>
              </a:avLst>
            </a:prstGeom>
            <a:solidFill>
              <a:srgbClr val="5B9BD5"/>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i="1" dirty="0">
                <a:solidFill>
                  <a:schemeClr val="tx1">
                    <a:lumMod val="65000"/>
                    <a:lumOff val="35000"/>
                  </a:schemeClr>
                </a:solidFill>
                <a:ea typeface="黑体" panose="02010609060101010101" charset="-122"/>
                <a:cs typeface="+mn-ea"/>
                <a:sym typeface="+mn-lt"/>
              </a:endParaRPr>
            </a:p>
          </p:txBody>
        </p:sp>
        <p:sp>
          <p:nvSpPr>
            <p:cNvPr id="38" name="MH_Other_8"/>
            <p:cNvSpPr/>
            <p:nvPr>
              <p:custDataLst>
                <p:tags r:id="rId8"/>
              </p:custDataLst>
            </p:nvPr>
          </p:nvSpPr>
          <p:spPr>
            <a:xfrm flipH="1">
              <a:off x="9712" y="7044"/>
              <a:ext cx="495" cy="49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400" i="1" dirty="0">
                  <a:solidFill>
                    <a:srgbClr val="0070C0"/>
                  </a:solidFill>
                  <a:latin typeface="黑体" panose="02010609060101010101" charset="-122"/>
                  <a:ea typeface="黑体" panose="02010609060101010101" charset="-122"/>
                  <a:cs typeface="+mn-ea"/>
                  <a:sym typeface="+mn-lt"/>
                </a:rPr>
                <a:t>04</a:t>
              </a:r>
            </a:p>
          </p:txBody>
        </p:sp>
        <p:grpSp>
          <p:nvGrpSpPr>
            <p:cNvPr id="39" name="组合 38"/>
            <p:cNvGrpSpPr/>
            <p:nvPr/>
          </p:nvGrpSpPr>
          <p:grpSpPr>
            <a:xfrm>
              <a:off x="10652" y="2823"/>
              <a:ext cx="5650" cy="1791"/>
              <a:chOff x="7727480" y="3324141"/>
              <a:chExt cx="3589018" cy="1137522"/>
            </a:xfrm>
          </p:grpSpPr>
          <p:sp>
            <p:nvSpPr>
              <p:cNvPr id="40" name="矩形 39"/>
              <p:cNvSpPr/>
              <p:nvPr/>
            </p:nvSpPr>
            <p:spPr>
              <a:xfrm>
                <a:off x="7727480" y="3740336"/>
                <a:ext cx="3589018" cy="721327"/>
              </a:xfrm>
              <a:prstGeom prst="rect">
                <a:avLst/>
              </a:prstGeom>
            </p:spPr>
            <p:txBody>
              <a:bodyPr wrap="square">
                <a:noAutofit/>
                <a:scene3d>
                  <a:camera prst="orthographicFront"/>
                  <a:lightRig rig="threePt" dir="t"/>
                </a:scene3d>
                <a:sp3d contourW="12700"/>
              </a:bodyPr>
              <a:lstStyle/>
              <a:p>
                <a:pPr>
                  <a:lnSpc>
                    <a:spcPct val="125000"/>
                  </a:lnSpc>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企业产品的消费者、企业的竞争者、潜在消费者、企业所在行业的管理者等</a:t>
                </a:r>
              </a:p>
            </p:txBody>
          </p:sp>
          <p:sp>
            <p:nvSpPr>
              <p:cNvPr id="41" name="矩形 40"/>
              <p:cNvSpPr/>
              <p:nvPr/>
            </p:nvSpPr>
            <p:spPr>
              <a:xfrm>
                <a:off x="7727734" y="3324141"/>
                <a:ext cx="2050552" cy="423838"/>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0070C0"/>
                    </a:solidFill>
                    <a:latin typeface="黑体" panose="02010609060101010101" charset="-122"/>
                    <a:ea typeface="黑体" panose="02010609060101010101" charset="-122"/>
                    <a:cs typeface="+mn-ea"/>
                    <a:sym typeface="+mn-lt"/>
                  </a:rPr>
                  <a:t>确定调研对象</a:t>
                </a:r>
              </a:p>
            </p:txBody>
          </p:sp>
        </p:grpSp>
        <p:grpSp>
          <p:nvGrpSpPr>
            <p:cNvPr id="42" name="组合 41"/>
            <p:cNvGrpSpPr/>
            <p:nvPr/>
          </p:nvGrpSpPr>
          <p:grpSpPr>
            <a:xfrm>
              <a:off x="10652" y="5249"/>
              <a:ext cx="5354" cy="1698"/>
              <a:chOff x="7727480" y="3312036"/>
              <a:chExt cx="3401108" cy="1078683"/>
            </a:xfrm>
          </p:grpSpPr>
          <p:sp>
            <p:nvSpPr>
              <p:cNvPr id="43" name="矩形 42"/>
              <p:cNvSpPr/>
              <p:nvPr/>
            </p:nvSpPr>
            <p:spPr>
              <a:xfrm>
                <a:off x="7727480" y="3740056"/>
                <a:ext cx="3401108" cy="650663"/>
              </a:xfrm>
              <a:prstGeom prst="rect">
                <a:avLst/>
              </a:prstGeom>
            </p:spPr>
            <p:txBody>
              <a:bodyPr wrap="square">
                <a:spAutoFit/>
                <a:scene3d>
                  <a:camera prst="orthographicFront"/>
                  <a:lightRig rig="threePt" dir="t"/>
                </a:scene3d>
                <a:sp3d contourW="12700"/>
              </a:bodyPr>
              <a:lstStyle/>
              <a:p>
                <a:pPr>
                  <a:lnSpc>
                    <a:spcPct val="125000"/>
                  </a:lnSpc>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即需要向调研对象提出的具体问题，如性别、年龄、对产品的印象和需求等</a:t>
                </a:r>
              </a:p>
            </p:txBody>
          </p:sp>
          <p:sp>
            <p:nvSpPr>
              <p:cNvPr id="44" name="矩形 43"/>
              <p:cNvSpPr/>
              <p:nvPr/>
            </p:nvSpPr>
            <p:spPr>
              <a:xfrm>
                <a:off x="7727480" y="3312036"/>
                <a:ext cx="2050552" cy="423837"/>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0070C0"/>
                    </a:solidFill>
                    <a:latin typeface="黑体" panose="02010609060101010101" charset="-122"/>
                    <a:ea typeface="黑体" panose="02010609060101010101" charset="-122"/>
                    <a:cs typeface="+mn-ea"/>
                    <a:sym typeface="+mn-lt"/>
                  </a:rPr>
                  <a:t>确定调研内容</a:t>
                </a:r>
              </a:p>
            </p:txBody>
          </p:sp>
        </p:grpSp>
        <p:grpSp>
          <p:nvGrpSpPr>
            <p:cNvPr id="45" name="组合 44"/>
            <p:cNvGrpSpPr/>
            <p:nvPr/>
          </p:nvGrpSpPr>
          <p:grpSpPr>
            <a:xfrm>
              <a:off x="2194" y="4040"/>
              <a:ext cx="5441" cy="1260"/>
              <a:chOff x="7727480" y="3326460"/>
              <a:chExt cx="3456385" cy="800309"/>
            </a:xfrm>
          </p:grpSpPr>
          <p:sp>
            <p:nvSpPr>
              <p:cNvPr id="46" name="矩形 45"/>
              <p:cNvSpPr/>
              <p:nvPr/>
            </p:nvSpPr>
            <p:spPr>
              <a:xfrm>
                <a:off x="7727480" y="3740057"/>
                <a:ext cx="3401108" cy="386712"/>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开始时间、持续时间和结束时间</a:t>
                </a:r>
              </a:p>
            </p:txBody>
          </p:sp>
          <p:sp>
            <p:nvSpPr>
              <p:cNvPr id="47" name="矩形 46"/>
              <p:cNvSpPr/>
              <p:nvPr/>
            </p:nvSpPr>
            <p:spPr>
              <a:xfrm>
                <a:off x="9133313" y="3326460"/>
                <a:ext cx="2050552" cy="42383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5197D3"/>
                    </a:solidFill>
                    <a:latin typeface="黑体" panose="02010609060101010101" charset="-122"/>
                    <a:ea typeface="黑体" panose="02010609060101010101" charset="-122"/>
                    <a:cs typeface="+mn-ea"/>
                    <a:sym typeface="+mn-lt"/>
                  </a:rPr>
                  <a:t>确定调研时间</a:t>
                </a:r>
              </a:p>
            </p:txBody>
          </p:sp>
        </p:grpSp>
        <p:grpSp>
          <p:nvGrpSpPr>
            <p:cNvPr id="48" name="组合 47"/>
            <p:cNvGrpSpPr/>
            <p:nvPr/>
          </p:nvGrpSpPr>
          <p:grpSpPr>
            <a:xfrm>
              <a:off x="2180" y="6458"/>
              <a:ext cx="5456" cy="2159"/>
              <a:chOff x="7718669" y="3303041"/>
              <a:chExt cx="3465628" cy="1371553"/>
            </a:xfrm>
          </p:grpSpPr>
          <p:sp>
            <p:nvSpPr>
              <p:cNvPr id="49" name="矩形 48"/>
              <p:cNvSpPr/>
              <p:nvPr/>
            </p:nvSpPr>
            <p:spPr>
              <a:xfrm>
                <a:off x="7718669" y="3740326"/>
                <a:ext cx="3465628" cy="934268"/>
              </a:xfrm>
              <a:prstGeom prst="rect">
                <a:avLst/>
              </a:prstGeom>
            </p:spPr>
            <p:txBody>
              <a:bodyPr wrap="square">
                <a:spAutoFit/>
                <a:scene3d>
                  <a:camera prst="orthographicFront"/>
                  <a:lightRig rig="threePt" dir="t"/>
                </a:scene3d>
                <a:sp3d contourW="12700"/>
              </a:bodyPr>
              <a:lstStyle/>
              <a:p>
                <a:pPr marL="285750" indent="-285750" algn="r">
                  <a:lnSpc>
                    <a:spcPct val="125000"/>
                  </a:lnSpc>
                  <a:buFont typeface="Arial" panose="020B0604020202020204" pitchFamily="34" charset="0"/>
                  <a:buChar char="•"/>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直接调研法：网络问卷调研、网上观察法、网上实验法</a:t>
                </a:r>
              </a:p>
              <a:p>
                <a:pPr marL="285750" indent="-285750" algn="r">
                  <a:lnSpc>
                    <a:spcPct val="125000"/>
                  </a:lnSpc>
                  <a:buFont typeface="Arial" panose="020B0604020202020204" pitchFamily="34" charset="0"/>
                  <a:buChar char="•"/>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间接调研法：搜索别人的调研结果</a:t>
                </a:r>
              </a:p>
            </p:txBody>
          </p:sp>
          <p:sp>
            <p:nvSpPr>
              <p:cNvPr id="50" name="矩形 49"/>
              <p:cNvSpPr/>
              <p:nvPr/>
            </p:nvSpPr>
            <p:spPr>
              <a:xfrm>
                <a:off x="9078036" y="3303041"/>
                <a:ext cx="2050552" cy="42383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5197D3"/>
                    </a:solidFill>
                    <a:latin typeface="黑体" panose="02010609060101010101" charset="-122"/>
                    <a:ea typeface="黑体" panose="02010609060101010101" charset="-122"/>
                    <a:cs typeface="+mn-ea"/>
                    <a:sym typeface="+mn-lt"/>
                  </a:rPr>
                  <a:t>确定调研方法</a:t>
                </a:r>
              </a:p>
            </p:txBody>
          </p:sp>
        </p:grpSp>
        <p:sp>
          <p:nvSpPr>
            <p:cNvPr id="51" name="MH_Other_5"/>
            <p:cNvSpPr/>
            <p:nvPr>
              <p:custDataLst>
                <p:tags r:id="rId9"/>
              </p:custDataLst>
            </p:nvPr>
          </p:nvSpPr>
          <p:spPr>
            <a:xfrm>
              <a:off x="8152" y="8198"/>
              <a:ext cx="2092" cy="592"/>
            </a:xfrm>
            <a:prstGeom prst="roundRect">
              <a:avLst>
                <a:gd name="adj" fmla="val 50000"/>
              </a:avLst>
            </a:prstGeom>
            <a:solidFill>
              <a:srgbClr val="0070C0"/>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i="1" dirty="0">
                <a:solidFill>
                  <a:schemeClr val="tx1">
                    <a:lumMod val="65000"/>
                    <a:lumOff val="35000"/>
                  </a:schemeClr>
                </a:solidFill>
                <a:ea typeface="黑体" panose="02010609060101010101" charset="-122"/>
                <a:cs typeface="+mn-ea"/>
                <a:sym typeface="+mn-lt"/>
              </a:endParaRPr>
            </a:p>
          </p:txBody>
        </p:sp>
        <p:sp>
          <p:nvSpPr>
            <p:cNvPr id="52" name="MH_Other_6"/>
            <p:cNvSpPr/>
            <p:nvPr>
              <p:custDataLst>
                <p:tags r:id="rId10"/>
              </p:custDataLst>
            </p:nvPr>
          </p:nvSpPr>
          <p:spPr>
            <a:xfrm>
              <a:off x="8192" y="8248"/>
              <a:ext cx="495" cy="49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400" i="1" dirty="0">
                  <a:solidFill>
                    <a:srgbClr val="0070C0"/>
                  </a:solidFill>
                  <a:latin typeface="黑体" panose="02010609060101010101" charset="-122"/>
                  <a:ea typeface="黑体" panose="02010609060101010101" charset="-122"/>
                  <a:cs typeface="+mn-ea"/>
                  <a:sym typeface="+mn-lt"/>
                </a:rPr>
                <a:t>05</a:t>
              </a:r>
            </a:p>
          </p:txBody>
        </p:sp>
        <p:grpSp>
          <p:nvGrpSpPr>
            <p:cNvPr id="53" name="组合 52"/>
            <p:cNvGrpSpPr/>
            <p:nvPr/>
          </p:nvGrpSpPr>
          <p:grpSpPr>
            <a:xfrm>
              <a:off x="10652" y="7667"/>
              <a:ext cx="5905" cy="1705"/>
              <a:chOff x="7727480" y="3307272"/>
              <a:chExt cx="3751102" cy="1083430"/>
            </a:xfrm>
          </p:grpSpPr>
          <p:sp>
            <p:nvSpPr>
              <p:cNvPr id="54" name="矩形 53"/>
              <p:cNvSpPr/>
              <p:nvPr/>
            </p:nvSpPr>
            <p:spPr>
              <a:xfrm>
                <a:off x="7727480" y="3739878"/>
                <a:ext cx="3751102" cy="650824"/>
              </a:xfrm>
              <a:prstGeom prst="rect">
                <a:avLst/>
              </a:prstGeom>
            </p:spPr>
            <p:txBody>
              <a:bodyPr wrap="square">
                <a:spAutoFit/>
                <a:scene3d>
                  <a:camera prst="orthographicFront"/>
                  <a:lightRig rig="threePt" dir="t"/>
                </a:scene3d>
                <a:sp3d contourW="12700"/>
              </a:bodyPr>
              <a:lstStyle/>
              <a:p>
                <a:pPr marL="285750" indent="-285750">
                  <a:lnSpc>
                    <a:spcPct val="125000"/>
                  </a:lnSpc>
                  <a:buFont typeface="Arial" panose="020B0604020202020204" pitchFamily="34" charset="0"/>
                  <a:buChar char="•"/>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确定需要配备的人力及具体负责的事宜</a:t>
                </a:r>
              </a:p>
              <a:p>
                <a:pPr marL="285750" indent="-285750">
                  <a:lnSpc>
                    <a:spcPct val="125000"/>
                  </a:lnSpc>
                  <a:buFont typeface="Arial" panose="020B0604020202020204" pitchFamily="34" charset="0"/>
                  <a:buChar char="•"/>
                </a:pPr>
                <a:r>
                  <a:rPr lang="zh-CN" altLang="en-US" sz="1600" dirty="0">
                    <a:solidFill>
                      <a:schemeClr val="tx1">
                        <a:lumMod val="75000"/>
                        <a:lumOff val="25000"/>
                      </a:schemeClr>
                    </a:solidFill>
                    <a:latin typeface="黑体" panose="02010609060101010101" charset="-122"/>
                    <a:ea typeface="黑体" panose="02010609060101010101" charset="-122"/>
                    <a:cs typeface="+mn-ea"/>
                    <a:sym typeface="+mn-lt"/>
                  </a:rPr>
                  <a:t>预算可能发生的各种费用</a:t>
                </a:r>
              </a:p>
            </p:txBody>
          </p:sp>
          <p:sp>
            <p:nvSpPr>
              <p:cNvPr id="55" name="矩形 54"/>
              <p:cNvSpPr/>
              <p:nvPr/>
            </p:nvSpPr>
            <p:spPr>
              <a:xfrm>
                <a:off x="7727480" y="3307272"/>
                <a:ext cx="2691442" cy="423837"/>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0070C0"/>
                    </a:solidFill>
                    <a:latin typeface="黑体" panose="02010609060101010101" charset="-122"/>
                    <a:ea typeface="黑体" panose="02010609060101010101" charset="-122"/>
                    <a:cs typeface="+mn-ea"/>
                    <a:sym typeface="+mn-lt"/>
                  </a:rPr>
                  <a:t>确定人员需求和经费</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0229" y="3611840"/>
            <a:ext cx="1899920" cy="222694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8" name="文本框 27"/>
          <p:cNvSpPr txBox="1"/>
          <p:nvPr/>
        </p:nvSpPr>
        <p:spPr>
          <a:xfrm>
            <a:off x="5807075" y="1673860"/>
            <a:ext cx="2939415" cy="1014730"/>
          </a:xfrm>
          <a:prstGeom prst="rect">
            <a:avLst/>
          </a:prstGeom>
          <a:noFill/>
        </p:spPr>
        <p:txBody>
          <a:bodyPr wrap="square" rtlCol="0">
            <a:spAutoFit/>
          </a:bodyPr>
          <a:lstStyle/>
          <a:p>
            <a:pPr algn="ctr">
              <a:lnSpc>
                <a:spcPct val="150000"/>
              </a:lnSpc>
            </a:pPr>
            <a:r>
              <a:rPr lang="zh-CN" altLang="en-US" sz="2000">
                <a:solidFill>
                  <a:schemeClr val="bg1"/>
                </a:solidFill>
              </a:rPr>
              <a:t>小孙梳理出</a:t>
            </a:r>
          </a:p>
          <a:p>
            <a:pPr algn="ctr">
              <a:lnSpc>
                <a:spcPct val="150000"/>
              </a:lnSpc>
            </a:pPr>
            <a:r>
              <a:rPr lang="zh-CN" altLang="en-US" sz="2000">
                <a:solidFill>
                  <a:schemeClr val="bg1"/>
                </a:solidFill>
              </a:rPr>
              <a:t>本次市场调研的目标</a:t>
            </a:r>
          </a:p>
        </p:txBody>
      </p:sp>
      <p:sp>
        <p:nvSpPr>
          <p:cNvPr id="33" name="AutoShape 112"/>
          <p:cNvSpPr/>
          <p:nvPr/>
        </p:nvSpPr>
        <p:spPr bwMode="auto">
          <a:xfrm>
            <a:off x="5855924" y="1673586"/>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8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84"/>
                  <a:pt x="2737" y="2018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graphicFrame>
        <p:nvGraphicFramePr>
          <p:cNvPr id="5" name="表格 4"/>
          <p:cNvGraphicFramePr/>
          <p:nvPr>
            <p:custDataLst>
              <p:tags r:id="rId1"/>
            </p:custDataLst>
          </p:nvPr>
        </p:nvGraphicFramePr>
        <p:xfrm>
          <a:off x="1537970" y="2393950"/>
          <a:ext cx="9246870" cy="3449701"/>
        </p:xfrm>
        <a:graphic>
          <a:graphicData uri="http://schemas.openxmlformats.org/drawingml/2006/table">
            <a:tbl>
              <a:tblPr firstRow="1" bandRow="1">
                <a:tableStyleId>{5C22544A-7EE6-4342-B048-85BDC9FD1C3A}</a:tableStyleId>
              </a:tblPr>
              <a:tblGrid>
                <a:gridCol w="993775">
                  <a:extLst>
                    <a:ext uri="{9D8B030D-6E8A-4147-A177-3AD203B41FA5}">
                      <a16:colId xmlns:a16="http://schemas.microsoft.com/office/drawing/2014/main" val="20000"/>
                    </a:ext>
                  </a:extLst>
                </a:gridCol>
                <a:gridCol w="1923415">
                  <a:extLst>
                    <a:ext uri="{9D8B030D-6E8A-4147-A177-3AD203B41FA5}">
                      <a16:colId xmlns:a16="http://schemas.microsoft.com/office/drawing/2014/main" val="20001"/>
                    </a:ext>
                  </a:extLst>
                </a:gridCol>
                <a:gridCol w="6329680">
                  <a:extLst>
                    <a:ext uri="{9D8B030D-6E8A-4147-A177-3AD203B41FA5}">
                      <a16:colId xmlns:a16="http://schemas.microsoft.com/office/drawing/2014/main" val="20002"/>
                    </a:ext>
                  </a:extLst>
                </a:gridCol>
              </a:tblGrid>
              <a:tr h="629285">
                <a:tc>
                  <a:txBody>
                    <a:bodyPr/>
                    <a:lstStyle/>
                    <a:p>
                      <a:pPr algn="ctr">
                        <a:buNone/>
                      </a:pPr>
                      <a:r>
                        <a:rPr lang="zh-CN" altLang="en-US" sz="2000"/>
                        <a:t>序号</a:t>
                      </a:r>
                    </a:p>
                  </a:txBody>
                  <a:tcPr anchor="ctr"/>
                </a:tc>
                <a:tc>
                  <a:txBody>
                    <a:bodyPr/>
                    <a:lstStyle/>
                    <a:p>
                      <a:pPr algn="ctr">
                        <a:buNone/>
                      </a:pPr>
                      <a:r>
                        <a:rPr lang="zh-CN" altLang="en-US" sz="2000"/>
                        <a:t>调研项目</a:t>
                      </a:r>
                    </a:p>
                  </a:txBody>
                  <a:tcPr anchor="ctr"/>
                </a:tc>
                <a:tc>
                  <a:txBody>
                    <a:bodyPr/>
                    <a:lstStyle/>
                    <a:p>
                      <a:pPr algn="ctr">
                        <a:buNone/>
                      </a:pPr>
                      <a:r>
                        <a:rPr lang="zh-CN" altLang="en-US" sz="2000"/>
                        <a:t>具体方案</a:t>
                      </a:r>
                    </a:p>
                  </a:txBody>
                  <a:tcPr anchor="ctr"/>
                </a:tc>
                <a:extLst>
                  <a:ext uri="{0D108BD9-81ED-4DB2-BD59-A6C34878D82A}">
                    <a16:rowId xmlns:a16="http://schemas.microsoft.com/office/drawing/2014/main" val="10000"/>
                  </a:ext>
                </a:extLst>
              </a:tr>
              <a:tr h="381000">
                <a:tc>
                  <a:txBody>
                    <a:bodyPr/>
                    <a:lstStyle/>
                    <a:p>
                      <a:pPr algn="ctr">
                        <a:lnSpc>
                          <a:spcPct val="150000"/>
                        </a:lnSpc>
                        <a:buNone/>
                      </a:pPr>
                      <a:r>
                        <a:rPr lang="en-US" altLang="zh-CN" sz="1600"/>
                        <a:t>1</a:t>
                      </a:r>
                    </a:p>
                  </a:txBody>
                  <a:tcPr anchor="ctr"/>
                </a:tc>
                <a:tc>
                  <a:txBody>
                    <a:bodyPr/>
                    <a:lstStyle/>
                    <a:p>
                      <a:pPr algn="ctr">
                        <a:lnSpc>
                          <a:spcPct val="150000"/>
                        </a:lnSpc>
                        <a:buNone/>
                      </a:pPr>
                      <a:r>
                        <a:rPr lang="zh-CN" altLang="en-US" sz="1600"/>
                        <a:t>调研对象</a:t>
                      </a:r>
                    </a:p>
                  </a:txBody>
                  <a:tcPr anchor="ctr"/>
                </a:tc>
                <a:tc>
                  <a:txBody>
                    <a:bodyPr/>
                    <a:lstStyle/>
                    <a:p>
                      <a:pPr>
                        <a:lnSpc>
                          <a:spcPct val="150000"/>
                        </a:lnSpc>
                        <a:buNone/>
                      </a:pPr>
                      <a:r>
                        <a:rPr lang="zh-CN" altLang="en-US" sz="1600"/>
                        <a:t>网店产品的购买者和关注者</a:t>
                      </a:r>
                    </a:p>
                  </a:txBody>
                  <a:tcPr/>
                </a:tc>
                <a:extLst>
                  <a:ext uri="{0D108BD9-81ED-4DB2-BD59-A6C34878D82A}">
                    <a16:rowId xmlns:a16="http://schemas.microsoft.com/office/drawing/2014/main" val="10001"/>
                  </a:ext>
                </a:extLst>
              </a:tr>
              <a:tr h="381000">
                <a:tc>
                  <a:txBody>
                    <a:bodyPr/>
                    <a:lstStyle/>
                    <a:p>
                      <a:pPr algn="ctr">
                        <a:lnSpc>
                          <a:spcPct val="150000"/>
                        </a:lnSpc>
                        <a:buNone/>
                      </a:pPr>
                      <a:r>
                        <a:rPr lang="en-US" altLang="zh-CN" sz="1600"/>
                        <a:t>2</a:t>
                      </a:r>
                    </a:p>
                  </a:txBody>
                  <a:tcPr anchor="ctr"/>
                </a:tc>
                <a:tc>
                  <a:txBody>
                    <a:bodyPr/>
                    <a:lstStyle/>
                    <a:p>
                      <a:pPr algn="ctr">
                        <a:lnSpc>
                          <a:spcPct val="150000"/>
                        </a:lnSpc>
                        <a:buNone/>
                      </a:pPr>
                      <a:r>
                        <a:rPr lang="zh-CN" altLang="en-US" sz="1600"/>
                        <a:t>调研时间</a:t>
                      </a:r>
                    </a:p>
                  </a:txBody>
                  <a:tcPr anchor="ctr"/>
                </a:tc>
                <a:tc>
                  <a:txBody>
                    <a:bodyPr/>
                    <a:lstStyle/>
                    <a:p>
                      <a:pPr>
                        <a:lnSpc>
                          <a:spcPct val="150000"/>
                        </a:lnSpc>
                        <a:buNone/>
                      </a:pPr>
                      <a:r>
                        <a:rPr lang="zh-CN" altLang="en-US" sz="1600"/>
                        <a:t>活动开始前1个月</a:t>
                      </a:r>
                    </a:p>
                  </a:txBody>
                  <a:tcPr/>
                </a:tc>
                <a:extLst>
                  <a:ext uri="{0D108BD9-81ED-4DB2-BD59-A6C34878D82A}">
                    <a16:rowId xmlns:a16="http://schemas.microsoft.com/office/drawing/2014/main" val="10002"/>
                  </a:ext>
                </a:extLst>
              </a:tr>
              <a:tr h="381000">
                <a:tc>
                  <a:txBody>
                    <a:bodyPr/>
                    <a:lstStyle/>
                    <a:p>
                      <a:pPr algn="ctr">
                        <a:lnSpc>
                          <a:spcPct val="150000"/>
                        </a:lnSpc>
                        <a:buNone/>
                      </a:pPr>
                      <a:r>
                        <a:rPr lang="en-US" altLang="zh-CN" sz="1600"/>
                        <a:t>3</a:t>
                      </a:r>
                    </a:p>
                  </a:txBody>
                  <a:tcPr anchor="ctr"/>
                </a:tc>
                <a:tc>
                  <a:txBody>
                    <a:bodyPr/>
                    <a:lstStyle/>
                    <a:p>
                      <a:pPr algn="ctr">
                        <a:lnSpc>
                          <a:spcPct val="150000"/>
                        </a:lnSpc>
                        <a:buNone/>
                      </a:pPr>
                      <a:r>
                        <a:rPr lang="zh-CN" altLang="en-US" sz="1600"/>
                        <a:t>调研内容</a:t>
                      </a:r>
                    </a:p>
                  </a:txBody>
                  <a:tcPr anchor="ctr"/>
                </a:tc>
                <a:tc>
                  <a:txBody>
                    <a:bodyPr/>
                    <a:lstStyle/>
                    <a:p>
                      <a:pPr>
                        <a:lnSpc>
                          <a:spcPct val="150000"/>
                        </a:lnSpc>
                        <a:buNone/>
                      </a:pPr>
                      <a:r>
                        <a:rPr lang="zh-CN" altLang="en-US" sz="1600"/>
                        <a:t>行业现状及趋势、网店用户的性别、年龄分布、购买频次、平均购买单价、对网店活动的关注度、网店潜在用户规模等</a:t>
                      </a:r>
                    </a:p>
                  </a:txBody>
                  <a:tcPr/>
                </a:tc>
                <a:extLst>
                  <a:ext uri="{0D108BD9-81ED-4DB2-BD59-A6C34878D82A}">
                    <a16:rowId xmlns:a16="http://schemas.microsoft.com/office/drawing/2014/main" val="10003"/>
                  </a:ext>
                </a:extLst>
              </a:tr>
              <a:tr h="381000">
                <a:tc>
                  <a:txBody>
                    <a:bodyPr/>
                    <a:lstStyle/>
                    <a:p>
                      <a:pPr algn="ctr">
                        <a:lnSpc>
                          <a:spcPct val="150000"/>
                        </a:lnSpc>
                        <a:buNone/>
                      </a:pPr>
                      <a:r>
                        <a:rPr lang="en-US" altLang="zh-CN" sz="1600"/>
                        <a:t>4</a:t>
                      </a:r>
                    </a:p>
                  </a:txBody>
                  <a:tcPr anchor="ctr"/>
                </a:tc>
                <a:tc>
                  <a:txBody>
                    <a:bodyPr/>
                    <a:lstStyle/>
                    <a:p>
                      <a:pPr algn="ctr">
                        <a:lnSpc>
                          <a:spcPct val="150000"/>
                        </a:lnSpc>
                        <a:buNone/>
                      </a:pPr>
                      <a:r>
                        <a:rPr lang="zh-CN" altLang="en-US" sz="1600"/>
                        <a:t>调研方法</a:t>
                      </a:r>
                    </a:p>
                  </a:txBody>
                  <a:tcPr anchor="ctr"/>
                </a:tc>
                <a:tc>
                  <a:txBody>
                    <a:bodyPr/>
                    <a:lstStyle/>
                    <a:p>
                      <a:pPr>
                        <a:lnSpc>
                          <a:spcPct val="150000"/>
                        </a:lnSpc>
                        <a:buNone/>
                      </a:pPr>
                      <a:r>
                        <a:rPr lang="zh-CN" altLang="en-US" sz="1600"/>
                        <a:t>网络问卷调研</a:t>
                      </a:r>
                    </a:p>
                  </a:txBody>
                  <a:tcPr/>
                </a:tc>
                <a:extLst>
                  <a:ext uri="{0D108BD9-81ED-4DB2-BD59-A6C34878D82A}">
                    <a16:rowId xmlns:a16="http://schemas.microsoft.com/office/drawing/2014/main" val="10004"/>
                  </a:ext>
                </a:extLst>
              </a:tr>
              <a:tr h="381000">
                <a:tc>
                  <a:txBody>
                    <a:bodyPr/>
                    <a:lstStyle/>
                    <a:p>
                      <a:pPr algn="ctr">
                        <a:lnSpc>
                          <a:spcPct val="150000"/>
                        </a:lnSpc>
                        <a:buNone/>
                      </a:pPr>
                      <a:r>
                        <a:rPr lang="en-US" altLang="zh-CN" sz="1600"/>
                        <a:t>5</a:t>
                      </a:r>
                    </a:p>
                  </a:txBody>
                  <a:tcPr anchor="ctr"/>
                </a:tc>
                <a:tc>
                  <a:txBody>
                    <a:bodyPr/>
                    <a:lstStyle/>
                    <a:p>
                      <a:pPr algn="ctr">
                        <a:lnSpc>
                          <a:spcPct val="150000"/>
                        </a:lnSpc>
                        <a:buNone/>
                      </a:pPr>
                      <a:r>
                        <a:rPr lang="zh-CN" altLang="en-US" sz="1600"/>
                        <a:t>人员需求和经费</a:t>
                      </a:r>
                    </a:p>
                  </a:txBody>
                  <a:tcPr anchor="ctr"/>
                </a:tc>
                <a:tc>
                  <a:txBody>
                    <a:bodyPr/>
                    <a:lstStyle/>
                    <a:p>
                      <a:pPr>
                        <a:lnSpc>
                          <a:spcPct val="150000"/>
                        </a:lnSpc>
                        <a:buNone/>
                      </a:pPr>
                      <a:r>
                        <a:rPr lang="zh-CN" altLang="en-US" sz="1600"/>
                        <a:t>人员暂定3人，分别负责问卷制作、问卷发放以及回收、数据整理及分析等；经费根据具体需要确定</a:t>
                      </a:r>
                    </a:p>
                  </a:txBody>
                  <a:tcPr/>
                </a:tc>
                <a:extLst>
                  <a:ext uri="{0D108BD9-81ED-4DB2-BD59-A6C34878D82A}">
                    <a16:rowId xmlns:a16="http://schemas.microsoft.com/office/drawing/2014/main" val="10005"/>
                  </a:ext>
                </a:extLst>
              </a:tr>
            </a:tbl>
          </a:graphicData>
        </a:graphic>
      </p:graphicFrame>
      <p:sp>
        <p:nvSpPr>
          <p:cNvPr id="97" name="Synergistically utilize technically sound portals with frictionless chains. Dramatically customize…"/>
          <p:cNvSpPr txBox="1"/>
          <p:nvPr/>
        </p:nvSpPr>
        <p:spPr>
          <a:xfrm>
            <a:off x="3471545" y="1543685"/>
            <a:ext cx="5248910" cy="553720"/>
          </a:xfrm>
          <a:prstGeom prst="rect">
            <a:avLst/>
          </a:prstGeom>
          <a:ln w="12700">
            <a:miter lim="400000"/>
          </a:ln>
        </p:spPr>
        <p:txBody>
          <a:bodyPr wrap="square" lIns="0" tIns="0" rIns="0" bIns="0">
            <a:spAutoFit/>
          </a:bodyPr>
          <a:lstStyle/>
          <a:p>
            <a:pPr marR="0" lvl="0" indent="0" algn="ctr" defTabSz="914400" fontAlgn="auto">
              <a:lnSpc>
                <a:spcPct val="150000"/>
              </a:lnSpc>
              <a:spcBef>
                <a:spcPts val="0"/>
              </a:spcBef>
              <a:spcAft>
                <a:spcPts val="0"/>
              </a:spcAft>
              <a:buClrTx/>
              <a:buSzTx/>
              <a:buNone/>
              <a:defRPr/>
            </a:pPr>
            <a:r>
              <a:rPr lang="zh-CN" sz="2400">
                <a:solidFill>
                  <a:srgbClr val="2E75B6"/>
                </a:solidFill>
                <a:latin typeface="黑体" panose="02010609060101010101" charset="-122"/>
                <a:ea typeface="黑体" panose="02010609060101010101" charset="-122"/>
                <a:sym typeface="+mn-ea"/>
              </a:rPr>
              <a:t>小孙针对本次调研活动的方案设计</a:t>
            </a:r>
            <a:endParaRPr kumimoji="0" lang="zh-CN" altLang="zh-CN" sz="2400" b="0" i="0" u="none" strike="noStrike" kern="0" cap="none" spc="0" normalizeH="0" baseline="0" noProof="0" dirty="0">
              <a:ln>
                <a:noFill/>
              </a:ln>
              <a:solidFill>
                <a:srgbClr val="2E75B6"/>
              </a:solidFill>
              <a:effectLst/>
              <a:uLnTx/>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78650" y="2767965"/>
            <a:ext cx="4621530" cy="273494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47295" y="2465596"/>
            <a:ext cx="7141603" cy="2910205"/>
            <a:chOff x="4422555" y="1864251"/>
            <a:chExt cx="7141603" cy="291020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836436"/>
              <a:ext cx="4114198" cy="1938020"/>
            </a:xfrm>
            <a:prstGeom prst="rect">
              <a:avLst/>
            </a:prstGeom>
            <a:noFill/>
          </p:spPr>
          <p:txBody>
            <a:bodyPr wrap="square" rtlCol="0">
              <a:spAutoFit/>
            </a:bodyPr>
            <a:lstStyle/>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1.除了以上内容，互联网市场调研方案还应该包括哪些要素？</a:t>
              </a:r>
            </a:p>
            <a:p>
              <a:pPr>
                <a:lnSpc>
                  <a:spcPct val="150000"/>
                </a:lnSpc>
              </a:pPr>
              <a:r>
                <a:rPr sz="20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黑体" panose="02010609060101010101" charset="-122"/>
                </a:rPr>
                <a:t>2.除了网络问卷调研，小孙还可以采用哪些调研方法进行市场调研？</a:t>
              </a:r>
            </a:p>
          </p:txBody>
        </p:sp>
      </p:grpSp>
      <p:sp>
        <p:nvSpPr>
          <p:cNvPr id="17" name="矩形 16"/>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2" name="圆角矩形 11"/>
          <p:cNvSpPr/>
          <p:nvPr/>
        </p:nvSpPr>
        <p:spPr>
          <a:xfrm>
            <a:off x="4262120" y="1205230"/>
            <a:ext cx="3667125" cy="746760"/>
          </a:xfrm>
          <a:prstGeom prst="roundRect">
            <a:avLst/>
          </a:prstGeom>
          <a:solidFill>
            <a:srgbClr val="2D74B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50715" y="1353185"/>
            <a:ext cx="3316605" cy="460375"/>
          </a:xfrm>
          <a:prstGeom prst="rect">
            <a:avLst/>
          </a:prstGeom>
          <a:noFill/>
        </p:spPr>
        <p:txBody>
          <a:bodyPr wrap="square" rtlCol="0">
            <a:spAutoFit/>
          </a:bodyPr>
          <a:lstStyle/>
          <a:p>
            <a:r>
              <a:rPr lang="zh-CN" altLang="en-US" sz="2400">
                <a:solidFill>
                  <a:schemeClr val="bg1"/>
                </a:solidFill>
                <a:latin typeface="+mj-lt"/>
              </a:rPr>
              <a:t>三、</a:t>
            </a:r>
            <a:r>
              <a:rPr lang="zh-CN" altLang="en-US" sz="2400" dirty="0">
                <a:solidFill>
                  <a:schemeClr val="bg1"/>
                </a:solidFill>
                <a:cs typeface="+mn-ea"/>
                <a:sym typeface="+mn-lt"/>
              </a:rPr>
              <a:t>收集市场调研信息</a:t>
            </a:r>
            <a:endParaRPr lang="zh-CN" altLang="en-US" sz="2400" dirty="0">
              <a:solidFill>
                <a:schemeClr val="bg1"/>
              </a:solidFill>
              <a:latin typeface="+mj-lt"/>
              <a:cs typeface="+mn-ea"/>
              <a:sym typeface="+mn-lt"/>
            </a:endParaRPr>
          </a:p>
        </p:txBody>
      </p:sp>
      <p:grpSp>
        <p:nvGrpSpPr>
          <p:cNvPr id="6" name="组合 5"/>
          <p:cNvGrpSpPr/>
          <p:nvPr/>
        </p:nvGrpSpPr>
        <p:grpSpPr>
          <a:xfrm>
            <a:off x="4041140" y="2640965"/>
            <a:ext cx="4313555" cy="2914650"/>
            <a:chOff x="803985" y="1946092"/>
            <a:chExt cx="5194043" cy="3627393"/>
          </a:xfrm>
        </p:grpSpPr>
        <p:pic>
          <p:nvPicPr>
            <p:cNvPr id="7" name="Picture 104"/>
            <p:cNvPicPr>
              <a:picLocks noChangeAspect="1"/>
            </p:cNvPicPr>
            <p:nvPr/>
          </p:nvPicPr>
          <p:blipFill>
            <a:blip r:embed="rId3" cstate="print"/>
            <a:stretch>
              <a:fillRect/>
            </a:stretch>
          </p:blipFill>
          <p:spPr>
            <a:xfrm>
              <a:off x="803985" y="1946092"/>
              <a:ext cx="5194043" cy="3627393"/>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1651"/>
            <a:stretch>
              <a:fillRect/>
            </a:stretch>
          </p:blipFill>
          <p:spPr>
            <a:xfrm>
              <a:off x="1534886" y="2421106"/>
              <a:ext cx="3755571" cy="2325065"/>
            </a:xfrm>
            <a:prstGeom prst="rect">
              <a:avLst/>
            </a:prstGeom>
          </p:spPr>
        </p:pic>
      </p:grpSp>
      <p:sp>
        <p:nvSpPr>
          <p:cNvPr id="51" name="矩形: 圆角 23"/>
          <p:cNvSpPr/>
          <p:nvPr/>
        </p:nvSpPr>
        <p:spPr>
          <a:xfrm rot="2700000">
            <a:off x="929746" y="2509451"/>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圆角 24"/>
          <p:cNvSpPr/>
          <p:nvPr/>
        </p:nvSpPr>
        <p:spPr>
          <a:xfrm rot="2700000">
            <a:off x="1024840" y="2518004"/>
            <a:ext cx="202886" cy="202886"/>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3" name="组合 92"/>
          <p:cNvGrpSpPr/>
          <p:nvPr/>
        </p:nvGrpSpPr>
        <p:grpSpPr>
          <a:xfrm>
            <a:off x="8523606" y="2475865"/>
            <a:ext cx="2684145" cy="3065780"/>
            <a:chOff x="7139978" y="2462202"/>
            <a:chExt cx="1507535" cy="4029824"/>
          </a:xfrm>
        </p:grpSpPr>
        <p:sp>
          <p:nvSpPr>
            <p:cNvPr id="95" name="Rectangle 4"/>
            <p:cNvSpPr/>
            <p:nvPr/>
          </p:nvSpPr>
          <p:spPr>
            <a:xfrm>
              <a:off x="7139978" y="2462202"/>
              <a:ext cx="1507535" cy="4029824"/>
            </a:xfrm>
            <a:prstGeom prst="rect">
              <a:avLst/>
            </a:prstGeom>
            <a:solidFill>
              <a:schemeClr val="bg1"/>
            </a:solidFill>
            <a:ln w="12700" cap="flat" cmpd="sng" algn="ctr">
              <a:noFill/>
              <a:prstDash val="solid"/>
              <a:miter lim="800000"/>
            </a:ln>
            <a:effectLst>
              <a:outerShdw blurRad="292100" sx="102000" sy="102000" algn="ctr" rotWithShape="0">
                <a:prstClr val="black">
                  <a:alpha val="1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53" name="Synergistically utilize technically sound portals with frictionless chains. Dramatically customize…"/>
            <p:cNvSpPr txBox="1"/>
            <p:nvPr/>
          </p:nvSpPr>
          <p:spPr>
            <a:xfrm>
              <a:off x="7221649" y="3692517"/>
              <a:ext cx="1343835" cy="2427243"/>
            </a:xfrm>
            <a:prstGeom prst="rect">
              <a:avLst/>
            </a:prstGeom>
            <a:ln w="12700">
              <a:miter lim="400000"/>
            </a:ln>
          </p:spPr>
          <p:txBody>
            <a:bodyPr wrap="square" lIns="0" tIns="0" rIns="0" bIns="0">
              <a:spAutoFit/>
            </a:bodyPr>
            <a:lstStyle/>
            <a:p>
              <a:pPr marR="0" lvl="0" indent="406400" defTabSz="914400" fontAlgn="auto">
                <a:lnSpc>
                  <a:spcPct val="150000"/>
                </a:lnSpc>
                <a:spcBef>
                  <a:spcPts val="0"/>
                </a:spcBef>
                <a:spcAft>
                  <a:spcPts val="0"/>
                </a:spcAft>
                <a:buClrTx/>
                <a:buSzTx/>
                <a:buNone/>
                <a:defRPr/>
                <a:extLst>
                  <a:ext uri="{35155182-B16C-46BC-9424-99874614C6A1}">
                    <wpsdc:indentchars xmlns="" xmlns:wpsdc="http://www.wps.cn/officeDocument/2017/drawingmlCustomData" val="200" checksum="1740828767"/>
                  </a:ext>
                </a:extLst>
              </a:pPr>
              <a:r>
                <a:rPr kumimoji="0" lang="zh-CN" sz="16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黑体" panose="02010609060101010101" charset="-122"/>
                </a:rPr>
                <a:t>小孙根据市场调研方案，利用问卷星工具编辑并发布问卷，之后生成问卷链接，将链接复制给被调研者作答</a:t>
              </a:r>
            </a:p>
          </p:txBody>
        </p:sp>
      </p:grpSp>
      <p:sp>
        <p:nvSpPr>
          <p:cNvPr id="54" name="文本框 53"/>
          <p:cNvSpPr txBox="1"/>
          <p:nvPr/>
        </p:nvSpPr>
        <p:spPr>
          <a:xfrm>
            <a:off x="1409065" y="2301240"/>
            <a:ext cx="2729865" cy="3415030"/>
          </a:xfrm>
          <a:prstGeom prst="rect">
            <a:avLst/>
          </a:prstGeom>
          <a:noFill/>
        </p:spPr>
        <p:txBody>
          <a:bodyPr wrap="square" rtlCol="0">
            <a:spAutoFit/>
          </a:bodyPr>
          <a:lstStyle/>
          <a:p>
            <a:pPr>
              <a:lnSpc>
                <a:spcPct val="150000"/>
              </a:lnSpc>
            </a:pPr>
            <a:r>
              <a:rPr lang="zh-CN" altLang="en-US" sz="1600"/>
              <a:t>在调研人员通过电子邮箱、社群等方式向调研对象发送相关的调研问卷之后，市场调研就进入收集信息阶段</a:t>
            </a:r>
          </a:p>
          <a:p>
            <a:pPr>
              <a:lnSpc>
                <a:spcPct val="150000"/>
              </a:lnSpc>
            </a:pPr>
            <a:endParaRPr lang="zh-CN" altLang="en-US" sz="1600"/>
          </a:p>
          <a:p>
            <a:pPr>
              <a:lnSpc>
                <a:spcPct val="150000"/>
              </a:lnSpc>
            </a:pPr>
            <a:endParaRPr lang="zh-CN" altLang="en-US" sz="1600"/>
          </a:p>
          <a:p>
            <a:pPr>
              <a:lnSpc>
                <a:spcPct val="150000"/>
              </a:lnSpc>
            </a:pPr>
            <a:r>
              <a:rPr lang="zh-CN" altLang="en-US" sz="1600"/>
              <a:t>与传统的调研方法相比，互联网营销调研收集和录入信息更加方便、快捷</a:t>
            </a:r>
          </a:p>
        </p:txBody>
      </p:sp>
      <p:sp>
        <p:nvSpPr>
          <p:cNvPr id="55" name="矩形: 圆角 23"/>
          <p:cNvSpPr/>
          <p:nvPr/>
        </p:nvSpPr>
        <p:spPr>
          <a:xfrm rot="2700000">
            <a:off x="929746" y="4650036"/>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矩形: 圆角 24"/>
          <p:cNvSpPr/>
          <p:nvPr/>
        </p:nvSpPr>
        <p:spPr>
          <a:xfrm rot="2700000">
            <a:off x="1024840" y="4658589"/>
            <a:ext cx="202886" cy="202886"/>
          </a:xfrm>
          <a:prstGeom prst="roundRect">
            <a:avLst/>
          </a:prstGeom>
          <a:solidFill>
            <a:srgbClr val="2E75B6"/>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Freeform 12"/>
          <p:cNvSpPr>
            <a:spLocks noEditPoints="1" noChangeArrowheads="1"/>
          </p:cNvSpPr>
          <p:nvPr/>
        </p:nvSpPr>
        <p:spPr bwMode="auto">
          <a:xfrm>
            <a:off x="9584473" y="2640955"/>
            <a:ext cx="560916" cy="56303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5197D3"/>
          </a:solidFill>
          <a:ln>
            <a:noFill/>
          </a:ln>
          <a:effectLst>
            <a:outerShdw blurRad="50800" dist="38100" dir="2700000" algn="tl" rotWithShape="0">
              <a:prstClr val="black">
                <a:alpha val="40000"/>
              </a:prstClr>
            </a:outerShdw>
          </a:effectLst>
        </p:spPr>
        <p:txBody>
          <a:bodyPr lIns="91390" tIns="45696" rIns="91390" bIns="45696" anchor="ctr"/>
          <a:lstStyle/>
          <a:p>
            <a:pPr algn="ctr"/>
            <a:endParaRPr lang="zh-CN" altLang="en-US" sz="2400">
              <a:solidFill>
                <a:srgbClr val="5197D3"/>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2" name="圆角矩形 11"/>
          <p:cNvSpPr/>
          <p:nvPr/>
        </p:nvSpPr>
        <p:spPr>
          <a:xfrm>
            <a:off x="4262120" y="1205230"/>
            <a:ext cx="3667125" cy="746760"/>
          </a:xfrm>
          <a:prstGeom prst="roundRect">
            <a:avLst/>
          </a:prstGeom>
          <a:solidFill>
            <a:srgbClr val="2D74B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50715" y="1353185"/>
            <a:ext cx="3316605" cy="460375"/>
          </a:xfrm>
          <a:prstGeom prst="rect">
            <a:avLst/>
          </a:prstGeom>
          <a:noFill/>
        </p:spPr>
        <p:txBody>
          <a:bodyPr wrap="square" rtlCol="0">
            <a:spAutoFit/>
          </a:bodyPr>
          <a:lstStyle/>
          <a:p>
            <a:r>
              <a:rPr lang="zh-CN" altLang="en-US" sz="2400">
                <a:solidFill>
                  <a:schemeClr val="bg1"/>
                </a:solidFill>
                <a:latin typeface="+mj-lt"/>
              </a:rPr>
              <a:t>四、</a:t>
            </a:r>
            <a:r>
              <a:rPr lang="zh-CN" altLang="en-US" sz="2400" dirty="0">
                <a:solidFill>
                  <a:schemeClr val="bg1"/>
                </a:solidFill>
                <a:cs typeface="+mn-ea"/>
                <a:sym typeface="+mn-lt"/>
              </a:rPr>
              <a:t>分析市场调研信息</a:t>
            </a:r>
            <a:endParaRPr lang="zh-CN" altLang="en-US" sz="2400" dirty="0">
              <a:solidFill>
                <a:schemeClr val="bg1"/>
              </a:solidFill>
              <a:latin typeface="+mj-lt"/>
              <a:cs typeface="+mn-ea"/>
              <a:sym typeface="+mn-lt"/>
            </a:endParaRPr>
          </a:p>
        </p:txBody>
      </p:sp>
      <p:sp>
        <p:nvSpPr>
          <p:cNvPr id="5" name="矩形 4"/>
          <p:cNvSpPr/>
          <p:nvPr/>
        </p:nvSpPr>
        <p:spPr>
          <a:xfrm>
            <a:off x="868698" y="2178031"/>
            <a:ext cx="10454603" cy="415290"/>
          </a:xfrm>
          <a:prstGeom prst="rect">
            <a:avLst/>
          </a:prstGeom>
          <a:noFill/>
        </p:spPr>
        <p:txBody>
          <a:bodyPr wrap="square" lIns="0" tIns="0" rIns="0" bIns="0" rtlCol="0" anchor="t" anchorCtr="0">
            <a:spAutoFit/>
          </a:bodyPr>
          <a:lstStyle/>
          <a:p>
            <a:pPr algn="ctr">
              <a:lnSpc>
                <a:spcPct val="150000"/>
              </a:lnSpc>
              <a:defRPr/>
            </a:pPr>
            <a:r>
              <a:rPr lang="zh-CN" altLang="en-US" kern="0" dirty="0">
                <a:solidFill>
                  <a:prstClr val="black">
                    <a:lumMod val="65000"/>
                    <a:lumOff val="35000"/>
                  </a:prstClr>
                </a:solidFill>
                <a:latin typeface="黑体" panose="02010609060101010101" charset="-122"/>
                <a:ea typeface="黑体" panose="02010609060101010101" charset="-122"/>
                <a:cs typeface="+mn-ea"/>
                <a:sym typeface="黑体" panose="02010609060101010101" charset="-122"/>
              </a:rPr>
              <a:t>收集的信息只有进经过整理和分析后，才能够为市场营销提供决策依据</a:t>
            </a:r>
          </a:p>
        </p:txBody>
      </p:sp>
      <p:grpSp>
        <p:nvGrpSpPr>
          <p:cNvPr id="9" name="组合 8"/>
          <p:cNvGrpSpPr/>
          <p:nvPr/>
        </p:nvGrpSpPr>
        <p:grpSpPr>
          <a:xfrm>
            <a:off x="1889559" y="3022985"/>
            <a:ext cx="2695074" cy="2650958"/>
            <a:chOff x="5738294" y="3429000"/>
            <a:chExt cx="2695074" cy="2650958"/>
          </a:xfrm>
        </p:grpSpPr>
        <p:sp>
          <p:nvSpPr>
            <p:cNvPr id="10" name="Rectangle 11"/>
            <p:cNvSpPr/>
            <p:nvPr/>
          </p:nvSpPr>
          <p:spPr>
            <a:xfrm>
              <a:off x="5738294" y="3429000"/>
              <a:ext cx="2695074" cy="2650958"/>
            </a:xfrm>
            <a:prstGeom prst="roundRect">
              <a:avLst>
                <a:gd name="adj" fmla="val 0"/>
              </a:avLst>
            </a:prstGeom>
            <a:solidFill>
              <a:srgbClr val="3384C9"/>
            </a:solidFill>
            <a:ln w="6350" cap="flat" cmpd="sng" algn="ctr">
              <a:noFill/>
              <a:prstDash val="solid"/>
              <a:miter lim="800000"/>
            </a:ln>
            <a:effectLst>
              <a:outerShdw blurRad="762000" algn="ctr" rotWithShape="0">
                <a:prstClr val="black">
                  <a:alpha val="15000"/>
                </a:prstClr>
              </a:outerShdw>
            </a:effectLst>
          </p:spPr>
          <p:txBody>
            <a:bodyPr lIns="121926" tIns="60963" rIns="121926" bIns="60963" anchor="ctr"/>
            <a:lstStyle/>
            <a:p>
              <a:pPr algn="ctr" defTabSz="913765">
                <a:defRPr/>
              </a:pPr>
              <a:endParaRPr lang="en-US" sz="900" kern="0" dirty="0">
                <a:solidFill>
                  <a:srgbClr val="FFFFFF"/>
                </a:solidFill>
                <a:latin typeface="黑体" panose="02010609060101010101" charset="-122"/>
                <a:ea typeface="黑体" panose="02010609060101010101" charset="-122"/>
                <a:sym typeface="+mn-lt"/>
              </a:endParaRPr>
            </a:p>
          </p:txBody>
        </p:sp>
        <p:sp>
          <p:nvSpPr>
            <p:cNvPr id="11" name="矩形 10"/>
            <p:cNvSpPr/>
            <p:nvPr/>
          </p:nvSpPr>
          <p:spPr>
            <a:xfrm>
              <a:off x="5975490" y="3782922"/>
              <a:ext cx="2220682" cy="1938655"/>
            </a:xfrm>
            <a:prstGeom prst="rect">
              <a:avLst/>
            </a:prstGeom>
            <a:noFill/>
          </p:spPr>
          <p:txBody>
            <a:bodyPr wrap="square" lIns="0" tIns="0" rIns="0" bIns="0" rtlCol="0">
              <a:spAutoFit/>
            </a:bodyPr>
            <a:lstStyle/>
            <a:p>
              <a:pPr algn="l">
                <a:lnSpc>
                  <a:spcPct val="150000"/>
                </a:lnSpc>
                <a:defRPr/>
              </a:pPr>
              <a:r>
                <a:rPr lang="zh-CN" altLang="en-US" sz="2000" b="1" kern="0" dirty="0">
                  <a:solidFill>
                    <a:prstClr val="white"/>
                  </a:solidFill>
                  <a:latin typeface="黑体" panose="02010609060101010101" charset="-122"/>
                  <a:ea typeface="黑体" panose="02010609060101010101" charset="-122"/>
                  <a:cs typeface="+mn-ea"/>
                  <a:sym typeface="+mn-lt"/>
                </a:rPr>
                <a:t>分析技术</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mn-ea"/>
                  <a:sym typeface="+mn-lt"/>
                </a:rPr>
                <a:t>交叉列表分析技术</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mn-ea"/>
                  <a:sym typeface="+mn-lt"/>
                </a:rPr>
                <a:t>概况技术</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mn-ea"/>
                  <a:sym typeface="+mn-lt"/>
                </a:rPr>
                <a:t>综合指标分析</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mn-ea"/>
                  <a:sym typeface="+mn-lt"/>
                </a:rPr>
                <a:t>动态分析</a:t>
              </a:r>
            </a:p>
          </p:txBody>
        </p:sp>
      </p:grpSp>
      <p:grpSp>
        <p:nvGrpSpPr>
          <p:cNvPr id="3" name="组合 2"/>
          <p:cNvGrpSpPr/>
          <p:nvPr/>
        </p:nvGrpSpPr>
        <p:grpSpPr>
          <a:xfrm>
            <a:off x="4761776" y="3022985"/>
            <a:ext cx="2695074" cy="2650958"/>
            <a:chOff x="8610511" y="3429000"/>
            <a:chExt cx="2695074" cy="2650958"/>
          </a:xfrm>
          <a:solidFill>
            <a:srgbClr val="5197D3"/>
          </a:solidFill>
        </p:grpSpPr>
        <p:sp>
          <p:nvSpPr>
            <p:cNvPr id="13" name="Rectangle 11"/>
            <p:cNvSpPr/>
            <p:nvPr/>
          </p:nvSpPr>
          <p:spPr>
            <a:xfrm>
              <a:off x="8610511" y="3429000"/>
              <a:ext cx="2695074" cy="2650958"/>
            </a:xfrm>
            <a:prstGeom prst="roundRect">
              <a:avLst>
                <a:gd name="adj" fmla="val 0"/>
              </a:avLst>
            </a:prstGeom>
            <a:grpFill/>
            <a:ln w="6350" cap="flat" cmpd="sng" algn="ctr">
              <a:noFill/>
              <a:prstDash val="solid"/>
              <a:miter lim="800000"/>
            </a:ln>
            <a:effectLst>
              <a:outerShdw blurRad="762000" algn="ctr" rotWithShape="0">
                <a:prstClr val="black">
                  <a:alpha val="15000"/>
                </a:prstClr>
              </a:outerShdw>
            </a:effectLst>
          </p:spPr>
          <p:txBody>
            <a:bodyPr lIns="121926" tIns="60963" rIns="121926" bIns="60963" anchor="ctr"/>
            <a:lstStyle/>
            <a:p>
              <a:pPr algn="ctr" defTabSz="913765">
                <a:defRPr/>
              </a:pPr>
              <a:endParaRPr lang="en-US" sz="900" kern="0" dirty="0">
                <a:solidFill>
                  <a:srgbClr val="FFFFFF"/>
                </a:solidFill>
                <a:latin typeface="黑体" panose="02010609060101010101" charset="-122"/>
                <a:ea typeface="黑体" panose="02010609060101010101" charset="-122"/>
                <a:sym typeface="+mn-lt"/>
              </a:endParaRPr>
            </a:p>
          </p:txBody>
        </p:sp>
        <p:sp>
          <p:nvSpPr>
            <p:cNvPr id="4" name="矩形 3"/>
            <p:cNvSpPr/>
            <p:nvPr/>
          </p:nvSpPr>
          <p:spPr>
            <a:xfrm>
              <a:off x="8848001" y="3804285"/>
              <a:ext cx="2339340" cy="1938655"/>
            </a:xfrm>
            <a:prstGeom prst="rect">
              <a:avLst/>
            </a:prstGeom>
            <a:grpFill/>
          </p:spPr>
          <p:txBody>
            <a:bodyPr wrap="square" lIns="0" tIns="0" rIns="0" bIns="0" rtlCol="0">
              <a:spAutoFit/>
            </a:bodyPr>
            <a:lstStyle/>
            <a:p>
              <a:pPr algn="l">
                <a:lnSpc>
                  <a:spcPct val="150000"/>
                </a:lnSpc>
                <a:defRPr/>
              </a:pPr>
              <a:r>
                <a:rPr lang="zh-CN" altLang="en-US" sz="2000" b="1" kern="0" dirty="0">
                  <a:solidFill>
                    <a:prstClr val="white"/>
                  </a:solidFill>
                  <a:latin typeface="黑体" panose="02010609060101010101" charset="-122"/>
                  <a:ea typeface="黑体" panose="02010609060101010101" charset="-122"/>
                  <a:cs typeface="+mn-ea"/>
                  <a:sym typeface="+mn-lt"/>
                </a:rPr>
                <a:t>分析软件</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黑体" panose="02010609060101010101" charset="-122"/>
                  <a:sym typeface="+mn-lt"/>
                </a:rPr>
                <a:t>EXCEL</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黑体" panose="02010609060101010101" charset="-122"/>
                  <a:sym typeface="+mn-lt"/>
                </a:rPr>
                <a:t>SPSS</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黑体" panose="02010609060101010101" charset="-122"/>
                  <a:sym typeface="+mn-lt"/>
                </a:rPr>
                <a:t>电子表格软件</a:t>
              </a:r>
            </a:p>
            <a:p>
              <a:pPr marL="285750" indent="-285750" algn="l">
                <a:lnSpc>
                  <a:spcPct val="150000"/>
                </a:lnSpc>
                <a:buFont typeface="Arial" panose="020B0604020202020204" pitchFamily="34" charset="0"/>
                <a:buChar char="•"/>
                <a:defRPr/>
              </a:pPr>
              <a:r>
                <a:rPr lang="zh-CN" altLang="en-US" sz="1600" kern="0" dirty="0">
                  <a:solidFill>
                    <a:prstClr val="white"/>
                  </a:solidFill>
                  <a:latin typeface="黑体" panose="02010609060101010101" charset="-122"/>
                  <a:ea typeface="黑体" panose="02010609060101010101" charset="-122"/>
                  <a:cs typeface="黑体" panose="02010609060101010101" charset="-122"/>
                  <a:sym typeface="+mn-lt"/>
                </a:rPr>
                <a:t>调研工具自带分析功能</a:t>
              </a:r>
            </a:p>
          </p:txBody>
        </p:sp>
      </p:grpSp>
      <p:grpSp>
        <p:nvGrpSpPr>
          <p:cNvPr id="15" name="组合 14"/>
          <p:cNvGrpSpPr/>
          <p:nvPr/>
        </p:nvGrpSpPr>
        <p:grpSpPr>
          <a:xfrm>
            <a:off x="7809866" y="2826385"/>
            <a:ext cx="2684145" cy="3044825"/>
            <a:chOff x="7139978" y="2462202"/>
            <a:chExt cx="1507535" cy="4002280"/>
          </a:xfrm>
        </p:grpSpPr>
        <p:sp>
          <p:nvSpPr>
            <p:cNvPr id="16" name="Rectangle 4"/>
            <p:cNvSpPr/>
            <p:nvPr/>
          </p:nvSpPr>
          <p:spPr>
            <a:xfrm>
              <a:off x="7139978" y="2462202"/>
              <a:ext cx="1507535" cy="4002280"/>
            </a:xfrm>
            <a:prstGeom prst="rect">
              <a:avLst/>
            </a:prstGeom>
            <a:solidFill>
              <a:schemeClr val="bg1"/>
            </a:solidFill>
            <a:ln w="12700" cap="flat" cmpd="sng" algn="ctr">
              <a:noFill/>
              <a:prstDash val="solid"/>
              <a:miter lim="800000"/>
            </a:ln>
            <a:effectLst>
              <a:outerShdw blurRad="292100" sx="102000" sy="102000" algn="ctr" rotWithShape="0">
                <a:prstClr val="black">
                  <a:alpha val="1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17" name="Synergistically utilize technically sound portals with frictionless chains. Dramatically customize…"/>
            <p:cNvSpPr txBox="1"/>
            <p:nvPr/>
          </p:nvSpPr>
          <p:spPr>
            <a:xfrm>
              <a:off x="7241621" y="3795184"/>
              <a:ext cx="1343835" cy="1941460"/>
            </a:xfrm>
            <a:prstGeom prst="rect">
              <a:avLst/>
            </a:prstGeom>
            <a:ln w="12700">
              <a:miter lim="400000"/>
            </a:ln>
          </p:spPr>
          <p:txBody>
            <a:bodyPr wrap="square" lIns="0" tIns="0" rIns="0" bIns="0">
              <a:spAutoFit/>
            </a:bodyPr>
            <a:lstStyle/>
            <a:p>
              <a:pPr marR="0" lvl="0" indent="406400" defTabSz="914400" fontAlgn="auto">
                <a:lnSpc>
                  <a:spcPct val="150000"/>
                </a:lnSpc>
                <a:spcBef>
                  <a:spcPts val="0"/>
                </a:spcBef>
                <a:spcAft>
                  <a:spcPts val="0"/>
                </a:spcAft>
                <a:buClrTx/>
                <a:buSzTx/>
                <a:buNone/>
                <a:defRPr/>
                <a:extLst>
                  <a:ext uri="{35155182-B16C-46BC-9424-99874614C6A1}">
                    <wpsdc:indentchars xmlns="" xmlns:wpsdc="http://www.wps.cn/officeDocument/2017/drawingmlCustomData" val="200" checksum="1740828767"/>
                  </a:ext>
                </a:extLst>
              </a:pPr>
              <a:r>
                <a:rPr kumimoji="0" lang="zh-CN" sz="16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黑体" panose="02010609060101010101" charset="-122"/>
                </a:rPr>
                <a:t>小孙根据问卷收集得到的信息，利用问卷星自带的“分析/下载”功能，对数据进行统计分析</a:t>
              </a:r>
            </a:p>
          </p:txBody>
        </p:sp>
      </p:grpSp>
      <p:sp>
        <p:nvSpPr>
          <p:cNvPr id="57" name="Freeform 12"/>
          <p:cNvSpPr>
            <a:spLocks noEditPoints="1" noChangeArrowheads="1"/>
          </p:cNvSpPr>
          <p:nvPr/>
        </p:nvSpPr>
        <p:spPr bwMode="auto">
          <a:xfrm>
            <a:off x="8870733" y="3147050"/>
            <a:ext cx="560916" cy="56303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5197D3"/>
          </a:solidFill>
          <a:ln>
            <a:noFill/>
          </a:ln>
          <a:effectLst>
            <a:outerShdw blurRad="50800" dist="38100" dir="2700000" algn="tl" rotWithShape="0">
              <a:prstClr val="black">
                <a:alpha val="40000"/>
              </a:prstClr>
            </a:outerShdw>
          </a:effectLst>
        </p:spPr>
        <p:txBody>
          <a:bodyPr lIns="91390" tIns="45696" rIns="91390" bIns="45696" anchor="ctr"/>
          <a:lstStyle/>
          <a:p>
            <a:pPr algn="ctr"/>
            <a:endParaRPr lang="zh-CN" altLang="en-US" sz="2400">
              <a:solidFill>
                <a:srgbClr val="5197D3"/>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2" name="圆角矩形 11"/>
          <p:cNvSpPr/>
          <p:nvPr/>
        </p:nvSpPr>
        <p:spPr>
          <a:xfrm>
            <a:off x="4262120" y="1097280"/>
            <a:ext cx="3667125" cy="746760"/>
          </a:xfrm>
          <a:prstGeom prst="roundRect">
            <a:avLst/>
          </a:prstGeom>
          <a:solidFill>
            <a:srgbClr val="2D74B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50715" y="1245235"/>
            <a:ext cx="3316605" cy="460375"/>
          </a:xfrm>
          <a:prstGeom prst="rect">
            <a:avLst/>
          </a:prstGeom>
          <a:noFill/>
        </p:spPr>
        <p:txBody>
          <a:bodyPr wrap="square" rtlCol="0">
            <a:spAutoFit/>
          </a:bodyPr>
          <a:lstStyle/>
          <a:p>
            <a:r>
              <a:rPr lang="zh-CN" altLang="en-US" sz="2400">
                <a:solidFill>
                  <a:schemeClr val="bg1"/>
                </a:solidFill>
                <a:latin typeface="+mj-lt"/>
              </a:rPr>
              <a:t>五、</a:t>
            </a:r>
            <a:r>
              <a:rPr lang="zh-CN" altLang="en-US" sz="2400" dirty="0">
                <a:solidFill>
                  <a:schemeClr val="bg1"/>
                </a:solidFill>
                <a:cs typeface="+mn-ea"/>
                <a:sym typeface="+mn-lt"/>
              </a:rPr>
              <a:t>撰写市场调研报告</a:t>
            </a:r>
          </a:p>
        </p:txBody>
      </p:sp>
      <p:grpSp>
        <p:nvGrpSpPr>
          <p:cNvPr id="6" name="组合 5"/>
          <p:cNvGrpSpPr/>
          <p:nvPr/>
        </p:nvGrpSpPr>
        <p:grpSpPr>
          <a:xfrm>
            <a:off x="1172845" y="1951990"/>
            <a:ext cx="9871072" cy="4545044"/>
            <a:chOff x="1740" y="2527"/>
            <a:chExt cx="15700" cy="7229"/>
          </a:xfrm>
        </p:grpSpPr>
        <p:pic>
          <p:nvPicPr>
            <p:cNvPr id="32" name="图片 31"/>
            <p:cNvPicPr>
              <a:picLocks noChangeAspect="1"/>
            </p:cNvPicPr>
            <p:nvPr/>
          </p:nvPicPr>
          <p:blipFill>
            <a:blip r:embed="rId3" cstate="screen"/>
            <a:stretch>
              <a:fillRect/>
            </a:stretch>
          </p:blipFill>
          <p:spPr>
            <a:xfrm rot="20895167">
              <a:off x="7691" y="3969"/>
              <a:ext cx="4660" cy="3413"/>
            </a:xfrm>
            <a:prstGeom prst="rect">
              <a:avLst/>
            </a:prstGeom>
          </p:spPr>
        </p:pic>
        <p:grpSp>
          <p:nvGrpSpPr>
            <p:cNvPr id="110" name="Group 3"/>
            <p:cNvGrpSpPr/>
            <p:nvPr/>
          </p:nvGrpSpPr>
          <p:grpSpPr>
            <a:xfrm>
              <a:off x="5284" y="8667"/>
              <a:ext cx="6399" cy="1089"/>
              <a:chOff x="3608388" y="4589463"/>
              <a:chExt cx="3462337" cy="588962"/>
            </a:xfrm>
            <a:solidFill>
              <a:srgbClr val="EAEAEA"/>
            </a:solidFill>
          </p:grpSpPr>
          <p:sp>
            <p:nvSpPr>
              <p:cNvPr id="111" name="Freeform 11"/>
              <p:cNvSpPr/>
              <p:nvPr/>
            </p:nvSpPr>
            <p:spPr bwMode="auto">
              <a:xfrm>
                <a:off x="3608388" y="4589463"/>
                <a:ext cx="1811338" cy="282575"/>
              </a:xfrm>
              <a:custGeom>
                <a:avLst/>
                <a:gdLst>
                  <a:gd name="T0" fmla="*/ 35 w 1474"/>
                  <a:gd name="T1" fmla="*/ 229 h 230"/>
                  <a:gd name="T2" fmla="*/ 222 w 1474"/>
                  <a:gd name="T3" fmla="*/ 94 h 230"/>
                  <a:gd name="T4" fmla="*/ 1474 w 1474"/>
                  <a:gd name="T5" fmla="*/ 23 h 230"/>
                  <a:gd name="T6" fmla="*/ 588 w 1474"/>
                  <a:gd name="T7" fmla="*/ 83 h 230"/>
                  <a:gd name="T8" fmla="*/ 454 w 1474"/>
                  <a:gd name="T9" fmla="*/ 230 h 230"/>
                  <a:gd name="T10" fmla="*/ 35 w 1474"/>
                  <a:gd name="T11" fmla="*/ 229 h 230"/>
                </a:gdLst>
                <a:ahLst/>
                <a:cxnLst>
                  <a:cxn ang="0">
                    <a:pos x="T0" y="T1"/>
                  </a:cxn>
                  <a:cxn ang="0">
                    <a:pos x="T2" y="T3"/>
                  </a:cxn>
                  <a:cxn ang="0">
                    <a:pos x="T4" y="T5"/>
                  </a:cxn>
                  <a:cxn ang="0">
                    <a:pos x="T6" y="T7"/>
                  </a:cxn>
                  <a:cxn ang="0">
                    <a:pos x="T8" y="T9"/>
                  </a:cxn>
                  <a:cxn ang="0">
                    <a:pos x="T10" y="T11"/>
                  </a:cxn>
                </a:cxnLst>
                <a:rect l="0" t="0" r="r" b="b"/>
                <a:pathLst>
                  <a:path w="1474" h="230">
                    <a:moveTo>
                      <a:pt x="35" y="229"/>
                    </a:moveTo>
                    <a:cubicBezTo>
                      <a:pt x="0" y="183"/>
                      <a:pt x="57" y="136"/>
                      <a:pt x="222" y="94"/>
                    </a:cubicBezTo>
                    <a:cubicBezTo>
                      <a:pt x="509" y="22"/>
                      <a:pt x="988" y="0"/>
                      <a:pt x="1474" y="23"/>
                    </a:cubicBezTo>
                    <a:cubicBezTo>
                      <a:pt x="1126" y="12"/>
                      <a:pt x="794" y="31"/>
                      <a:pt x="588" y="83"/>
                    </a:cubicBezTo>
                    <a:cubicBezTo>
                      <a:pt x="419" y="126"/>
                      <a:pt x="380" y="179"/>
                      <a:pt x="454" y="230"/>
                    </a:cubicBezTo>
                    <a:lnTo>
                      <a:pt x="35" y="229"/>
                    </a:lnTo>
                    <a:close/>
                  </a:path>
                </a:pathLst>
              </a:custGeom>
              <a:grp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2" name="Freeform 12"/>
              <p:cNvSpPr/>
              <p:nvPr/>
            </p:nvSpPr>
            <p:spPr bwMode="auto">
              <a:xfrm>
                <a:off x="3657600" y="4878388"/>
                <a:ext cx="1100138" cy="220663"/>
              </a:xfrm>
              <a:custGeom>
                <a:avLst/>
                <a:gdLst>
                  <a:gd name="T0" fmla="*/ 685 w 895"/>
                  <a:gd name="T1" fmla="*/ 180 h 180"/>
                  <a:gd name="T2" fmla="*/ 0 w 895"/>
                  <a:gd name="T3" fmla="*/ 0 h 180"/>
                  <a:gd name="T4" fmla="*/ 425 w 895"/>
                  <a:gd name="T5" fmla="*/ 1 h 180"/>
                  <a:gd name="T6" fmla="*/ 892 w 895"/>
                  <a:gd name="T7" fmla="*/ 117 h 180"/>
                  <a:gd name="T8" fmla="*/ 895 w 895"/>
                  <a:gd name="T9" fmla="*/ 117 h 180"/>
                  <a:gd name="T10" fmla="*/ 685 w 895"/>
                  <a:gd name="T11" fmla="*/ 180 h 180"/>
                </a:gdLst>
                <a:ahLst/>
                <a:cxnLst>
                  <a:cxn ang="0">
                    <a:pos x="T0" y="T1"/>
                  </a:cxn>
                  <a:cxn ang="0">
                    <a:pos x="T2" y="T3"/>
                  </a:cxn>
                  <a:cxn ang="0">
                    <a:pos x="T4" y="T5"/>
                  </a:cxn>
                  <a:cxn ang="0">
                    <a:pos x="T6" y="T7"/>
                  </a:cxn>
                  <a:cxn ang="0">
                    <a:pos x="T8" y="T9"/>
                  </a:cxn>
                  <a:cxn ang="0">
                    <a:pos x="T10" y="T11"/>
                  </a:cxn>
                </a:cxnLst>
                <a:rect l="0" t="0" r="r" b="b"/>
                <a:pathLst>
                  <a:path w="895" h="180">
                    <a:moveTo>
                      <a:pt x="685" y="180"/>
                    </a:moveTo>
                    <a:cubicBezTo>
                      <a:pt x="309" y="131"/>
                      <a:pt x="63" y="66"/>
                      <a:pt x="0" y="0"/>
                    </a:cubicBezTo>
                    <a:lnTo>
                      <a:pt x="425" y="1"/>
                    </a:lnTo>
                    <a:cubicBezTo>
                      <a:pt x="499" y="45"/>
                      <a:pt x="658" y="86"/>
                      <a:pt x="892" y="117"/>
                    </a:cubicBezTo>
                    <a:lnTo>
                      <a:pt x="895" y="117"/>
                    </a:lnTo>
                    <a:lnTo>
                      <a:pt x="685" y="180"/>
                    </a:lnTo>
                    <a:close/>
                  </a:path>
                </a:pathLst>
              </a:custGeom>
              <a:grp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3" name="Freeform 13"/>
              <p:cNvSpPr/>
              <p:nvPr/>
            </p:nvSpPr>
            <p:spPr bwMode="auto">
              <a:xfrm>
                <a:off x="4529138" y="5026025"/>
                <a:ext cx="1287463" cy="152400"/>
              </a:xfrm>
              <a:custGeom>
                <a:avLst/>
                <a:gdLst>
                  <a:gd name="T0" fmla="*/ 1048 w 1048"/>
                  <a:gd name="T1" fmla="*/ 119 h 124"/>
                  <a:gd name="T2" fmla="*/ 0 w 1048"/>
                  <a:gd name="T3" fmla="*/ 63 h 124"/>
                  <a:gd name="T4" fmla="*/ 210 w 1048"/>
                  <a:gd name="T5" fmla="*/ 0 h 124"/>
                  <a:gd name="T6" fmla="*/ 969 w 1048"/>
                  <a:gd name="T7" fmla="*/ 40 h 124"/>
                  <a:gd name="T8" fmla="*/ 1048 w 1048"/>
                  <a:gd name="T9" fmla="*/ 119 h 124"/>
                </a:gdLst>
                <a:ahLst/>
                <a:cxnLst>
                  <a:cxn ang="0">
                    <a:pos x="T0" y="T1"/>
                  </a:cxn>
                  <a:cxn ang="0">
                    <a:pos x="T2" y="T3"/>
                  </a:cxn>
                  <a:cxn ang="0">
                    <a:pos x="T4" y="T5"/>
                  </a:cxn>
                  <a:cxn ang="0">
                    <a:pos x="T6" y="T7"/>
                  </a:cxn>
                  <a:cxn ang="0">
                    <a:pos x="T8" y="T9"/>
                  </a:cxn>
                </a:cxnLst>
                <a:rect l="0" t="0" r="r" b="b"/>
                <a:pathLst>
                  <a:path w="1048" h="124">
                    <a:moveTo>
                      <a:pt x="1048" y="119"/>
                    </a:moveTo>
                    <a:cubicBezTo>
                      <a:pt x="710" y="124"/>
                      <a:pt x="336" y="106"/>
                      <a:pt x="0" y="63"/>
                    </a:cubicBezTo>
                    <a:lnTo>
                      <a:pt x="210" y="0"/>
                    </a:lnTo>
                    <a:cubicBezTo>
                      <a:pt x="447" y="30"/>
                      <a:pt x="717" y="42"/>
                      <a:pt x="969" y="40"/>
                    </a:cubicBezTo>
                    <a:lnTo>
                      <a:pt x="1048" y="119"/>
                    </a:lnTo>
                    <a:close/>
                  </a:path>
                </a:pathLst>
              </a:custGeom>
              <a:grp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4" name="Freeform 14"/>
              <p:cNvSpPr/>
              <p:nvPr/>
            </p:nvSpPr>
            <p:spPr bwMode="auto">
              <a:xfrm>
                <a:off x="5761038" y="4970463"/>
                <a:ext cx="1254125" cy="201613"/>
              </a:xfrm>
              <a:custGeom>
                <a:avLst/>
                <a:gdLst>
                  <a:gd name="T0" fmla="*/ 1021 w 1021"/>
                  <a:gd name="T1" fmla="*/ 12 h 164"/>
                  <a:gd name="T2" fmla="*/ 834 w 1021"/>
                  <a:gd name="T3" fmla="*/ 91 h 164"/>
                  <a:gd name="T4" fmla="*/ 79 w 1021"/>
                  <a:gd name="T5" fmla="*/ 164 h 164"/>
                  <a:gd name="T6" fmla="*/ 0 w 1021"/>
                  <a:gd name="T7" fmla="*/ 84 h 164"/>
                  <a:gd name="T8" fmla="*/ 698 w 1021"/>
                  <a:gd name="T9" fmla="*/ 14 h 164"/>
                  <a:gd name="T10" fmla="*/ 747 w 1021"/>
                  <a:gd name="T11" fmla="*/ 0 h 164"/>
                  <a:gd name="T12" fmla="*/ 1021 w 1021"/>
                  <a:gd name="T13" fmla="*/ 12 h 164"/>
                </a:gdLst>
                <a:ahLst/>
                <a:cxnLst>
                  <a:cxn ang="0">
                    <a:pos x="T0" y="T1"/>
                  </a:cxn>
                  <a:cxn ang="0">
                    <a:pos x="T2" y="T3"/>
                  </a:cxn>
                  <a:cxn ang="0">
                    <a:pos x="T4" y="T5"/>
                  </a:cxn>
                  <a:cxn ang="0">
                    <a:pos x="T6" y="T7"/>
                  </a:cxn>
                  <a:cxn ang="0">
                    <a:pos x="T8" y="T9"/>
                  </a:cxn>
                  <a:cxn ang="0">
                    <a:pos x="T10" y="T11"/>
                  </a:cxn>
                  <a:cxn ang="0">
                    <a:pos x="T12" y="T13"/>
                  </a:cxn>
                </a:cxnLst>
                <a:rect l="0" t="0" r="r" b="b"/>
                <a:pathLst>
                  <a:path w="1021" h="164">
                    <a:moveTo>
                      <a:pt x="1021" y="12"/>
                    </a:moveTo>
                    <a:cubicBezTo>
                      <a:pt x="998" y="41"/>
                      <a:pt x="937" y="68"/>
                      <a:pt x="834" y="91"/>
                    </a:cubicBezTo>
                    <a:cubicBezTo>
                      <a:pt x="649" y="133"/>
                      <a:pt x="380" y="158"/>
                      <a:pt x="79" y="164"/>
                    </a:cubicBezTo>
                    <a:lnTo>
                      <a:pt x="0" y="84"/>
                    </a:lnTo>
                    <a:cubicBezTo>
                      <a:pt x="279" y="80"/>
                      <a:pt x="534" y="56"/>
                      <a:pt x="698" y="14"/>
                    </a:cubicBezTo>
                    <a:cubicBezTo>
                      <a:pt x="716" y="10"/>
                      <a:pt x="732" y="5"/>
                      <a:pt x="747" y="0"/>
                    </a:cubicBezTo>
                    <a:lnTo>
                      <a:pt x="1021" y="12"/>
                    </a:lnTo>
                    <a:close/>
                  </a:path>
                </a:pathLst>
              </a:custGeom>
              <a:grp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5" name="Freeform 15"/>
              <p:cNvSpPr/>
              <p:nvPr/>
            </p:nvSpPr>
            <p:spPr bwMode="auto">
              <a:xfrm>
                <a:off x="6461125" y="4725988"/>
                <a:ext cx="609600" cy="250825"/>
              </a:xfrm>
              <a:custGeom>
                <a:avLst/>
                <a:gdLst>
                  <a:gd name="T0" fmla="*/ 0 w 496"/>
                  <a:gd name="T1" fmla="*/ 0 h 205"/>
                  <a:gd name="T2" fmla="*/ 456 w 496"/>
                  <a:gd name="T3" fmla="*/ 205 h 205"/>
                  <a:gd name="T4" fmla="*/ 197 w 496"/>
                  <a:gd name="T5" fmla="*/ 194 h 205"/>
                  <a:gd name="T6" fmla="*/ 0 w 496"/>
                  <a:gd name="T7" fmla="*/ 0 h 205"/>
                </a:gdLst>
                <a:ahLst/>
                <a:cxnLst>
                  <a:cxn ang="0">
                    <a:pos x="T0" y="T1"/>
                  </a:cxn>
                  <a:cxn ang="0">
                    <a:pos x="T2" y="T3"/>
                  </a:cxn>
                  <a:cxn ang="0">
                    <a:pos x="T4" y="T5"/>
                  </a:cxn>
                  <a:cxn ang="0">
                    <a:pos x="T6" y="T7"/>
                  </a:cxn>
                </a:cxnLst>
                <a:rect l="0" t="0" r="r" b="b"/>
                <a:pathLst>
                  <a:path w="496" h="205">
                    <a:moveTo>
                      <a:pt x="0" y="0"/>
                    </a:moveTo>
                    <a:cubicBezTo>
                      <a:pt x="328" y="60"/>
                      <a:pt x="496" y="137"/>
                      <a:pt x="456" y="205"/>
                    </a:cubicBezTo>
                    <a:lnTo>
                      <a:pt x="197" y="194"/>
                    </a:lnTo>
                    <a:cubicBezTo>
                      <a:pt x="372" y="131"/>
                      <a:pt x="281" y="58"/>
                      <a:pt x="0" y="0"/>
                    </a:cubicBezTo>
                    <a:close/>
                  </a:path>
                </a:pathLst>
              </a:custGeom>
              <a:grp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grpSp>
        <p:sp>
          <p:nvSpPr>
            <p:cNvPr id="116" name="Freeform 20"/>
            <p:cNvSpPr/>
            <p:nvPr/>
          </p:nvSpPr>
          <p:spPr bwMode="auto">
            <a:xfrm>
              <a:off x="6198" y="2685"/>
              <a:ext cx="6721" cy="7047"/>
            </a:xfrm>
            <a:custGeom>
              <a:avLst/>
              <a:gdLst>
                <a:gd name="T0" fmla="*/ 2619 w 2990"/>
                <a:gd name="T1" fmla="*/ 1374 h 3243"/>
                <a:gd name="T2" fmla="*/ 2526 w 2990"/>
                <a:gd name="T3" fmla="*/ 2982 h 3243"/>
                <a:gd name="T4" fmla="*/ 649 w 2990"/>
                <a:gd name="T5" fmla="*/ 2109 h 3243"/>
                <a:gd name="T6" fmla="*/ 540 w 2990"/>
                <a:gd name="T7" fmla="*/ 222 h 3243"/>
                <a:gd name="T8" fmla="*/ 1879 w 2990"/>
                <a:gd name="T9" fmla="*/ 495 h 3243"/>
                <a:gd name="T10" fmla="*/ 919 w 2990"/>
                <a:gd name="T11" fmla="*/ 350 h 3243"/>
                <a:gd name="T12" fmla="*/ 932 w 2990"/>
                <a:gd name="T13" fmla="*/ 1891 h 3243"/>
                <a:gd name="T14" fmla="*/ 2484 w 2990"/>
                <a:gd name="T15" fmla="*/ 2524 h 3243"/>
                <a:gd name="T16" fmla="*/ 2619 w 2990"/>
                <a:gd name="T17" fmla="*/ 1374 h 3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0" h="3243">
                  <a:moveTo>
                    <a:pt x="2619" y="1374"/>
                  </a:moveTo>
                  <a:cubicBezTo>
                    <a:pt x="2990" y="2055"/>
                    <a:pt x="2978" y="2754"/>
                    <a:pt x="2526" y="2982"/>
                  </a:cubicBezTo>
                  <a:cubicBezTo>
                    <a:pt x="2010" y="3243"/>
                    <a:pt x="1197" y="2872"/>
                    <a:pt x="649" y="2109"/>
                  </a:cubicBezTo>
                  <a:cubicBezTo>
                    <a:pt x="100" y="1347"/>
                    <a:pt x="0" y="540"/>
                    <a:pt x="540" y="222"/>
                  </a:cubicBezTo>
                  <a:cubicBezTo>
                    <a:pt x="916" y="0"/>
                    <a:pt x="1421" y="135"/>
                    <a:pt x="1879" y="495"/>
                  </a:cubicBezTo>
                  <a:cubicBezTo>
                    <a:pt x="1545" y="265"/>
                    <a:pt x="1189" y="190"/>
                    <a:pt x="919" y="350"/>
                  </a:cubicBezTo>
                  <a:cubicBezTo>
                    <a:pt x="494" y="601"/>
                    <a:pt x="500" y="1291"/>
                    <a:pt x="932" y="1891"/>
                  </a:cubicBezTo>
                  <a:cubicBezTo>
                    <a:pt x="1364" y="2492"/>
                    <a:pt x="2059" y="2775"/>
                    <a:pt x="2484" y="2524"/>
                  </a:cubicBezTo>
                  <a:cubicBezTo>
                    <a:pt x="2828" y="2320"/>
                    <a:pt x="2852" y="1860"/>
                    <a:pt x="2619" y="1374"/>
                  </a:cubicBezTo>
                  <a:close/>
                </a:path>
              </a:pathLst>
            </a:custGeom>
            <a:solidFill>
              <a:srgbClr val="FFFFFF">
                <a:lumMod val="85000"/>
              </a:srgbClr>
            </a:solidFill>
            <a:ln w="14"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7" name="Freeform 6"/>
            <p:cNvSpPr/>
            <p:nvPr/>
          </p:nvSpPr>
          <p:spPr bwMode="auto">
            <a:xfrm>
              <a:off x="6524" y="2527"/>
              <a:ext cx="3841" cy="2327"/>
            </a:xfrm>
            <a:custGeom>
              <a:avLst/>
              <a:gdLst>
                <a:gd name="T0" fmla="*/ 0 w 1692"/>
                <a:gd name="T1" fmla="*/ 809 h 1026"/>
                <a:gd name="T2" fmla="*/ 353 w 1692"/>
                <a:gd name="T3" fmla="*/ 222 h 1026"/>
                <a:gd name="T4" fmla="*/ 1692 w 1692"/>
                <a:gd name="T5" fmla="*/ 495 h 1026"/>
                <a:gd name="T6" fmla="*/ 732 w 1692"/>
                <a:gd name="T7" fmla="*/ 350 h 1026"/>
                <a:gd name="T8" fmla="*/ 418 w 1692"/>
                <a:gd name="T9" fmla="*/ 1026 h 1026"/>
                <a:gd name="T10" fmla="*/ 0 w 1692"/>
                <a:gd name="T11" fmla="*/ 809 h 1026"/>
              </a:gdLst>
              <a:ahLst/>
              <a:cxnLst>
                <a:cxn ang="0">
                  <a:pos x="T0" y="T1"/>
                </a:cxn>
                <a:cxn ang="0">
                  <a:pos x="T2" y="T3"/>
                </a:cxn>
                <a:cxn ang="0">
                  <a:pos x="T4" y="T5"/>
                </a:cxn>
                <a:cxn ang="0">
                  <a:pos x="T6" y="T7"/>
                </a:cxn>
                <a:cxn ang="0">
                  <a:pos x="T8" y="T9"/>
                </a:cxn>
                <a:cxn ang="0">
                  <a:pos x="T10" y="T11"/>
                </a:cxn>
              </a:cxnLst>
              <a:rect l="0" t="0" r="r" b="b"/>
              <a:pathLst>
                <a:path w="1692" h="1026">
                  <a:moveTo>
                    <a:pt x="0" y="809"/>
                  </a:moveTo>
                  <a:cubicBezTo>
                    <a:pt x="22" y="557"/>
                    <a:pt x="136" y="350"/>
                    <a:pt x="353" y="222"/>
                  </a:cubicBezTo>
                  <a:cubicBezTo>
                    <a:pt x="729" y="0"/>
                    <a:pt x="1234" y="135"/>
                    <a:pt x="1692" y="495"/>
                  </a:cubicBezTo>
                  <a:cubicBezTo>
                    <a:pt x="1358" y="265"/>
                    <a:pt x="1002" y="190"/>
                    <a:pt x="732" y="350"/>
                  </a:cubicBezTo>
                  <a:cubicBezTo>
                    <a:pt x="511" y="481"/>
                    <a:pt x="406" y="731"/>
                    <a:pt x="418" y="1026"/>
                  </a:cubicBezTo>
                  <a:lnTo>
                    <a:pt x="0" y="809"/>
                  </a:lnTo>
                  <a:close/>
                </a:path>
              </a:pathLst>
            </a:custGeom>
            <a:solidFill>
              <a:srgbClr val="3384C9"/>
            </a:solid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8" name="Freeform 7"/>
            <p:cNvSpPr/>
            <p:nvPr/>
          </p:nvSpPr>
          <p:spPr bwMode="auto">
            <a:xfrm>
              <a:off x="6490" y="4489"/>
              <a:ext cx="1746" cy="2855"/>
            </a:xfrm>
            <a:custGeom>
              <a:avLst/>
              <a:gdLst>
                <a:gd name="T0" fmla="*/ 482 w 769"/>
                <a:gd name="T1" fmla="*/ 1260 h 1260"/>
                <a:gd name="T2" fmla="*/ 19 w 769"/>
                <a:gd name="T3" fmla="*/ 0 h 1260"/>
                <a:gd name="T4" fmla="*/ 443 w 769"/>
                <a:gd name="T5" fmla="*/ 220 h 1260"/>
                <a:gd name="T6" fmla="*/ 767 w 769"/>
                <a:gd name="T7" fmla="*/ 1044 h 1260"/>
                <a:gd name="T8" fmla="*/ 769 w 769"/>
                <a:gd name="T9" fmla="*/ 1048 h 1260"/>
                <a:gd name="T10" fmla="*/ 482 w 769"/>
                <a:gd name="T11" fmla="*/ 1260 h 1260"/>
              </a:gdLst>
              <a:ahLst/>
              <a:cxnLst>
                <a:cxn ang="0">
                  <a:pos x="T0" y="T1"/>
                </a:cxn>
                <a:cxn ang="0">
                  <a:pos x="T2" y="T3"/>
                </a:cxn>
                <a:cxn ang="0">
                  <a:pos x="T4" y="T5"/>
                </a:cxn>
                <a:cxn ang="0">
                  <a:pos x="T6" y="T7"/>
                </a:cxn>
                <a:cxn ang="0">
                  <a:pos x="T8" y="T9"/>
                </a:cxn>
                <a:cxn ang="0">
                  <a:pos x="T10" y="T11"/>
                </a:cxn>
              </a:cxnLst>
              <a:rect l="0" t="0" r="r" b="b"/>
              <a:pathLst>
                <a:path w="769" h="1260">
                  <a:moveTo>
                    <a:pt x="482" y="1260"/>
                  </a:moveTo>
                  <a:cubicBezTo>
                    <a:pt x="167" y="821"/>
                    <a:pt x="0" y="367"/>
                    <a:pt x="19" y="0"/>
                  </a:cubicBezTo>
                  <a:lnTo>
                    <a:pt x="443" y="220"/>
                  </a:lnTo>
                  <a:cubicBezTo>
                    <a:pt x="463" y="481"/>
                    <a:pt x="571" y="772"/>
                    <a:pt x="767" y="1044"/>
                  </a:cubicBezTo>
                  <a:lnTo>
                    <a:pt x="769" y="1048"/>
                  </a:lnTo>
                  <a:lnTo>
                    <a:pt x="482" y="1260"/>
                  </a:lnTo>
                  <a:close/>
                </a:path>
              </a:pathLst>
            </a:custGeom>
            <a:solidFill>
              <a:srgbClr val="5197D3"/>
            </a:solid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19" name="Freeform 8"/>
            <p:cNvSpPr/>
            <p:nvPr/>
          </p:nvSpPr>
          <p:spPr bwMode="auto">
            <a:xfrm>
              <a:off x="7631" y="6928"/>
              <a:ext cx="2265" cy="2329"/>
            </a:xfrm>
            <a:custGeom>
              <a:avLst/>
              <a:gdLst>
                <a:gd name="T0" fmla="*/ 979 w 998"/>
                <a:gd name="T1" fmla="*/ 1027 h 1027"/>
                <a:gd name="T2" fmla="*/ 0 w 998"/>
                <a:gd name="T3" fmla="*/ 212 h 1027"/>
                <a:gd name="T4" fmla="*/ 287 w 998"/>
                <a:gd name="T5" fmla="*/ 0 h 1027"/>
                <a:gd name="T6" fmla="*/ 998 w 998"/>
                <a:gd name="T7" fmla="*/ 585 h 1027"/>
                <a:gd name="T8" fmla="*/ 979 w 998"/>
                <a:gd name="T9" fmla="*/ 1027 h 1027"/>
              </a:gdLst>
              <a:ahLst/>
              <a:cxnLst>
                <a:cxn ang="0">
                  <a:pos x="T0" y="T1"/>
                </a:cxn>
                <a:cxn ang="0">
                  <a:pos x="T2" y="T3"/>
                </a:cxn>
                <a:cxn ang="0">
                  <a:pos x="T4" y="T5"/>
                </a:cxn>
                <a:cxn ang="0">
                  <a:pos x="T6" y="T7"/>
                </a:cxn>
                <a:cxn ang="0">
                  <a:pos x="T8" y="T9"/>
                </a:cxn>
              </a:cxnLst>
              <a:rect l="0" t="0" r="r" b="b"/>
              <a:pathLst>
                <a:path w="998" h="1027">
                  <a:moveTo>
                    <a:pt x="979" y="1027"/>
                  </a:moveTo>
                  <a:cubicBezTo>
                    <a:pt x="635" y="881"/>
                    <a:pt x="284" y="598"/>
                    <a:pt x="0" y="212"/>
                  </a:cubicBezTo>
                  <a:lnTo>
                    <a:pt x="287" y="0"/>
                  </a:lnTo>
                  <a:cubicBezTo>
                    <a:pt x="488" y="269"/>
                    <a:pt x="742" y="470"/>
                    <a:pt x="998" y="585"/>
                  </a:cubicBezTo>
                  <a:lnTo>
                    <a:pt x="979" y="1027"/>
                  </a:lnTo>
                  <a:close/>
                </a:path>
              </a:pathLst>
            </a:custGeom>
            <a:solidFill>
              <a:srgbClr val="3384C9"/>
            </a:solid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20" name="Freeform 9"/>
            <p:cNvSpPr/>
            <p:nvPr/>
          </p:nvSpPr>
          <p:spPr bwMode="auto">
            <a:xfrm>
              <a:off x="9934" y="8186"/>
              <a:ext cx="2561" cy="1414"/>
            </a:xfrm>
            <a:custGeom>
              <a:avLst/>
              <a:gdLst>
                <a:gd name="T0" fmla="*/ 1128 w 1128"/>
                <a:gd name="T1" fmla="*/ 199 h 624"/>
                <a:gd name="T2" fmla="*/ 844 w 1128"/>
                <a:gd name="T3" fmla="*/ 504 h 624"/>
                <a:gd name="T4" fmla="*/ 0 w 1128"/>
                <a:gd name="T5" fmla="*/ 487 h 624"/>
                <a:gd name="T6" fmla="*/ 19 w 1128"/>
                <a:gd name="T7" fmla="*/ 45 h 624"/>
                <a:gd name="T8" fmla="*/ 802 w 1128"/>
                <a:gd name="T9" fmla="*/ 46 h 624"/>
                <a:gd name="T10" fmla="*/ 868 w 1128"/>
                <a:gd name="T11" fmla="*/ 0 h 624"/>
                <a:gd name="T12" fmla="*/ 1128 w 1128"/>
                <a:gd name="T13" fmla="*/ 199 h 624"/>
              </a:gdLst>
              <a:ahLst/>
              <a:cxnLst>
                <a:cxn ang="0">
                  <a:pos x="T0" y="T1"/>
                </a:cxn>
                <a:cxn ang="0">
                  <a:pos x="T2" y="T3"/>
                </a:cxn>
                <a:cxn ang="0">
                  <a:pos x="T4" y="T5"/>
                </a:cxn>
                <a:cxn ang="0">
                  <a:pos x="T6" y="T7"/>
                </a:cxn>
                <a:cxn ang="0">
                  <a:pos x="T8" y="T9"/>
                </a:cxn>
                <a:cxn ang="0">
                  <a:pos x="T10" y="T11"/>
                </a:cxn>
                <a:cxn ang="0">
                  <a:pos x="T12" y="T13"/>
                </a:cxn>
              </a:cxnLst>
              <a:rect l="0" t="0" r="r" b="b"/>
              <a:pathLst>
                <a:path w="1128" h="624">
                  <a:moveTo>
                    <a:pt x="1128" y="199"/>
                  </a:moveTo>
                  <a:cubicBezTo>
                    <a:pt x="1069" y="332"/>
                    <a:pt x="975" y="438"/>
                    <a:pt x="844" y="504"/>
                  </a:cubicBezTo>
                  <a:cubicBezTo>
                    <a:pt x="607" y="624"/>
                    <a:pt x="307" y="610"/>
                    <a:pt x="0" y="487"/>
                  </a:cubicBezTo>
                  <a:lnTo>
                    <a:pt x="19" y="45"/>
                  </a:lnTo>
                  <a:cubicBezTo>
                    <a:pt x="303" y="163"/>
                    <a:pt x="587" y="173"/>
                    <a:pt x="802" y="46"/>
                  </a:cubicBezTo>
                  <a:cubicBezTo>
                    <a:pt x="826" y="32"/>
                    <a:pt x="848" y="16"/>
                    <a:pt x="868" y="0"/>
                  </a:cubicBezTo>
                  <a:lnTo>
                    <a:pt x="1128" y="199"/>
                  </a:lnTo>
                  <a:close/>
                </a:path>
              </a:pathLst>
            </a:custGeom>
            <a:solidFill>
              <a:srgbClr val="5197D3"/>
            </a:solid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21" name="Freeform 10"/>
            <p:cNvSpPr/>
            <p:nvPr/>
          </p:nvSpPr>
          <p:spPr bwMode="auto">
            <a:xfrm>
              <a:off x="11967" y="5683"/>
              <a:ext cx="839" cy="2878"/>
            </a:xfrm>
            <a:custGeom>
              <a:avLst/>
              <a:gdLst>
                <a:gd name="T0" fmla="*/ 41 w 370"/>
                <a:gd name="T1" fmla="*/ 0 h 1269"/>
                <a:gd name="T2" fmla="*/ 245 w 370"/>
                <a:gd name="T3" fmla="*/ 1269 h 1269"/>
                <a:gd name="T4" fmla="*/ 0 w 370"/>
                <a:gd name="T5" fmla="*/ 1081 h 1269"/>
                <a:gd name="T6" fmla="*/ 41 w 370"/>
                <a:gd name="T7" fmla="*/ 0 h 1269"/>
              </a:gdLst>
              <a:ahLst/>
              <a:cxnLst>
                <a:cxn ang="0">
                  <a:pos x="T0" y="T1"/>
                </a:cxn>
                <a:cxn ang="0">
                  <a:pos x="T2" y="T3"/>
                </a:cxn>
                <a:cxn ang="0">
                  <a:pos x="T4" y="T5"/>
                </a:cxn>
                <a:cxn ang="0">
                  <a:pos x="T6" y="T7"/>
                </a:cxn>
              </a:cxnLst>
              <a:rect l="0" t="0" r="r" b="b"/>
              <a:pathLst>
                <a:path w="370" h="1269">
                  <a:moveTo>
                    <a:pt x="41" y="0"/>
                  </a:moveTo>
                  <a:cubicBezTo>
                    <a:pt x="296" y="467"/>
                    <a:pt x="370" y="943"/>
                    <a:pt x="245" y="1269"/>
                  </a:cubicBezTo>
                  <a:lnTo>
                    <a:pt x="0" y="1081"/>
                  </a:lnTo>
                  <a:cubicBezTo>
                    <a:pt x="252" y="854"/>
                    <a:pt x="250" y="437"/>
                    <a:pt x="41" y="0"/>
                  </a:cubicBezTo>
                  <a:close/>
                </a:path>
              </a:pathLst>
            </a:custGeom>
            <a:solidFill>
              <a:srgbClr val="3384C9"/>
            </a:solidFill>
            <a:ln w="13" cap="flat">
              <a:noFill/>
              <a:prstDash val="solid"/>
              <a:miter lim="800000"/>
            </a:ln>
          </p:spPr>
          <p:txBody>
            <a:bodyPr vert="horz" wrap="square" lIns="91388" tIns="45694" rIns="91388" bIns="45694" numCol="1" anchor="t" anchorCtr="0" compatLnSpc="1"/>
            <a:lstStyle/>
            <a:p>
              <a:pPr defTabSz="913765">
                <a:defRPr/>
              </a:pPr>
              <a:endParaRPr lang="en-US" sz="3595" kern="0" dirty="0">
                <a:solidFill>
                  <a:sysClr val="windowText" lastClr="000000"/>
                </a:solidFill>
                <a:ea typeface="黑体" panose="02010609060101010101" charset="-122"/>
                <a:cs typeface="+mn-ea"/>
                <a:sym typeface="+mn-lt"/>
              </a:endParaRPr>
            </a:p>
          </p:txBody>
        </p:sp>
        <p:sp>
          <p:nvSpPr>
            <p:cNvPr id="122" name="TextBox 11"/>
            <p:cNvSpPr txBox="1"/>
            <p:nvPr/>
          </p:nvSpPr>
          <p:spPr>
            <a:xfrm>
              <a:off x="6889" y="3682"/>
              <a:ext cx="519" cy="489"/>
            </a:xfrm>
            <a:prstGeom prst="rect">
              <a:avLst/>
            </a:prstGeom>
            <a:noFill/>
          </p:spPr>
          <p:txBody>
            <a:bodyPr wrap="square" lIns="0" tIns="0" rIns="0" bIns="0" rtlCol="0" anchor="ctr" anchorCtr="1">
              <a:spAutoFit/>
            </a:bodyPr>
            <a:lstStyle/>
            <a:p>
              <a:pPr defTabSz="913765">
                <a:defRPr/>
              </a:pPr>
              <a:r>
                <a:rPr lang="en-US" sz="2000" b="1" kern="0" dirty="0">
                  <a:solidFill>
                    <a:srgbClr val="FFFFFF"/>
                  </a:solidFill>
                  <a:ea typeface="黑体" panose="02010609060101010101" charset="-122"/>
                  <a:cs typeface="+mn-ea"/>
                  <a:sym typeface="+mn-lt"/>
                </a:rPr>
                <a:t>1</a:t>
              </a:r>
            </a:p>
          </p:txBody>
        </p:sp>
        <p:sp>
          <p:nvSpPr>
            <p:cNvPr id="123" name="TextBox 12"/>
            <p:cNvSpPr txBox="1"/>
            <p:nvPr/>
          </p:nvSpPr>
          <p:spPr>
            <a:xfrm>
              <a:off x="7088" y="5794"/>
              <a:ext cx="519" cy="489"/>
            </a:xfrm>
            <a:prstGeom prst="rect">
              <a:avLst/>
            </a:prstGeom>
            <a:noFill/>
          </p:spPr>
          <p:txBody>
            <a:bodyPr wrap="square" lIns="0" tIns="0" rIns="0" bIns="0" rtlCol="0" anchor="ctr" anchorCtr="1">
              <a:spAutoFit/>
            </a:bodyPr>
            <a:lstStyle/>
            <a:p>
              <a:pPr defTabSz="913765">
                <a:defRPr/>
              </a:pPr>
              <a:r>
                <a:rPr lang="en-US" sz="2000" b="1" kern="0" dirty="0">
                  <a:solidFill>
                    <a:srgbClr val="FFFFFF"/>
                  </a:solidFill>
                  <a:ea typeface="黑体" panose="02010609060101010101" charset="-122"/>
                  <a:cs typeface="+mn-ea"/>
                  <a:sym typeface="+mn-lt"/>
                </a:rPr>
                <a:t>2</a:t>
              </a:r>
            </a:p>
          </p:txBody>
        </p:sp>
        <p:sp>
          <p:nvSpPr>
            <p:cNvPr id="156" name="TextBox 13"/>
            <p:cNvSpPr txBox="1"/>
            <p:nvPr/>
          </p:nvSpPr>
          <p:spPr>
            <a:xfrm>
              <a:off x="8567" y="7813"/>
              <a:ext cx="519" cy="489"/>
            </a:xfrm>
            <a:prstGeom prst="rect">
              <a:avLst/>
            </a:prstGeom>
            <a:noFill/>
          </p:spPr>
          <p:txBody>
            <a:bodyPr wrap="square" lIns="0" tIns="0" rIns="0" bIns="0" rtlCol="0" anchor="ctr" anchorCtr="1">
              <a:spAutoFit/>
            </a:bodyPr>
            <a:lstStyle/>
            <a:p>
              <a:pPr defTabSz="913765">
                <a:defRPr/>
              </a:pPr>
              <a:r>
                <a:rPr lang="en-US" sz="2000" b="1" kern="0" dirty="0">
                  <a:solidFill>
                    <a:srgbClr val="FFFFFF"/>
                  </a:solidFill>
                  <a:ea typeface="黑体" panose="02010609060101010101" charset="-122"/>
                  <a:cs typeface="+mn-ea"/>
                  <a:sym typeface="+mn-lt"/>
                </a:rPr>
                <a:t>3</a:t>
              </a:r>
            </a:p>
          </p:txBody>
        </p:sp>
        <p:sp>
          <p:nvSpPr>
            <p:cNvPr id="157" name="TextBox 14"/>
            <p:cNvSpPr txBox="1"/>
            <p:nvPr/>
          </p:nvSpPr>
          <p:spPr>
            <a:xfrm>
              <a:off x="10950" y="8728"/>
              <a:ext cx="519" cy="489"/>
            </a:xfrm>
            <a:prstGeom prst="rect">
              <a:avLst/>
            </a:prstGeom>
            <a:noFill/>
          </p:spPr>
          <p:txBody>
            <a:bodyPr wrap="square" lIns="0" tIns="0" rIns="0" bIns="0" rtlCol="0" anchor="ctr" anchorCtr="1">
              <a:spAutoFit/>
            </a:bodyPr>
            <a:lstStyle/>
            <a:p>
              <a:pPr defTabSz="913765">
                <a:defRPr/>
              </a:pPr>
              <a:r>
                <a:rPr lang="en-US" sz="2000" b="1" kern="0" dirty="0">
                  <a:solidFill>
                    <a:srgbClr val="FFFFFF"/>
                  </a:solidFill>
                  <a:ea typeface="黑体" panose="02010609060101010101" charset="-122"/>
                  <a:cs typeface="+mn-ea"/>
                  <a:sym typeface="+mn-lt"/>
                </a:rPr>
                <a:t>4</a:t>
              </a:r>
            </a:p>
          </p:txBody>
        </p:sp>
        <p:sp>
          <p:nvSpPr>
            <p:cNvPr id="158" name="TextBox 15"/>
            <p:cNvSpPr txBox="1"/>
            <p:nvPr/>
          </p:nvSpPr>
          <p:spPr>
            <a:xfrm>
              <a:off x="12123" y="7754"/>
              <a:ext cx="519" cy="489"/>
            </a:xfrm>
            <a:prstGeom prst="rect">
              <a:avLst/>
            </a:prstGeom>
            <a:noFill/>
          </p:spPr>
          <p:txBody>
            <a:bodyPr wrap="square" lIns="0" tIns="0" rIns="0" bIns="0" rtlCol="0" anchor="ctr" anchorCtr="1">
              <a:noAutofit/>
            </a:bodyPr>
            <a:lstStyle/>
            <a:p>
              <a:pPr defTabSz="913765">
                <a:defRPr/>
              </a:pPr>
              <a:r>
                <a:rPr lang="en-US" sz="2000" b="1" kern="0" dirty="0">
                  <a:solidFill>
                    <a:srgbClr val="FFFFFF"/>
                  </a:solidFill>
                  <a:ea typeface="黑体" panose="02010609060101010101" charset="-122"/>
                  <a:cs typeface="+mn-ea"/>
                  <a:sym typeface="+mn-lt"/>
                </a:rPr>
                <a:t>5</a:t>
              </a:r>
            </a:p>
          </p:txBody>
        </p:sp>
        <p:sp>
          <p:nvSpPr>
            <p:cNvPr id="160" name="Rectangle 27"/>
            <p:cNvSpPr/>
            <p:nvPr/>
          </p:nvSpPr>
          <p:spPr>
            <a:xfrm>
              <a:off x="1740" y="3571"/>
              <a:ext cx="4511" cy="1552"/>
            </a:xfrm>
            <a:prstGeom prst="rect">
              <a:avLst/>
            </a:prstGeom>
          </p:spPr>
          <p:txBody>
            <a:bodyPr wrap="square">
              <a:spAutoFit/>
            </a:bodyPr>
            <a:lstStyle/>
            <a:p>
              <a:pPr algn="r">
                <a:lnSpc>
                  <a:spcPct val="12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mn-lt"/>
                </a:rPr>
                <a:t>调研报告的标题、调研人员的姓名及所属单位、调研公司、完成和呈报报告的日期</a:t>
              </a:r>
            </a:p>
          </p:txBody>
        </p:sp>
        <p:sp>
          <p:nvSpPr>
            <p:cNvPr id="162" name="Rectangle 29"/>
            <p:cNvSpPr/>
            <p:nvPr/>
          </p:nvSpPr>
          <p:spPr>
            <a:xfrm>
              <a:off x="1921" y="6002"/>
              <a:ext cx="4457" cy="1084"/>
            </a:xfrm>
            <a:prstGeom prst="rect">
              <a:avLst/>
            </a:prstGeom>
          </p:spPr>
          <p:txBody>
            <a:bodyPr wrap="square">
              <a:spAutoFit/>
            </a:bodyPr>
            <a:lstStyle/>
            <a:p>
              <a:pPr algn="r">
                <a:lnSpc>
                  <a:spcPct val="12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mn-lt"/>
                </a:rPr>
                <a:t>各个章节内容索引和附录的顺序提要</a:t>
              </a:r>
            </a:p>
          </p:txBody>
        </p:sp>
        <p:sp>
          <p:nvSpPr>
            <p:cNvPr id="164" name="Rectangle 31"/>
            <p:cNvSpPr/>
            <p:nvPr/>
          </p:nvSpPr>
          <p:spPr>
            <a:xfrm>
              <a:off x="2507" y="8096"/>
              <a:ext cx="4885" cy="1552"/>
            </a:xfrm>
            <a:prstGeom prst="rect">
              <a:avLst/>
            </a:prstGeom>
          </p:spPr>
          <p:txBody>
            <a:bodyPr wrap="square">
              <a:spAutoFit/>
            </a:bodyPr>
            <a:lstStyle/>
            <a:p>
              <a:pPr algn="r">
                <a:lnSpc>
                  <a:spcPct val="12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mn-lt"/>
                </a:rPr>
                <a:t>调研的由来和原因、调研对象、调研内容、调研研究方法及调研执行结果等</a:t>
              </a:r>
            </a:p>
          </p:txBody>
        </p:sp>
        <p:sp>
          <p:nvSpPr>
            <p:cNvPr id="176" name="Rectangle 33"/>
            <p:cNvSpPr/>
            <p:nvPr/>
          </p:nvSpPr>
          <p:spPr>
            <a:xfrm>
              <a:off x="13220" y="4943"/>
              <a:ext cx="4220" cy="1552"/>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mn-lt"/>
                </a:rPr>
                <a:t>正文的补充或扩充资料，用来论证、说明或进一步阐述正文有关情况</a:t>
              </a:r>
            </a:p>
          </p:txBody>
        </p:sp>
        <p:sp>
          <p:nvSpPr>
            <p:cNvPr id="178" name="Rectangle 35"/>
            <p:cNvSpPr/>
            <p:nvPr/>
          </p:nvSpPr>
          <p:spPr>
            <a:xfrm>
              <a:off x="13064" y="7621"/>
              <a:ext cx="4220" cy="2022"/>
            </a:xfrm>
            <a:prstGeom prst="rect">
              <a:avLst/>
            </a:prstGeom>
          </p:spPr>
          <p:txBody>
            <a:bodyPr wrap="square">
              <a:spAutoFit/>
            </a:bodyPr>
            <a:lstStyle/>
            <a:p>
              <a:pPr>
                <a:lnSpc>
                  <a:spcPct val="12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mn-ea"/>
                  <a:sym typeface="+mn-lt"/>
                </a:rPr>
                <a:t>调研目的、方法、步骤，样本的分布情况、调研问卷的内容、统计方法及数据、调研结果、结论及意见建议</a:t>
              </a:r>
            </a:p>
          </p:txBody>
        </p:sp>
      </p:grpSp>
      <p:sp>
        <p:nvSpPr>
          <p:cNvPr id="8" name="文本框 7"/>
          <p:cNvSpPr txBox="1"/>
          <p:nvPr/>
        </p:nvSpPr>
        <p:spPr>
          <a:xfrm>
            <a:off x="2796540" y="2108835"/>
            <a:ext cx="1212215" cy="398780"/>
          </a:xfrm>
          <a:prstGeom prst="rect">
            <a:avLst/>
          </a:prstGeom>
          <a:noFill/>
        </p:spPr>
        <p:txBody>
          <a:bodyPr wrap="square" rtlCol="0">
            <a:spAutoFit/>
          </a:bodyPr>
          <a:lstStyle/>
          <a:p>
            <a:pPr algn="r"/>
            <a:r>
              <a:rPr lang="zh-CN" altLang="en-US" sz="2000">
                <a:solidFill>
                  <a:srgbClr val="0070C0"/>
                </a:solidFill>
              </a:rPr>
              <a:t>封面</a:t>
            </a:r>
          </a:p>
        </p:txBody>
      </p:sp>
      <p:sp>
        <p:nvSpPr>
          <p:cNvPr id="18" name="文本框 17"/>
          <p:cNvSpPr txBox="1"/>
          <p:nvPr/>
        </p:nvSpPr>
        <p:spPr>
          <a:xfrm>
            <a:off x="2947035" y="3699510"/>
            <a:ext cx="1212215" cy="398780"/>
          </a:xfrm>
          <a:prstGeom prst="rect">
            <a:avLst/>
          </a:prstGeom>
          <a:noFill/>
        </p:spPr>
        <p:txBody>
          <a:bodyPr wrap="square" rtlCol="0">
            <a:spAutoFit/>
          </a:bodyPr>
          <a:lstStyle/>
          <a:p>
            <a:pPr algn="r"/>
            <a:r>
              <a:rPr lang="zh-CN" altLang="en-US" sz="2000">
                <a:solidFill>
                  <a:srgbClr val="0070C0"/>
                </a:solidFill>
              </a:rPr>
              <a:t>目录</a:t>
            </a:r>
          </a:p>
        </p:txBody>
      </p:sp>
      <p:sp>
        <p:nvSpPr>
          <p:cNvPr id="19" name="文本框 18"/>
          <p:cNvSpPr txBox="1"/>
          <p:nvPr/>
        </p:nvSpPr>
        <p:spPr>
          <a:xfrm>
            <a:off x="3314700" y="5041265"/>
            <a:ext cx="1212215" cy="398780"/>
          </a:xfrm>
          <a:prstGeom prst="rect">
            <a:avLst/>
          </a:prstGeom>
          <a:noFill/>
        </p:spPr>
        <p:txBody>
          <a:bodyPr wrap="square" rtlCol="0">
            <a:spAutoFit/>
          </a:bodyPr>
          <a:lstStyle/>
          <a:p>
            <a:pPr algn="r"/>
            <a:r>
              <a:rPr lang="zh-CN" altLang="en-US" sz="2000">
                <a:solidFill>
                  <a:srgbClr val="0070C0"/>
                </a:solidFill>
              </a:rPr>
              <a:t>摘要</a:t>
            </a:r>
          </a:p>
        </p:txBody>
      </p:sp>
      <p:sp>
        <p:nvSpPr>
          <p:cNvPr id="20" name="文本框 19"/>
          <p:cNvSpPr txBox="1"/>
          <p:nvPr/>
        </p:nvSpPr>
        <p:spPr>
          <a:xfrm>
            <a:off x="8390890" y="4719320"/>
            <a:ext cx="1212215" cy="398780"/>
          </a:xfrm>
          <a:prstGeom prst="rect">
            <a:avLst/>
          </a:prstGeom>
          <a:noFill/>
        </p:spPr>
        <p:txBody>
          <a:bodyPr wrap="square" rtlCol="0">
            <a:spAutoFit/>
          </a:bodyPr>
          <a:lstStyle/>
          <a:p>
            <a:pPr algn="l"/>
            <a:r>
              <a:rPr lang="zh-CN" altLang="en-US" sz="2000">
                <a:solidFill>
                  <a:srgbClr val="0070C0"/>
                </a:solidFill>
              </a:rPr>
              <a:t>正文</a:t>
            </a:r>
          </a:p>
        </p:txBody>
      </p:sp>
      <p:sp>
        <p:nvSpPr>
          <p:cNvPr id="21" name="文本框 20"/>
          <p:cNvSpPr txBox="1"/>
          <p:nvPr/>
        </p:nvSpPr>
        <p:spPr>
          <a:xfrm>
            <a:off x="8466455" y="3016250"/>
            <a:ext cx="1212215" cy="398780"/>
          </a:xfrm>
          <a:prstGeom prst="rect">
            <a:avLst/>
          </a:prstGeom>
          <a:noFill/>
        </p:spPr>
        <p:txBody>
          <a:bodyPr wrap="square" rtlCol="0">
            <a:spAutoFit/>
          </a:bodyPr>
          <a:lstStyle/>
          <a:p>
            <a:pPr algn="l"/>
            <a:r>
              <a:rPr lang="zh-CN" altLang="en-US" sz="2000">
                <a:solidFill>
                  <a:srgbClr val="0070C0"/>
                </a:solidFill>
              </a:rPr>
              <a:t>附录</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文本框 13"/>
          <p:cNvSpPr txBox="1"/>
          <p:nvPr/>
        </p:nvSpPr>
        <p:spPr>
          <a:xfrm>
            <a:off x="4450715" y="1245235"/>
            <a:ext cx="3316605" cy="460375"/>
          </a:xfrm>
          <a:prstGeom prst="rect">
            <a:avLst/>
          </a:prstGeom>
          <a:noFill/>
        </p:spPr>
        <p:txBody>
          <a:bodyPr wrap="square" rtlCol="0">
            <a:spAutoFit/>
          </a:bodyPr>
          <a:lstStyle/>
          <a:p>
            <a:r>
              <a:rPr lang="zh-CN" altLang="en-US" sz="2400">
                <a:solidFill>
                  <a:schemeClr val="bg1"/>
                </a:solidFill>
                <a:latin typeface="+mj-lt"/>
              </a:rPr>
              <a:t>五、</a:t>
            </a:r>
            <a:r>
              <a:rPr lang="zh-CN" altLang="en-US" sz="2400" dirty="0">
                <a:solidFill>
                  <a:schemeClr val="bg1"/>
                </a:solidFill>
                <a:cs typeface="+mn-ea"/>
                <a:sym typeface="+mn-lt"/>
              </a:rPr>
              <a:t>撰写市场调研报告</a:t>
            </a:r>
          </a:p>
        </p:txBody>
      </p:sp>
      <p:sp>
        <p:nvSpPr>
          <p:cNvPr id="3" name="椭圆 2"/>
          <p:cNvSpPr/>
          <p:nvPr/>
        </p:nvSpPr>
        <p:spPr>
          <a:xfrm>
            <a:off x="537028" y="2866208"/>
            <a:ext cx="2075543" cy="2075543"/>
          </a:xfrm>
          <a:prstGeom prst="ellipse">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spcBef>
                <a:spcPts val="0"/>
              </a:spcBef>
              <a:spcAft>
                <a:spcPts val="0"/>
              </a:spcAft>
            </a:pPr>
            <a:r>
              <a:rPr lang="zh-CN" altLang="en-US" sz="2400" b="1" dirty="0">
                <a:solidFill>
                  <a:schemeClr val="bg1"/>
                </a:solidFill>
                <a:cs typeface="+mn-ea"/>
                <a:sym typeface="+mn-lt"/>
              </a:rPr>
              <a:t>市场调研报告撰写</a:t>
            </a:r>
          </a:p>
          <a:p>
            <a:pPr algn="ctr">
              <a:lnSpc>
                <a:spcPct val="120000"/>
              </a:lnSpc>
              <a:spcBef>
                <a:spcPts val="0"/>
              </a:spcBef>
              <a:spcAft>
                <a:spcPts val="0"/>
              </a:spcAft>
            </a:pPr>
            <a:r>
              <a:rPr lang="zh-CN" altLang="en-US" sz="2400" b="1" dirty="0">
                <a:solidFill>
                  <a:schemeClr val="bg1"/>
                </a:solidFill>
                <a:cs typeface="+mn-ea"/>
                <a:sym typeface="+mn-lt"/>
              </a:rPr>
              <a:t>流程</a:t>
            </a:r>
          </a:p>
        </p:txBody>
      </p:sp>
      <p:sp>
        <p:nvSpPr>
          <p:cNvPr id="2" name="泪滴形 1"/>
          <p:cNvSpPr/>
          <p:nvPr/>
        </p:nvSpPr>
        <p:spPr>
          <a:xfrm>
            <a:off x="1779529" y="1902458"/>
            <a:ext cx="522514" cy="522514"/>
          </a:xfrm>
          <a:prstGeom prst="teardrop">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cs typeface="+mn-ea"/>
                <a:sym typeface="+mn-lt"/>
              </a:rPr>
              <a:t>1</a:t>
            </a:r>
            <a:endParaRPr lang="zh-CN" altLang="en-US" sz="3200" b="1" dirty="0">
              <a:solidFill>
                <a:schemeClr val="bg1"/>
              </a:solidFill>
              <a:cs typeface="+mn-ea"/>
              <a:sym typeface="+mn-lt"/>
            </a:endParaRPr>
          </a:p>
        </p:txBody>
      </p:sp>
      <p:sp>
        <p:nvSpPr>
          <p:cNvPr id="5" name="泪滴形 4"/>
          <p:cNvSpPr/>
          <p:nvPr/>
        </p:nvSpPr>
        <p:spPr>
          <a:xfrm>
            <a:off x="1714759" y="5288913"/>
            <a:ext cx="522514" cy="522514"/>
          </a:xfrm>
          <a:prstGeom prst="teardrop">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cs typeface="+mn-ea"/>
                <a:sym typeface="+mn-lt"/>
              </a:rPr>
              <a:t>4</a:t>
            </a:r>
            <a:endParaRPr lang="zh-CN" altLang="en-US" sz="3200" b="1" dirty="0">
              <a:solidFill>
                <a:schemeClr val="bg1"/>
              </a:solidFill>
              <a:cs typeface="+mn-ea"/>
              <a:sym typeface="+mn-lt"/>
            </a:endParaRPr>
          </a:p>
        </p:txBody>
      </p:sp>
      <p:sp>
        <p:nvSpPr>
          <p:cNvPr id="6" name="泪滴形 5"/>
          <p:cNvSpPr/>
          <p:nvPr/>
        </p:nvSpPr>
        <p:spPr>
          <a:xfrm>
            <a:off x="2675585" y="3003004"/>
            <a:ext cx="522514" cy="522514"/>
          </a:xfrm>
          <a:prstGeom prst="teardrop">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cs typeface="+mn-ea"/>
                <a:sym typeface="+mn-lt"/>
              </a:rPr>
              <a:t>2</a:t>
            </a:r>
            <a:endParaRPr lang="zh-CN" altLang="en-US" sz="3200" b="1" dirty="0">
              <a:solidFill>
                <a:schemeClr val="bg1"/>
              </a:solidFill>
              <a:cs typeface="+mn-ea"/>
              <a:sym typeface="+mn-lt"/>
            </a:endParaRPr>
          </a:p>
        </p:txBody>
      </p:sp>
      <p:sp>
        <p:nvSpPr>
          <p:cNvPr id="7" name="泪滴形 6"/>
          <p:cNvSpPr/>
          <p:nvPr/>
        </p:nvSpPr>
        <p:spPr>
          <a:xfrm>
            <a:off x="2661838" y="4153268"/>
            <a:ext cx="522514" cy="522514"/>
          </a:xfrm>
          <a:prstGeom prst="teardrop">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3200" b="1" dirty="0">
                <a:solidFill>
                  <a:schemeClr val="bg1"/>
                </a:solidFill>
                <a:cs typeface="+mn-ea"/>
                <a:sym typeface="+mn-lt"/>
              </a:rPr>
              <a:t>3</a:t>
            </a:r>
            <a:endParaRPr lang="zh-CN" altLang="en-US" sz="3200" b="1" dirty="0">
              <a:solidFill>
                <a:schemeClr val="bg1"/>
              </a:solidFill>
              <a:cs typeface="+mn-ea"/>
              <a:sym typeface="+mn-lt"/>
            </a:endParaRPr>
          </a:p>
        </p:txBody>
      </p:sp>
      <p:sp>
        <p:nvSpPr>
          <p:cNvPr id="9" name="文本框 8"/>
          <p:cNvSpPr txBox="1"/>
          <p:nvPr/>
        </p:nvSpPr>
        <p:spPr>
          <a:xfrm>
            <a:off x="5101891" y="1823083"/>
            <a:ext cx="6084145" cy="681355"/>
          </a:xfrm>
          <a:prstGeom prst="rect">
            <a:avLst/>
          </a:prstGeom>
          <a:noFill/>
        </p:spPr>
        <p:txBody>
          <a:bodyPr wrap="square" rtlCol="0">
            <a:spAutoFit/>
          </a:bodyPr>
          <a:lstStyle/>
          <a:p>
            <a:pPr marL="285750" indent="-285750" algn="l" fontAlgn="auto">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准确、简洁，由调研对象+调研内容构成</a:t>
            </a:r>
          </a:p>
          <a:p>
            <a:pPr marL="285750" indent="-285750" algn="l" fontAlgn="auto">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小孙确定报告的标题：广西特产销售情况调研与用户分析报告</a:t>
            </a:r>
          </a:p>
        </p:txBody>
      </p:sp>
      <p:sp>
        <p:nvSpPr>
          <p:cNvPr id="10" name="文本框 9"/>
          <p:cNvSpPr txBox="1"/>
          <p:nvPr/>
        </p:nvSpPr>
        <p:spPr>
          <a:xfrm>
            <a:off x="5037144" y="5307266"/>
            <a:ext cx="6211757" cy="681355"/>
          </a:xfrm>
          <a:prstGeom prst="rect">
            <a:avLst/>
          </a:prstGeom>
          <a:noFill/>
        </p:spPr>
        <p:txBody>
          <a:bodyPr wrap="square" rtlCol="0">
            <a:spAutoFit/>
          </a:bodyPr>
          <a:lstStyle/>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确定结尾方式，并撰写结尾部分</a:t>
            </a:r>
          </a:p>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可对本次促销活动提出几点针对性建议</a:t>
            </a:r>
          </a:p>
        </p:txBody>
      </p:sp>
      <p:sp>
        <p:nvSpPr>
          <p:cNvPr id="11" name="文本框 10"/>
          <p:cNvSpPr txBox="1"/>
          <p:nvPr/>
        </p:nvSpPr>
        <p:spPr>
          <a:xfrm>
            <a:off x="5816282" y="2907738"/>
            <a:ext cx="6084145" cy="681355"/>
          </a:xfrm>
          <a:prstGeom prst="rect">
            <a:avLst/>
          </a:prstGeom>
          <a:noFill/>
        </p:spPr>
        <p:txBody>
          <a:bodyPr wrap="square" rtlCol="0">
            <a:spAutoFit/>
          </a:bodyPr>
          <a:lstStyle/>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内容无需过长，一个段落即可</a:t>
            </a:r>
          </a:p>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本次报告可介绍广西特产的价值并概括调研的大致内容</a:t>
            </a:r>
          </a:p>
        </p:txBody>
      </p:sp>
      <p:sp>
        <p:nvSpPr>
          <p:cNvPr id="13" name="文本框 12"/>
          <p:cNvSpPr txBox="1"/>
          <p:nvPr/>
        </p:nvSpPr>
        <p:spPr>
          <a:xfrm>
            <a:off x="7120255" y="3837305"/>
            <a:ext cx="4573270" cy="1271270"/>
          </a:xfrm>
          <a:prstGeom prst="rect">
            <a:avLst/>
          </a:prstGeom>
          <a:noFill/>
        </p:spPr>
        <p:txBody>
          <a:bodyPr wrap="square" rtlCol="0">
            <a:spAutoFit/>
          </a:bodyPr>
          <a:lstStyle/>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用事实说话</a:t>
            </a:r>
          </a:p>
          <a:p>
            <a:pPr marL="285750" indent="-285750" algn="l">
              <a:lnSpc>
                <a:spcPct val="120000"/>
              </a:lnSpc>
              <a:spcBef>
                <a:spcPts val="0"/>
              </a:spcBef>
              <a:spcAft>
                <a:spcPts val="0"/>
              </a:spcAft>
              <a:buFont typeface="Arial" panose="020B0604020202020204" pitchFamily="34" charset="0"/>
              <a:buChar char="•"/>
            </a:pPr>
            <a:r>
              <a:rPr lang="zh-CN" altLang="en-US" sz="1600" dirty="0">
                <a:solidFill>
                  <a:schemeClr val="tx1">
                    <a:lumMod val="75000"/>
                    <a:lumOff val="25000"/>
                  </a:schemeClr>
                </a:solidFill>
                <a:cs typeface="+mn-ea"/>
                <a:sym typeface="+mn-lt"/>
              </a:rPr>
              <a:t>小孙</a:t>
            </a:r>
            <a:r>
              <a:rPr lang="zh-CN" sz="1600" dirty="0">
                <a:solidFill>
                  <a:schemeClr val="tx1">
                    <a:lumMod val="75000"/>
                    <a:lumOff val="25000"/>
                  </a:schemeClr>
                </a:solidFill>
                <a:cs typeface="+mn-ea"/>
                <a:sym typeface="+mn-lt"/>
              </a:rPr>
              <a:t>的论述</a:t>
            </a:r>
            <a:r>
              <a:rPr lang="zh-CN" altLang="en-US" sz="1600" dirty="0">
                <a:solidFill>
                  <a:schemeClr val="tx1">
                    <a:lumMod val="75000"/>
                    <a:lumOff val="25000"/>
                  </a:schemeClr>
                </a:solidFill>
                <a:cs typeface="+mn-ea"/>
                <a:sym typeface="+mn-lt"/>
              </a:rPr>
              <a:t>：分析广西特产行业的销售状况及发展趋势；论述主要用户群体的消费习惯和偏好；论述潜在用户的关注度以及消费偏好</a:t>
            </a:r>
          </a:p>
        </p:txBody>
      </p:sp>
      <p:sp>
        <p:nvSpPr>
          <p:cNvPr id="15" name="矩形: 圆角 11"/>
          <p:cNvSpPr/>
          <p:nvPr/>
        </p:nvSpPr>
        <p:spPr>
          <a:xfrm>
            <a:off x="2923095" y="1902458"/>
            <a:ext cx="1991519" cy="522514"/>
          </a:xfrm>
          <a:prstGeom prst="roundRect">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solidFill>
                  <a:schemeClr val="bg1"/>
                </a:solidFill>
                <a:cs typeface="+mn-ea"/>
                <a:sym typeface="+mn-lt"/>
              </a:rPr>
              <a:t>确定标题</a:t>
            </a:r>
          </a:p>
        </p:txBody>
      </p:sp>
      <p:sp>
        <p:nvSpPr>
          <p:cNvPr id="16" name="矩形: 圆角 12"/>
          <p:cNvSpPr/>
          <p:nvPr/>
        </p:nvSpPr>
        <p:spPr>
          <a:xfrm>
            <a:off x="3533140" y="3002915"/>
            <a:ext cx="2129790" cy="522605"/>
          </a:xfrm>
          <a:prstGeom prst="roundRect">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solidFill>
                  <a:schemeClr val="bg1"/>
                </a:solidFill>
                <a:cs typeface="+mn-ea"/>
                <a:sym typeface="+mn-lt"/>
              </a:rPr>
              <a:t>确定开头并撰写</a:t>
            </a:r>
          </a:p>
        </p:txBody>
      </p:sp>
      <p:sp>
        <p:nvSpPr>
          <p:cNvPr id="17" name="矩形: 圆角 13"/>
          <p:cNvSpPr/>
          <p:nvPr/>
        </p:nvSpPr>
        <p:spPr>
          <a:xfrm>
            <a:off x="3533140" y="4148455"/>
            <a:ext cx="3456305" cy="522000"/>
          </a:xfrm>
          <a:prstGeom prst="roundRect">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spcBef>
                <a:spcPts val="0"/>
              </a:spcBef>
              <a:spcAft>
                <a:spcPts val="0"/>
              </a:spcAft>
            </a:pPr>
            <a:r>
              <a:rPr lang="zh-CN" altLang="en-US" sz="2000" b="1" dirty="0">
                <a:solidFill>
                  <a:schemeClr val="bg1"/>
                </a:solidFill>
                <a:cs typeface="+mn-ea"/>
                <a:sym typeface="+mn-lt"/>
              </a:rPr>
              <a:t>确定论述方法撰写论述部分</a:t>
            </a:r>
          </a:p>
        </p:txBody>
      </p:sp>
      <p:sp>
        <p:nvSpPr>
          <p:cNvPr id="18" name="矩形: 圆角 14"/>
          <p:cNvSpPr/>
          <p:nvPr/>
        </p:nvSpPr>
        <p:spPr>
          <a:xfrm>
            <a:off x="2858324" y="5299708"/>
            <a:ext cx="1991519" cy="522514"/>
          </a:xfrm>
          <a:prstGeom prst="roundRect">
            <a:avLst/>
          </a:prstGeom>
          <a:solidFill>
            <a:srgbClr val="2E75B6"/>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solidFill>
                  <a:schemeClr val="bg1"/>
                </a:solidFill>
                <a:cs typeface="+mn-ea"/>
                <a:sym typeface="+mn-lt"/>
              </a:rPr>
              <a:t>确定结尾</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632075"/>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552700"/>
            <a:chOff x="4422555" y="1864251"/>
            <a:chExt cx="7141603" cy="2552700"/>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663716"/>
              <a:ext cx="4114198" cy="175323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1.互联网市场调研报告撰写的注意事项有哪些？</a:t>
              </a:r>
            </a:p>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2.撰写互联网市场调研报告的步骤及要点是什么？</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52" name="组合 51"/>
          <p:cNvGrpSpPr/>
          <p:nvPr/>
        </p:nvGrpSpPr>
        <p:grpSpPr>
          <a:xfrm>
            <a:off x="944880" y="2034083"/>
            <a:ext cx="6272742" cy="3632380"/>
            <a:chOff x="6351" y="2784"/>
            <a:chExt cx="6281" cy="3637"/>
          </a:xfrm>
        </p:grpSpPr>
        <p:grpSp>
          <p:nvGrpSpPr>
            <p:cNvPr id="32" name="组合 31"/>
            <p:cNvGrpSpPr/>
            <p:nvPr/>
          </p:nvGrpSpPr>
          <p:grpSpPr>
            <a:xfrm>
              <a:off x="6351" y="2784"/>
              <a:ext cx="6281" cy="945"/>
              <a:chOff x="6351" y="2784"/>
              <a:chExt cx="6281" cy="945"/>
            </a:xfrm>
          </p:grpSpPr>
          <p:sp>
            <p:nvSpPr>
              <p:cNvPr id="33" name="矩形 32"/>
              <p:cNvSpPr/>
              <p:nvPr/>
            </p:nvSpPr>
            <p:spPr>
              <a:xfrm>
                <a:off x="6351" y="2784"/>
                <a:ext cx="6281" cy="945"/>
              </a:xfrm>
              <a:prstGeom prst="rect">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34" name="组合 33"/>
              <p:cNvGrpSpPr/>
              <p:nvPr/>
            </p:nvGrpSpPr>
            <p:grpSpPr>
              <a:xfrm>
                <a:off x="6765" y="2784"/>
                <a:ext cx="5573" cy="862"/>
                <a:chOff x="6765" y="2784"/>
                <a:chExt cx="5573" cy="862"/>
              </a:xfrm>
            </p:grpSpPr>
            <p:sp>
              <p:nvSpPr>
                <p:cNvPr id="35" name="TextBox 52"/>
                <p:cNvSpPr txBox="1"/>
                <p:nvPr/>
              </p:nvSpPr>
              <p:spPr>
                <a:xfrm>
                  <a:off x="7583" y="2784"/>
                  <a:ext cx="4755" cy="862"/>
                </a:xfrm>
                <a:prstGeom prst="rect">
                  <a:avLst/>
                </a:prstGeom>
                <a:noFill/>
              </p:spPr>
              <p:txBody>
                <a:bodyPr wrap="square" lIns="0" tIns="0" rIns="0" bIns="0" rtlCol="0">
                  <a:noAutofit/>
                </a:bodyPr>
                <a:lstStyle/>
                <a:p>
                  <a:pPr algn="l">
                    <a:lnSpc>
                      <a:spcPct val="150000"/>
                    </a:lnSpc>
                  </a:pPr>
                  <a:r>
                    <a:rPr lang="zh-CN" altLang="en-US" kern="0" dirty="0">
                      <a:solidFill>
                        <a:schemeClr val="bg1"/>
                      </a:solidFill>
                      <a:latin typeface="黑体" panose="02010609060101010101" charset="-122"/>
                      <a:ea typeface="黑体" panose="02010609060101010101" charset="-122"/>
                      <a:sym typeface="+mn-ea"/>
                    </a:rPr>
                    <a:t>结合本任务的知识学习，总结市场调研方案的设计要点</a:t>
                  </a:r>
                </a:p>
              </p:txBody>
            </p:sp>
            <p:sp>
              <p:nvSpPr>
                <p:cNvPr id="37" name="TextBox 54"/>
                <p:cNvSpPr txBox="1"/>
                <p:nvPr/>
              </p:nvSpPr>
              <p:spPr>
                <a:xfrm>
                  <a:off x="6765" y="3102"/>
                  <a:ext cx="464" cy="253"/>
                </a:xfrm>
                <a:prstGeom prst="rect">
                  <a:avLst/>
                </a:prstGeom>
                <a:noFill/>
              </p:spPr>
              <p:txBody>
                <a:bodyPr wrap="square" lIns="0" tIns="0" rIns="0" bIns="0" rtlCol="0">
                  <a:spAutoFit/>
                </a:bodyPr>
                <a:lstStyle/>
                <a:p>
                  <a:pPr>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01</a:t>
                  </a:r>
                </a:p>
              </p:txBody>
            </p:sp>
          </p:grpSp>
        </p:grpSp>
        <p:grpSp>
          <p:nvGrpSpPr>
            <p:cNvPr id="42" name="组合 41"/>
            <p:cNvGrpSpPr/>
            <p:nvPr/>
          </p:nvGrpSpPr>
          <p:grpSpPr>
            <a:xfrm>
              <a:off x="6351" y="4135"/>
              <a:ext cx="6281" cy="945"/>
              <a:chOff x="6351" y="4135"/>
              <a:chExt cx="6281" cy="945"/>
            </a:xfrm>
          </p:grpSpPr>
          <p:sp>
            <p:nvSpPr>
              <p:cNvPr id="43" name="矩形 42"/>
              <p:cNvSpPr/>
              <p:nvPr/>
            </p:nvSpPr>
            <p:spPr>
              <a:xfrm>
                <a:off x="6351" y="4135"/>
                <a:ext cx="6281" cy="9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4" name="组合 43"/>
              <p:cNvGrpSpPr/>
              <p:nvPr/>
            </p:nvGrpSpPr>
            <p:grpSpPr>
              <a:xfrm>
                <a:off x="6766" y="4213"/>
                <a:ext cx="5449" cy="766"/>
                <a:chOff x="6766" y="4213"/>
                <a:chExt cx="5449" cy="766"/>
              </a:xfrm>
            </p:grpSpPr>
            <p:sp>
              <p:nvSpPr>
                <p:cNvPr id="45" name="TextBox 52"/>
                <p:cNvSpPr txBox="1"/>
                <p:nvPr/>
              </p:nvSpPr>
              <p:spPr>
                <a:xfrm>
                  <a:off x="7583" y="4213"/>
                  <a:ext cx="4632" cy="766"/>
                </a:xfrm>
                <a:prstGeom prst="rect">
                  <a:avLst/>
                </a:prstGeom>
                <a:noFill/>
              </p:spPr>
              <p:txBody>
                <a:bodyPr wrap="square" lIns="0" tIns="0" rIns="0" bIns="0" rtlCol="0">
                  <a:no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结合自学探究的结论，总结市场调研信息收集与分析的方法</a:t>
                  </a:r>
                </a:p>
              </p:txBody>
            </p:sp>
            <p:sp>
              <p:nvSpPr>
                <p:cNvPr id="46" name="TextBox 54"/>
                <p:cNvSpPr txBox="1"/>
                <p:nvPr/>
              </p:nvSpPr>
              <p:spPr>
                <a:xfrm>
                  <a:off x="6766" y="4472"/>
                  <a:ext cx="464" cy="234"/>
                </a:xfrm>
                <a:prstGeom prst="rect">
                  <a:avLst/>
                </a:prstGeom>
                <a:noFill/>
              </p:spPr>
              <p:txBody>
                <a:bodyPr wrap="square" lIns="0" tIns="0" rIns="0" bIns="0" rtlCol="0">
                  <a:sp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02</a:t>
                  </a:r>
                </a:p>
              </p:txBody>
            </p:sp>
          </p:grpSp>
        </p:grpSp>
        <p:grpSp>
          <p:nvGrpSpPr>
            <p:cNvPr id="47" name="组合 46"/>
            <p:cNvGrpSpPr/>
            <p:nvPr/>
          </p:nvGrpSpPr>
          <p:grpSpPr>
            <a:xfrm>
              <a:off x="6351" y="5476"/>
              <a:ext cx="6281" cy="945"/>
              <a:chOff x="6351" y="5476"/>
              <a:chExt cx="6281" cy="945"/>
            </a:xfrm>
          </p:grpSpPr>
          <p:sp>
            <p:nvSpPr>
              <p:cNvPr id="48" name="矩形 47"/>
              <p:cNvSpPr/>
              <p:nvPr/>
            </p:nvSpPr>
            <p:spPr>
              <a:xfrm>
                <a:off x="6351" y="5476"/>
                <a:ext cx="6281" cy="945"/>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黑体" panose="02010609060101010101" charset="-122"/>
                </a:endParaRPr>
              </a:p>
            </p:txBody>
          </p:sp>
          <p:grpSp>
            <p:nvGrpSpPr>
              <p:cNvPr id="49" name="组合 48"/>
              <p:cNvGrpSpPr/>
              <p:nvPr/>
            </p:nvGrpSpPr>
            <p:grpSpPr>
              <a:xfrm>
                <a:off x="6766" y="5740"/>
                <a:ext cx="5383" cy="416"/>
                <a:chOff x="6766" y="5740"/>
                <a:chExt cx="5383" cy="416"/>
              </a:xfrm>
            </p:grpSpPr>
            <p:sp>
              <p:nvSpPr>
                <p:cNvPr id="50" name="TextBox 52"/>
                <p:cNvSpPr txBox="1"/>
                <p:nvPr/>
              </p:nvSpPr>
              <p:spPr>
                <a:xfrm>
                  <a:off x="7583" y="5740"/>
                  <a:ext cx="4566" cy="416"/>
                </a:xfrm>
                <a:prstGeom prst="rect">
                  <a:avLst/>
                </a:prstGeom>
                <a:noFill/>
              </p:spPr>
              <p:txBody>
                <a:bodyPr wrap="square" lIns="0" tIns="0" rIns="0" bIns="0" rtlCol="0">
                  <a:spAutoFit/>
                </a:bodyPr>
                <a:lstStyle/>
                <a:p>
                  <a:pPr lvl="0" algn="l">
                    <a:lnSpc>
                      <a:spcPct val="150000"/>
                    </a:lnSpc>
                    <a:defRPr/>
                  </a:pPr>
                  <a:r>
                    <a:rPr lang="zh-CN" altLang="en-US" kern="0" dirty="0">
                      <a:solidFill>
                        <a:schemeClr val="bg1"/>
                      </a:solidFill>
                      <a:latin typeface="黑体" panose="02010609060101010101" charset="-122"/>
                      <a:ea typeface="黑体" panose="02010609060101010101" charset="-122"/>
                      <a:sym typeface="+mn-ea"/>
                    </a:rPr>
                    <a:t>了解撰写互联网市场调研报告的步骤及要点</a:t>
                  </a:r>
                </a:p>
              </p:txBody>
            </p:sp>
            <p:sp>
              <p:nvSpPr>
                <p:cNvPr id="51" name="TextBox 54"/>
                <p:cNvSpPr txBox="1"/>
                <p:nvPr/>
              </p:nvSpPr>
              <p:spPr>
                <a:xfrm>
                  <a:off x="6766" y="5823"/>
                  <a:ext cx="464" cy="113"/>
                </a:xfrm>
                <a:prstGeom prst="rect">
                  <a:avLst/>
                </a:prstGeom>
                <a:noFill/>
              </p:spPr>
              <p:txBody>
                <a:bodyPr wrap="square" lIns="0" tIns="0" rIns="0" bIns="0" rtlCol="0">
                  <a:noAutofit/>
                </a:bodyPr>
                <a:lstStyle/>
                <a:p>
                  <a:pPr algn="l">
                    <a:defRPr sz="1915" b="0" i="0" u="none" strike="noStrike" kern="1200" spc="0" baseline="0">
                      <a:solidFill>
                        <a:prstClr val="black">
                          <a:lumMod val="65000"/>
                          <a:lumOff val="35000"/>
                        </a:prstClr>
                      </a:solidFill>
                      <a:latin typeface="+mn-lt"/>
                      <a:ea typeface="+mn-ea"/>
                      <a:cs typeface="+mn-cs"/>
                    </a:defRPr>
                  </a:pPr>
                  <a:r>
                    <a:rPr lang="en-US" altLang="zh-CN" sz="2000" b="1" dirty="0">
                      <a:solidFill>
                        <a:schemeClr val="bg1"/>
                      </a:solidFill>
                      <a:ea typeface="黑体" panose="02010609060101010101" charset="-122"/>
                      <a:cs typeface="黑体" panose="02010609060101010101" charset="-122"/>
                    </a:rPr>
                    <a:t>03</a:t>
                  </a:r>
                </a:p>
              </p:txBody>
            </p:sp>
          </p:grpSp>
        </p:grpSp>
      </p:grpSp>
      <p:sp>
        <p:nvSpPr>
          <p:cNvPr id="53" name="iś1íďê"/>
          <p:cNvSpPr/>
          <p:nvPr>
            <p:custDataLst>
              <p:tags r:id="rId1"/>
            </p:custDataLst>
          </p:nvPr>
        </p:nvSpPr>
        <p:spPr>
          <a:xfrm>
            <a:off x="7532513" y="1909763"/>
            <a:ext cx="3763344" cy="3763344"/>
          </a:xfrm>
          <a:prstGeom prst="ellipse">
            <a:avLst/>
          </a:prstGeom>
          <a:blipFill dpi="0" rotWithShape="1">
            <a:blip r:embed="rId4" cstate="screen"/>
            <a:srcRect/>
            <a:stretch>
              <a:fillRect/>
            </a:stretch>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defRPr kumimoji="0" sz="7400" b="0" i="0" u="none" strike="noStrike" cap="none" spc="0" normalizeH="0" baseline="0">
                <a:ln>
                  <a:noFill/>
                </a:ln>
                <a:solidFill>
                  <a:srgbClr val="FFFFFB"/>
                </a:solidFill>
                <a:effectLst/>
                <a:uFillTx/>
              </a:defRPr>
            </a:lvl9pPr>
          </a:lstStyle>
          <a:p>
            <a:endParaRPr dirty="0">
              <a:solidFill>
                <a:schemeClr val="lt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2939415"/>
            <a:ext cx="2736215" cy="31578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82820" y="2939415"/>
            <a:ext cx="2562225" cy="320611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2939415"/>
            <a:ext cx="2562225" cy="320865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35100" y="3594735"/>
            <a:ext cx="2590165" cy="255587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rPr>
              <a:t>百色市某生鲜网店准备扩充产品品类，想了解互联网用户对百色芒果的购买情况。市场部小李需要对相关情况进行调研，并提交一份百色芒果网络销售情况的市场调研报告</a:t>
            </a:r>
          </a:p>
        </p:txBody>
      </p:sp>
      <p:sp>
        <p:nvSpPr>
          <p:cNvPr id="21" name="文本框 26"/>
          <p:cNvSpPr txBox="1"/>
          <p:nvPr/>
        </p:nvSpPr>
        <p:spPr>
          <a:xfrm>
            <a:off x="1807226" y="30752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73770" y="3918585"/>
            <a:ext cx="181546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教师评价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小组评价</a:t>
            </a: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rPr>
              <a:t>自我评价</a:t>
            </a:r>
          </a:p>
        </p:txBody>
      </p:sp>
      <p:sp>
        <p:nvSpPr>
          <p:cNvPr id="23" name="文本框 26"/>
          <p:cNvSpPr txBox="1"/>
          <p:nvPr/>
        </p:nvSpPr>
        <p:spPr>
          <a:xfrm>
            <a:off x="8667405" y="30752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914900" y="3594735"/>
            <a:ext cx="2360930" cy="23152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lang="en-US" sz="1600" dirty="0">
                <a:solidFill>
                  <a:schemeClr val="tx1">
                    <a:lumMod val="75000"/>
                    <a:lumOff val="25000"/>
                  </a:schemeClr>
                </a:solidFill>
                <a:latin typeface="黑体" panose="02010609060101010101" charset="-122"/>
                <a:ea typeface="黑体" panose="02010609060101010101" charset="-122"/>
              </a:rPr>
              <a:t>讨论</a:t>
            </a:r>
            <a:r>
              <a:rPr lang="zh-CN" altLang="en-US" sz="1600" dirty="0">
                <a:solidFill>
                  <a:schemeClr val="tx1">
                    <a:lumMod val="75000"/>
                    <a:lumOff val="25000"/>
                  </a:schemeClr>
                </a:solidFill>
                <a:latin typeface="黑体" panose="02010609060101010101" charset="-122"/>
                <a:ea typeface="黑体" panose="02010609060101010101" charset="-122"/>
              </a:rPr>
              <a:t>该次市场调研的目标，并</a:t>
            </a:r>
            <a:r>
              <a:rPr lang="zh-CN" altLang="en-US" sz="1600" dirty="0">
                <a:solidFill>
                  <a:schemeClr val="tx1">
                    <a:lumMod val="75000"/>
                    <a:lumOff val="25000"/>
                  </a:schemeClr>
                </a:solidFill>
                <a:latin typeface="黑体" panose="02010609060101010101" charset="-122"/>
                <a:ea typeface="黑体" panose="02010609060101010101" charset="-122"/>
                <a:sym typeface="+mn-ea"/>
              </a:rPr>
              <a:t>设计</a:t>
            </a:r>
            <a:r>
              <a:rPr lang="zh-CN" altLang="en-US" sz="1600" dirty="0">
                <a:solidFill>
                  <a:schemeClr val="tx1">
                    <a:lumMod val="75000"/>
                    <a:lumOff val="25000"/>
                  </a:schemeClr>
                </a:solidFill>
                <a:latin typeface="黑体" panose="02010609060101010101" charset="-122"/>
                <a:ea typeface="黑体" panose="02010609060101010101" charset="-122"/>
              </a:rPr>
              <a:t>调研方案</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a:t>
            </a:r>
            <a:r>
              <a:rPr sz="1600" dirty="0">
                <a:solidFill>
                  <a:schemeClr val="tx1">
                    <a:lumMod val="75000"/>
                    <a:lumOff val="25000"/>
                  </a:schemeClr>
                </a:solidFill>
                <a:latin typeface="黑体" panose="02010609060101010101" charset="-122"/>
                <a:ea typeface="黑体" panose="02010609060101010101" charset="-122"/>
              </a:rPr>
              <a:t>讨论市场调研信息的收集方式</a:t>
            </a:r>
            <a:r>
              <a:rPr lang="zh-CN" sz="1600" dirty="0">
                <a:solidFill>
                  <a:schemeClr val="tx1">
                    <a:lumMod val="75000"/>
                    <a:lumOff val="25000"/>
                  </a:schemeClr>
                </a:solidFill>
                <a:latin typeface="黑体" panose="02010609060101010101" charset="-122"/>
                <a:ea typeface="黑体" panose="02010609060101010101" charset="-122"/>
              </a:rPr>
              <a:t>及分析工具</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sz="1600" dirty="0">
                <a:solidFill>
                  <a:schemeClr val="tx1">
                    <a:lumMod val="75000"/>
                    <a:lumOff val="25000"/>
                  </a:schemeClr>
                </a:solidFill>
                <a:latin typeface="黑体" panose="02010609060101010101" charset="-122"/>
                <a:ea typeface="黑体" panose="02010609060101010101" charset="-122"/>
              </a:rPr>
              <a:t>讨论市场调研报告应包含的内容、撰写的注意事项，并完成撰写</a:t>
            </a:r>
          </a:p>
        </p:txBody>
      </p:sp>
      <p:sp>
        <p:nvSpPr>
          <p:cNvPr id="27" name="文本框 26"/>
          <p:cNvSpPr txBox="1"/>
          <p:nvPr/>
        </p:nvSpPr>
        <p:spPr>
          <a:xfrm>
            <a:off x="5223479" y="30752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监视器, 屏幕, 电子产品, 电视&#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520" y="452755"/>
            <a:ext cx="12974320" cy="7011035"/>
          </a:xfrm>
          <a:prstGeom prst="rect">
            <a:avLst/>
          </a:prstGeom>
          <a:ln>
            <a:noFill/>
          </a:ln>
        </p:spPr>
      </p:pic>
      <p:grpSp>
        <p:nvGrpSpPr>
          <p:cNvPr id="3" name="组合 2"/>
          <p:cNvGrpSpPr/>
          <p:nvPr/>
        </p:nvGrpSpPr>
        <p:grpSpPr>
          <a:xfrm>
            <a:off x="674370" y="1537970"/>
            <a:ext cx="3308985" cy="4451985"/>
            <a:chOff x="2055" y="2500"/>
            <a:chExt cx="7249" cy="3404"/>
          </a:xfrm>
        </p:grpSpPr>
        <p:sp>
          <p:nvSpPr>
            <p:cNvPr id="17" name="圆角矩形 7"/>
            <p:cNvSpPr/>
            <p:nvPr/>
          </p:nvSpPr>
          <p:spPr>
            <a:xfrm>
              <a:off x="2055" y="2718"/>
              <a:ext cx="7249" cy="3186"/>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8" name="矩形 8"/>
            <p:cNvSpPr/>
            <p:nvPr/>
          </p:nvSpPr>
          <p:spPr>
            <a:xfrm>
              <a:off x="2265" y="3136"/>
              <a:ext cx="6791" cy="2611"/>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1.理解互联网市场调研的步骤；</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2.认识常见的线上市场调研工具；</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3.了解互联网市场调研问卷的基本内容；</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4.明确市场调研问卷制作的注意事项。</a:t>
              </a:r>
            </a:p>
          </p:txBody>
        </p:sp>
        <p:sp>
          <p:nvSpPr>
            <p:cNvPr id="19" name="圆角矩形 11"/>
            <p:cNvSpPr/>
            <p:nvPr/>
          </p:nvSpPr>
          <p:spPr>
            <a:xfrm>
              <a:off x="3339" y="2500"/>
              <a:ext cx="4625" cy="49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20" name="文本框 12"/>
            <p:cNvSpPr txBox="1"/>
            <p:nvPr/>
          </p:nvSpPr>
          <p:spPr>
            <a:xfrm>
              <a:off x="3449" y="2589"/>
              <a:ext cx="4405" cy="32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知识目标</a:t>
              </a:r>
            </a:p>
          </p:txBody>
        </p:sp>
      </p:grpSp>
      <p:grpSp>
        <p:nvGrpSpPr>
          <p:cNvPr id="4" name="组合 3"/>
          <p:cNvGrpSpPr/>
          <p:nvPr/>
        </p:nvGrpSpPr>
        <p:grpSpPr>
          <a:xfrm>
            <a:off x="4433647" y="1519269"/>
            <a:ext cx="3448378" cy="4470234"/>
            <a:chOff x="2024" y="2439"/>
            <a:chExt cx="7261" cy="3383"/>
          </a:xfrm>
        </p:grpSpPr>
        <p:sp>
          <p:nvSpPr>
            <p:cNvPr id="5" name="圆角矩形 7"/>
            <p:cNvSpPr/>
            <p:nvPr/>
          </p:nvSpPr>
          <p:spPr>
            <a:xfrm>
              <a:off x="2055" y="2658"/>
              <a:ext cx="7230" cy="3164"/>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8" name="矩形 8"/>
            <p:cNvSpPr/>
            <p:nvPr/>
          </p:nvSpPr>
          <p:spPr>
            <a:xfrm>
              <a:off x="2024" y="3083"/>
              <a:ext cx="7112" cy="258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1.能够完成互联网市场调研方案的设计；</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2.能够使用线上市场调研工具开展调研工作；</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3.能够撰写互联网市场调研报告；</a:t>
              </a:r>
            </a:p>
            <a:p>
              <a:pPr marL="0" marR="0" lvl="0" indent="0" algn="l" defTabSz="914400" rtl="0">
                <a:lnSpc>
                  <a:spcPct val="150000"/>
                </a:lnSpc>
                <a:spcBef>
                  <a:spcPts val="0"/>
                </a:spcBef>
                <a:spcAft>
                  <a:spcPct val="0"/>
                </a:spcAft>
                <a:buClrTx/>
                <a:buSzTx/>
                <a:buFont typeface="Arial" panose="020B0604020202020204" pitchFamily="34" charset="0"/>
                <a:buNone/>
                <a:defRPr/>
              </a:pPr>
              <a:r>
                <a:rPr sz="1800" dirty="0">
                  <a:solidFill>
                    <a:schemeClr val="tx1">
                      <a:lumMod val="75000"/>
                      <a:lumOff val="25000"/>
                    </a:schemeClr>
                  </a:solidFill>
                  <a:latin typeface="黑体" panose="02010609060101010101" charset="-122"/>
                  <a:ea typeface="黑体" panose="02010609060101010101" charset="-122"/>
                  <a:cs typeface="+mn-ea"/>
                  <a:sym typeface="+mn-lt"/>
                </a:rPr>
                <a:t>4.能够制作与实施线上市场调研问卷。</a:t>
              </a:r>
            </a:p>
          </p:txBody>
        </p:sp>
        <p:sp>
          <p:nvSpPr>
            <p:cNvPr id="9" name="圆角矩形 11"/>
            <p:cNvSpPr/>
            <p:nvPr/>
          </p:nvSpPr>
          <p:spPr>
            <a:xfrm>
              <a:off x="3406" y="2439"/>
              <a:ext cx="4418" cy="50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0" name="文本框 12"/>
            <p:cNvSpPr txBox="1"/>
            <p:nvPr/>
          </p:nvSpPr>
          <p:spPr>
            <a:xfrm>
              <a:off x="3543" y="2534"/>
              <a:ext cx="4281" cy="31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技能目标</a:t>
              </a:r>
            </a:p>
          </p:txBody>
        </p:sp>
      </p:grpSp>
      <p:grpSp>
        <p:nvGrpSpPr>
          <p:cNvPr id="11" name="组合 10"/>
          <p:cNvGrpSpPr/>
          <p:nvPr/>
        </p:nvGrpSpPr>
        <p:grpSpPr>
          <a:xfrm>
            <a:off x="8178175" y="1539675"/>
            <a:ext cx="3338219" cy="4447861"/>
            <a:chOff x="2055" y="2362"/>
            <a:chExt cx="7230" cy="3406"/>
          </a:xfrm>
        </p:grpSpPr>
        <p:sp>
          <p:nvSpPr>
            <p:cNvPr id="12" name="圆角矩形 7"/>
            <p:cNvSpPr/>
            <p:nvPr/>
          </p:nvSpPr>
          <p:spPr>
            <a:xfrm>
              <a:off x="2055" y="2636"/>
              <a:ext cx="7230" cy="3132"/>
            </a:xfrm>
            <a:prstGeom prst="roundRect">
              <a:avLst>
                <a:gd name="adj" fmla="val 9083"/>
              </a:avLst>
            </a:prstGeom>
            <a:noFill/>
            <a:ln w="12700" cap="flat" cmpd="sng">
              <a:solidFill>
                <a:schemeClr val="accent1">
                  <a:lumMod val="75000"/>
                </a:schemeClr>
              </a:solidFill>
              <a:prstDash val="solid"/>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13" name="矩形 8"/>
            <p:cNvSpPr/>
            <p:nvPr/>
          </p:nvSpPr>
          <p:spPr>
            <a:xfrm>
              <a:off x="2242" y="2998"/>
              <a:ext cx="6911" cy="261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l" defTabSz="914400" rtl="0">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1.在撰写互联网市场调研报告过程中培养学生团队协作能力与责任意识；</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2.具备良好的职业道德，能够在市场调研过程中坚持实事求是的基本原则；</a:t>
              </a:r>
            </a:p>
            <a:p>
              <a:pPr marL="0" marR="0" lvl="0" indent="0" algn="l" defTabSz="914400" rtl="0">
                <a:lnSpc>
                  <a:spcPct val="150000"/>
                </a:lnSpc>
                <a:spcBef>
                  <a:spcPts val="0"/>
                </a:spcBef>
                <a:spcAft>
                  <a:spcPct val="0"/>
                </a:spcAft>
                <a:buClrTx/>
                <a:buSzTx/>
                <a:buFont typeface="Arial" panose="020B0604020202020204" pitchFamily="34" charset="0"/>
                <a:buNone/>
                <a:defRPr/>
              </a:pPr>
              <a:r>
                <a:rPr lang="zh-CN" altLang="en-US" sz="1800" dirty="0">
                  <a:solidFill>
                    <a:schemeClr val="tx1">
                      <a:lumMod val="75000"/>
                      <a:lumOff val="25000"/>
                    </a:schemeClr>
                  </a:solidFill>
                  <a:latin typeface="黑体" panose="02010609060101010101" charset="-122"/>
                  <a:ea typeface="黑体" panose="02010609060101010101" charset="-122"/>
                  <a:cs typeface="+mn-ea"/>
                  <a:sym typeface="+mn-lt"/>
                </a:rPr>
                <a:t>3.培养学生处理人际的技巧和流畅的自我表达能力。</a:t>
              </a:r>
            </a:p>
          </p:txBody>
        </p:sp>
        <p:sp>
          <p:nvSpPr>
            <p:cNvPr id="14" name="圆角矩形 11"/>
            <p:cNvSpPr/>
            <p:nvPr/>
          </p:nvSpPr>
          <p:spPr>
            <a:xfrm>
              <a:off x="3632" y="2362"/>
              <a:ext cx="4371" cy="498"/>
            </a:xfrm>
            <a:prstGeom prst="roundRect">
              <a:avLst>
                <a:gd name="adj" fmla="val 16667"/>
              </a:avLst>
            </a:prstGeom>
            <a:solidFill>
              <a:srgbClr val="2E75B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base" latinLnBrk="0" hangingPunct="1">
                <a:lnSpc>
                  <a:spcPct val="14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0000"/>
                </a:solidFill>
                <a:effectLst/>
                <a:uLnTx/>
                <a:uFillTx/>
                <a:cs typeface="+mn-ea"/>
                <a:sym typeface="+mn-lt"/>
              </a:endParaRPr>
            </a:p>
          </p:txBody>
        </p:sp>
        <p:sp>
          <p:nvSpPr>
            <p:cNvPr id="49" name="文本框 12"/>
            <p:cNvSpPr txBox="1"/>
            <p:nvPr/>
          </p:nvSpPr>
          <p:spPr>
            <a:xfrm>
              <a:off x="3615" y="2450"/>
              <a:ext cx="4405" cy="32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35" b="1" spc="600" noProof="0" dirty="0">
                  <a:ln>
                    <a:noFill/>
                  </a:ln>
                  <a:solidFill>
                    <a:schemeClr val="bg1"/>
                  </a:solidFill>
                  <a:effectLst/>
                  <a:uLnTx/>
                  <a:uFillTx/>
                  <a:latin typeface="黑体" panose="02010609060101010101" charset="-122"/>
                  <a:ea typeface="黑体" panose="02010609060101010101" charset="-122"/>
                  <a:cs typeface="+mn-ea"/>
                  <a:sym typeface="+mn-lt"/>
                </a:rPr>
                <a:t>素养目标</a:t>
              </a:r>
            </a:p>
          </p:txBody>
        </p:sp>
      </p:grpSp>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学习目标</a:t>
              </a:r>
            </a:p>
          </p:txBody>
        </p:sp>
        <p:grpSp>
          <p:nvGrpSpPr>
            <p:cNvPr id="2" name="组合 1"/>
            <p:cNvGrpSpPr/>
            <p:nvPr/>
          </p:nvGrpSpPr>
          <p:grpSpPr>
            <a:xfrm>
              <a:off x="412693" y="160555"/>
              <a:ext cx="739200" cy="739200"/>
              <a:chOff x="412693" y="160555"/>
              <a:chExt cx="739200" cy="739200"/>
            </a:xfrm>
          </p:grpSpPr>
          <p:sp>
            <p:nvSpPr>
              <p:cNvPr id="6" name="菱形 5"/>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1" name="菱形 2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2</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认识常见的线上市场调研工具</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5154" y="3571200"/>
            <a:ext cx="1934845" cy="226758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466215"/>
            <a:ext cx="4428490" cy="49129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38225" y="2126615"/>
            <a:ext cx="4173855" cy="4166235"/>
          </a:xfrm>
          <a:prstGeom prst="rect">
            <a:avLst/>
          </a:prstGeom>
          <a:noFill/>
        </p:spPr>
        <p:txBody>
          <a:bodyPr wrap="square" rtlCol="0">
            <a:no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sz="1600">
                <a:solidFill>
                  <a:schemeClr val="tx1"/>
                </a:solidFill>
                <a:sym typeface="+mn-ea"/>
              </a:rPr>
              <a:t>近年来，新能源汽车的热度持续上升。为了清楚地了解新能源汽车消费市场，调研机构采用问卷调查的形式，通过公众号、现场征集等渠道完成了一次新能源汽车消费者洞察的调研，收回有效问卷322份。</a:t>
            </a:r>
          </a:p>
          <a:p>
            <a:pPr indent="406400" fontAlgn="auto">
              <a:lnSpc>
                <a:spcPct val="150000"/>
              </a:lnSpc>
              <a:extLst>
                <a:ext uri="{35155182-B16C-46BC-9424-99874614C6A1}">
                  <wpsdc:indentchars xmlns="" xmlns:wpsdc="http://www.wps.cn/officeDocument/2017/drawingmlCustomData" val="200" checksum="1740828767"/>
                </a:ext>
              </a:extLst>
            </a:pPr>
            <a:r>
              <a:rPr lang="zh-CN" sz="1600">
                <a:solidFill>
                  <a:schemeClr val="tx1"/>
                </a:solidFill>
                <a:sym typeface="+mn-ea"/>
              </a:rPr>
              <a:t>问卷结果表明，由绿色环保及高性价比驱动的新能源汽车依旧需求旺盛。续航时间、价格和安全是</a:t>
            </a:r>
            <a:r>
              <a:rPr lang="zh-CN" sz="1600">
                <a:sym typeface="+mn-ea"/>
              </a:rPr>
              <a:t>消费者的主要关注点</a:t>
            </a:r>
            <a:r>
              <a:rPr lang="zh-CN" sz="1600">
                <a:solidFill>
                  <a:schemeClr val="tx1"/>
                </a:solidFill>
                <a:sym typeface="+mn-ea"/>
              </a:rPr>
              <a:t>。电池技术的进步与突围将是新能源汽车行业发展是否持续的焦点。消费者们期待着更绿色、更安全、更高效的新能源汽车时代的到来。</a:t>
            </a:r>
          </a:p>
        </p:txBody>
      </p:sp>
      <p:sp>
        <p:nvSpPr>
          <p:cNvPr id="67" name="文本框 66"/>
          <p:cNvSpPr txBox="1"/>
          <p:nvPr/>
        </p:nvSpPr>
        <p:spPr>
          <a:xfrm>
            <a:off x="1419860" y="1577975"/>
            <a:ext cx="3265805" cy="553085"/>
          </a:xfrm>
          <a:prstGeom prst="rect">
            <a:avLst/>
          </a:prstGeom>
          <a:noFill/>
        </p:spPr>
        <p:txBody>
          <a:bodyPr wrap="square" rtlCol="0">
            <a:spAutoFit/>
          </a:bodyPr>
          <a:lstStyle/>
          <a:p>
            <a:pPr algn="ctr">
              <a:lnSpc>
                <a:spcPct val="150000"/>
              </a:lnSpc>
            </a:pPr>
            <a:r>
              <a:rPr lang="zh-CN" altLang="en-US" sz="2000">
                <a:solidFill>
                  <a:schemeClr val="tx1"/>
                </a:solidFill>
              </a:rPr>
              <a:t>新能源汽车消费者市场调研</a:t>
            </a: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26194" y="4323993"/>
            <a:ext cx="1934791" cy="829945"/>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市场调研的方式和工具有哪些？</a:t>
            </a:r>
          </a:p>
        </p:txBody>
      </p:sp>
      <p:sp>
        <p:nvSpPr>
          <p:cNvPr id="119" name="KSO_Shape"/>
          <p:cNvSpPr/>
          <p:nvPr/>
        </p:nvSpPr>
        <p:spPr bwMode="auto">
          <a:xfrm>
            <a:off x="6545892" y="3436892"/>
            <a:ext cx="945532" cy="73278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20505" y="4071620"/>
            <a:ext cx="2021205"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相比线下征集问卷的调研方式，线上市场调研有哪些优势？</a:t>
            </a:r>
          </a:p>
        </p:txBody>
      </p:sp>
      <p:sp>
        <p:nvSpPr>
          <p:cNvPr id="126" name="KSO_Shape"/>
          <p:cNvSpPr/>
          <p:nvPr/>
        </p:nvSpPr>
        <p:spPr bwMode="auto">
          <a:xfrm>
            <a:off x="9661514" y="340214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88096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74" name="椭圆 73"/>
          <p:cNvSpPr/>
          <p:nvPr/>
        </p:nvSpPr>
        <p:spPr>
          <a:xfrm>
            <a:off x="6107162" y="3868864"/>
            <a:ext cx="2274420" cy="2274420"/>
          </a:xfrm>
          <a:prstGeom prst="ellipse">
            <a:avLst/>
          </a:prstGeom>
          <a:gradFill>
            <a:gsLst>
              <a:gs pos="0">
                <a:schemeClr val="accent1"/>
              </a:gs>
              <a:gs pos="100000">
                <a:schemeClr val="accent1">
                  <a:lumMod val="60000"/>
                  <a:lumOff val="40000"/>
                </a:schemeClr>
              </a:gs>
            </a:gsLst>
            <a:lin ang="13500000" scaled="1"/>
          </a:gradFill>
          <a:ln w="76200" cap="flat">
            <a:noFill/>
            <a:miter lim="400000"/>
          </a:ln>
          <a:effectLst/>
        </p:spPr>
        <p:txBody>
          <a:bodyPr wrap="square" lIns="0" tIns="0" rIns="0" bIns="576000" anchor="b" anchorCtr="1">
            <a:normAutofit/>
          </a:bodyPr>
          <a:lstStyle/>
          <a:p>
            <a:pPr algn="ctr">
              <a:lnSpc>
                <a:spcPct val="120000"/>
              </a:lnSpc>
            </a:pPr>
            <a:endParaRPr lang="zh-CN" altLang="en-US" sz="1050" dirty="0">
              <a:solidFill>
                <a:schemeClr val="bg1"/>
              </a:solidFill>
              <a:cs typeface="+mn-ea"/>
              <a:sym typeface="+mn-lt"/>
            </a:endParaRPr>
          </a:p>
        </p:txBody>
      </p:sp>
      <p:sp>
        <p:nvSpPr>
          <p:cNvPr id="75" name="椭圆 74"/>
          <p:cNvSpPr/>
          <p:nvPr/>
        </p:nvSpPr>
        <p:spPr>
          <a:xfrm>
            <a:off x="1674423" y="2566858"/>
            <a:ext cx="2688935" cy="2688935"/>
          </a:xfrm>
          <a:prstGeom prst="ellipse">
            <a:avLst/>
          </a:prstGeom>
          <a:gradFill>
            <a:gsLst>
              <a:gs pos="0">
                <a:schemeClr val="accent1"/>
              </a:gs>
              <a:gs pos="100000">
                <a:schemeClr val="accent1">
                  <a:lumMod val="60000"/>
                  <a:lumOff val="40000"/>
                </a:schemeClr>
              </a:gs>
            </a:gsLst>
            <a:lin ang="13500000" scaled="1"/>
          </a:gradFill>
          <a:ln w="76200" cap="flat">
            <a:noFill/>
            <a:miter lim="400000"/>
          </a:ln>
          <a:effectLst/>
        </p:spPr>
        <p:txBody>
          <a:bodyPr wrap="square" lIns="0" tIns="0" rIns="0" bIns="576000" anchor="b" anchorCtr="1">
            <a:normAutofit/>
          </a:bodyPr>
          <a:lstStyle/>
          <a:p>
            <a:pPr algn="ctr">
              <a:lnSpc>
                <a:spcPct val="120000"/>
              </a:lnSpc>
            </a:pPr>
            <a:endParaRPr lang="zh-CN" altLang="en-US" sz="1050" dirty="0">
              <a:solidFill>
                <a:schemeClr val="bg1"/>
              </a:solidFill>
              <a:cs typeface="+mn-ea"/>
              <a:sym typeface="+mn-lt"/>
            </a:endParaRPr>
          </a:p>
        </p:txBody>
      </p:sp>
      <p:sp>
        <p:nvSpPr>
          <p:cNvPr id="76" name="Freeform: Shape 5"/>
          <p:cNvSpPr/>
          <p:nvPr/>
        </p:nvSpPr>
        <p:spPr>
          <a:xfrm>
            <a:off x="8017547" y="2545800"/>
            <a:ext cx="2500030" cy="25000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76200" cap="flat">
            <a:solidFill>
              <a:schemeClr val="accent1"/>
            </a:solidFill>
            <a:miter lim="400000"/>
          </a:ln>
          <a:effectLst/>
        </p:spPr>
        <p:txBody>
          <a:bodyPr wrap="square" lIns="0" tIns="0" rIns="0" bIns="576000" anchor="b" anchorCtr="1">
            <a:normAutofit/>
          </a:bodyPr>
          <a:lstStyle/>
          <a:p>
            <a:pPr lvl="0" algn="ctr">
              <a:lnSpc>
                <a:spcPct val="120000"/>
              </a:lnSpc>
              <a:defRPr sz="1800">
                <a:solidFill>
                  <a:srgbClr val="000000"/>
                </a:solidFill>
              </a:defRPr>
            </a:pPr>
            <a:endParaRPr lang="zh-CN" altLang="en-US" sz="1050" dirty="0">
              <a:solidFill>
                <a:schemeClr val="bg1"/>
              </a:solidFill>
              <a:cs typeface="+mn-ea"/>
              <a:sym typeface="+mn-lt"/>
            </a:endParaRPr>
          </a:p>
        </p:txBody>
      </p:sp>
      <p:sp>
        <p:nvSpPr>
          <p:cNvPr id="77" name="Rectangle 10"/>
          <p:cNvSpPr/>
          <p:nvPr/>
        </p:nvSpPr>
        <p:spPr>
          <a:xfrm>
            <a:off x="2159848" y="4324154"/>
            <a:ext cx="1737332" cy="675424"/>
          </a:xfrm>
          <a:prstGeom prst="rect">
            <a:avLst/>
          </a:prstGeom>
          <a:ln w="12700">
            <a:noFill/>
            <a:miter lim="400000"/>
          </a:ln>
        </p:spPr>
        <p:txBody>
          <a:bodyPr wrap="none" lIns="0" tIns="0" rIns="0" bIns="0">
            <a:normAutofit/>
          </a:bodyPr>
          <a:lstStyle/>
          <a:p>
            <a:pPr lvl="0" algn="ctr">
              <a:defRPr sz="1800"/>
            </a:pPr>
            <a:r>
              <a:rPr lang="zh-CN" altLang="en-US" sz="2000" dirty="0">
                <a:solidFill>
                  <a:srgbClr val="FFFFFF"/>
                </a:solidFill>
                <a:cs typeface="+mn-ea"/>
                <a:sym typeface="+mn-lt"/>
              </a:rPr>
              <a:t>腾讯问卷</a:t>
            </a:r>
          </a:p>
        </p:txBody>
      </p:sp>
      <p:sp>
        <p:nvSpPr>
          <p:cNvPr id="78" name="Freeform: Shape 11"/>
          <p:cNvSpPr/>
          <p:nvPr/>
        </p:nvSpPr>
        <p:spPr>
          <a:xfrm>
            <a:off x="2458085" y="3187974"/>
            <a:ext cx="1139825" cy="831850"/>
          </a:xfrm>
          <a:custGeom>
            <a:avLst/>
            <a:gdLst/>
            <a:ahLst/>
            <a:cxnLst>
              <a:cxn ang="0">
                <a:pos x="wd2" y="hd2"/>
              </a:cxn>
              <a:cxn ang="5400000">
                <a:pos x="wd2" y="hd2"/>
              </a:cxn>
              <a:cxn ang="10800000">
                <a:pos x="wd2" y="hd2"/>
              </a:cxn>
              <a:cxn ang="16200000">
                <a:pos x="wd2" y="hd2"/>
              </a:cxn>
            </a:cxnLst>
            <a:rect l="0" t="0" r="r" b="b"/>
            <a:pathLst>
              <a:path w="21600" h="21600" extrusionOk="0">
                <a:moveTo>
                  <a:pt x="6952" y="14578"/>
                </a:moveTo>
                <a:cubicBezTo>
                  <a:pt x="6683" y="14578"/>
                  <a:pt x="6462" y="14880"/>
                  <a:pt x="6462" y="15249"/>
                </a:cubicBezTo>
                <a:cubicBezTo>
                  <a:pt x="6462" y="15623"/>
                  <a:pt x="6683" y="15925"/>
                  <a:pt x="6952" y="15925"/>
                </a:cubicBezTo>
                <a:cubicBezTo>
                  <a:pt x="7226" y="15925"/>
                  <a:pt x="7446" y="15623"/>
                  <a:pt x="7446" y="15249"/>
                </a:cubicBezTo>
                <a:cubicBezTo>
                  <a:pt x="7446" y="14880"/>
                  <a:pt x="7226" y="14578"/>
                  <a:pt x="6952" y="14578"/>
                </a:cubicBezTo>
                <a:cubicBezTo>
                  <a:pt x="6952" y="14578"/>
                  <a:pt x="6952" y="14578"/>
                  <a:pt x="6952" y="14578"/>
                </a:cubicBezTo>
                <a:close/>
                <a:moveTo>
                  <a:pt x="12784" y="4008"/>
                </a:moveTo>
                <a:lnTo>
                  <a:pt x="984" y="4008"/>
                </a:lnTo>
                <a:lnTo>
                  <a:pt x="984" y="13797"/>
                </a:lnTo>
                <a:lnTo>
                  <a:pt x="12784" y="13797"/>
                </a:lnTo>
                <a:cubicBezTo>
                  <a:pt x="12784" y="13797"/>
                  <a:pt x="12784" y="4008"/>
                  <a:pt x="12784" y="4008"/>
                </a:cubicBezTo>
                <a:close/>
                <a:moveTo>
                  <a:pt x="7740" y="15257"/>
                </a:moveTo>
                <a:cubicBezTo>
                  <a:pt x="7740" y="14657"/>
                  <a:pt x="7385" y="14170"/>
                  <a:pt x="6946" y="14170"/>
                </a:cubicBezTo>
                <a:cubicBezTo>
                  <a:pt x="6509" y="14170"/>
                  <a:pt x="6150" y="14657"/>
                  <a:pt x="6150" y="15257"/>
                </a:cubicBezTo>
                <a:cubicBezTo>
                  <a:pt x="6150" y="15858"/>
                  <a:pt x="6505" y="16345"/>
                  <a:pt x="6946" y="16345"/>
                </a:cubicBezTo>
                <a:cubicBezTo>
                  <a:pt x="7385" y="16345"/>
                  <a:pt x="7740" y="15858"/>
                  <a:pt x="7740" y="15257"/>
                </a:cubicBezTo>
                <a:cubicBezTo>
                  <a:pt x="7740" y="15257"/>
                  <a:pt x="7740" y="15257"/>
                  <a:pt x="7740" y="15257"/>
                </a:cubicBezTo>
                <a:close/>
                <a:moveTo>
                  <a:pt x="13768" y="3929"/>
                </a:moveTo>
                <a:lnTo>
                  <a:pt x="13768" y="15539"/>
                </a:lnTo>
                <a:cubicBezTo>
                  <a:pt x="13768" y="16240"/>
                  <a:pt x="13357" y="16806"/>
                  <a:pt x="12848" y="16806"/>
                </a:cubicBezTo>
                <a:lnTo>
                  <a:pt x="8270" y="16806"/>
                </a:lnTo>
                <a:cubicBezTo>
                  <a:pt x="8270" y="16806"/>
                  <a:pt x="8010" y="19338"/>
                  <a:pt x="9658" y="19338"/>
                </a:cubicBezTo>
                <a:lnTo>
                  <a:pt x="9658" y="20605"/>
                </a:lnTo>
                <a:lnTo>
                  <a:pt x="4109" y="20605"/>
                </a:lnTo>
                <a:lnTo>
                  <a:pt x="4109" y="19341"/>
                </a:lnTo>
                <a:cubicBezTo>
                  <a:pt x="5697" y="19341"/>
                  <a:pt x="5497" y="16806"/>
                  <a:pt x="5497" y="16806"/>
                </a:cubicBezTo>
                <a:lnTo>
                  <a:pt x="919" y="16806"/>
                </a:lnTo>
                <a:cubicBezTo>
                  <a:pt x="410" y="16806"/>
                  <a:pt x="0" y="16240"/>
                  <a:pt x="0" y="15539"/>
                </a:cubicBezTo>
                <a:lnTo>
                  <a:pt x="0" y="3929"/>
                </a:lnTo>
                <a:cubicBezTo>
                  <a:pt x="0" y="3228"/>
                  <a:pt x="410" y="2665"/>
                  <a:pt x="919" y="2665"/>
                </a:cubicBezTo>
                <a:lnTo>
                  <a:pt x="12848" y="2665"/>
                </a:lnTo>
                <a:cubicBezTo>
                  <a:pt x="13357" y="2665"/>
                  <a:pt x="13768" y="3228"/>
                  <a:pt x="13768" y="3929"/>
                </a:cubicBezTo>
                <a:cubicBezTo>
                  <a:pt x="13768" y="3929"/>
                  <a:pt x="13768" y="3929"/>
                  <a:pt x="13768" y="3929"/>
                </a:cubicBezTo>
                <a:close/>
                <a:moveTo>
                  <a:pt x="19149" y="14443"/>
                </a:moveTo>
                <a:cubicBezTo>
                  <a:pt x="19149" y="13809"/>
                  <a:pt x="18775" y="13293"/>
                  <a:pt x="18309" y="13293"/>
                </a:cubicBezTo>
                <a:cubicBezTo>
                  <a:pt x="17843" y="13293"/>
                  <a:pt x="17466" y="13809"/>
                  <a:pt x="17466" y="14443"/>
                </a:cubicBezTo>
                <a:cubicBezTo>
                  <a:pt x="17466" y="15081"/>
                  <a:pt x="17843" y="15598"/>
                  <a:pt x="18309" y="15598"/>
                </a:cubicBezTo>
                <a:cubicBezTo>
                  <a:pt x="18775" y="15598"/>
                  <a:pt x="19149" y="15081"/>
                  <a:pt x="19149" y="14443"/>
                </a:cubicBezTo>
                <a:cubicBezTo>
                  <a:pt x="19149" y="14443"/>
                  <a:pt x="19149" y="14443"/>
                  <a:pt x="19149" y="14443"/>
                </a:cubicBezTo>
                <a:close/>
                <a:moveTo>
                  <a:pt x="19627" y="14443"/>
                </a:moveTo>
                <a:cubicBezTo>
                  <a:pt x="19627" y="15442"/>
                  <a:pt x="19035" y="16248"/>
                  <a:pt x="18309" y="16248"/>
                </a:cubicBezTo>
                <a:cubicBezTo>
                  <a:pt x="17580" y="16248"/>
                  <a:pt x="16991" y="15442"/>
                  <a:pt x="16991" y="14443"/>
                </a:cubicBezTo>
                <a:cubicBezTo>
                  <a:pt x="16991" y="13448"/>
                  <a:pt x="17583" y="12643"/>
                  <a:pt x="18309" y="12643"/>
                </a:cubicBezTo>
                <a:cubicBezTo>
                  <a:pt x="19035" y="12643"/>
                  <a:pt x="19627" y="13448"/>
                  <a:pt x="19627" y="14443"/>
                </a:cubicBezTo>
                <a:cubicBezTo>
                  <a:pt x="19627" y="14443"/>
                  <a:pt x="19627" y="14443"/>
                  <a:pt x="19627" y="14443"/>
                </a:cubicBezTo>
                <a:close/>
                <a:moveTo>
                  <a:pt x="20292" y="7984"/>
                </a:moveTo>
                <a:lnTo>
                  <a:pt x="16192" y="7984"/>
                </a:lnTo>
                <a:lnTo>
                  <a:pt x="16192" y="8848"/>
                </a:lnTo>
                <a:lnTo>
                  <a:pt x="20292" y="8848"/>
                </a:lnTo>
                <a:cubicBezTo>
                  <a:pt x="20292" y="8848"/>
                  <a:pt x="20292" y="7984"/>
                  <a:pt x="20292" y="7984"/>
                </a:cubicBezTo>
                <a:close/>
                <a:moveTo>
                  <a:pt x="20785" y="1117"/>
                </a:moveTo>
                <a:lnTo>
                  <a:pt x="15701" y="1117"/>
                </a:lnTo>
                <a:lnTo>
                  <a:pt x="15701" y="20483"/>
                </a:lnTo>
                <a:lnTo>
                  <a:pt x="20785" y="20483"/>
                </a:lnTo>
                <a:cubicBezTo>
                  <a:pt x="20785" y="20483"/>
                  <a:pt x="20785" y="1117"/>
                  <a:pt x="20785" y="1117"/>
                </a:cubicBezTo>
                <a:close/>
                <a:moveTo>
                  <a:pt x="21600" y="558"/>
                </a:moveTo>
                <a:lnTo>
                  <a:pt x="21600" y="21042"/>
                </a:lnTo>
                <a:cubicBezTo>
                  <a:pt x="21600" y="21348"/>
                  <a:pt x="21416" y="21600"/>
                  <a:pt x="21192" y="21600"/>
                </a:cubicBezTo>
                <a:lnTo>
                  <a:pt x="15294" y="21600"/>
                </a:lnTo>
                <a:cubicBezTo>
                  <a:pt x="15070" y="21600"/>
                  <a:pt x="14886" y="21348"/>
                  <a:pt x="14886" y="21042"/>
                </a:cubicBezTo>
                <a:lnTo>
                  <a:pt x="14886" y="558"/>
                </a:lnTo>
                <a:cubicBezTo>
                  <a:pt x="14886" y="252"/>
                  <a:pt x="15070" y="0"/>
                  <a:pt x="15294" y="0"/>
                </a:cubicBezTo>
                <a:lnTo>
                  <a:pt x="21192" y="0"/>
                </a:lnTo>
                <a:cubicBezTo>
                  <a:pt x="21416" y="0"/>
                  <a:pt x="21600" y="252"/>
                  <a:pt x="21600" y="558"/>
                </a:cubicBezTo>
                <a:cubicBezTo>
                  <a:pt x="21600" y="558"/>
                  <a:pt x="21600" y="558"/>
                  <a:pt x="21600" y="558"/>
                </a:cubicBezTo>
                <a:close/>
                <a:moveTo>
                  <a:pt x="20288" y="2615"/>
                </a:moveTo>
                <a:lnTo>
                  <a:pt x="16195" y="2615"/>
                </a:lnTo>
                <a:lnTo>
                  <a:pt x="16195" y="4525"/>
                </a:lnTo>
                <a:lnTo>
                  <a:pt x="20288" y="4525"/>
                </a:lnTo>
                <a:cubicBezTo>
                  <a:pt x="20288" y="4525"/>
                  <a:pt x="20288" y="2615"/>
                  <a:pt x="20288" y="2615"/>
                </a:cubicBezTo>
                <a:close/>
                <a:moveTo>
                  <a:pt x="20292" y="6548"/>
                </a:moveTo>
                <a:lnTo>
                  <a:pt x="16192" y="6548"/>
                </a:lnTo>
                <a:lnTo>
                  <a:pt x="16192" y="7417"/>
                </a:lnTo>
                <a:lnTo>
                  <a:pt x="20292" y="7417"/>
                </a:lnTo>
                <a:cubicBezTo>
                  <a:pt x="20292" y="7417"/>
                  <a:pt x="20292" y="6548"/>
                  <a:pt x="20292" y="6548"/>
                </a:cubicBezTo>
                <a:close/>
                <a:moveTo>
                  <a:pt x="20292" y="5981"/>
                </a:moveTo>
                <a:lnTo>
                  <a:pt x="16192" y="5981"/>
                </a:lnTo>
                <a:lnTo>
                  <a:pt x="16192" y="5117"/>
                </a:lnTo>
                <a:lnTo>
                  <a:pt x="20292" y="5117"/>
                </a:lnTo>
                <a:cubicBezTo>
                  <a:pt x="20292" y="5117"/>
                  <a:pt x="20292" y="5981"/>
                  <a:pt x="20292" y="5981"/>
                </a:cubicBezTo>
                <a:close/>
              </a:path>
            </a:pathLst>
          </a:custGeom>
          <a:solidFill>
            <a:srgbClr val="FFFFFF"/>
          </a:solidFill>
          <a:ln w="12700">
            <a:noFill/>
            <a:miter lim="400000"/>
          </a:ln>
        </p:spPr>
        <p:txBody>
          <a:bodyPr anchor="ctr"/>
          <a:lstStyle/>
          <a:p>
            <a:pPr algn="ctr"/>
            <a:endParaRPr dirty="0">
              <a:cs typeface="+mn-ea"/>
              <a:sym typeface="+mn-lt"/>
            </a:endParaRPr>
          </a:p>
        </p:txBody>
      </p:sp>
      <p:sp>
        <p:nvSpPr>
          <p:cNvPr id="79" name="Freeform: Shape 13"/>
          <p:cNvSpPr/>
          <p:nvPr/>
        </p:nvSpPr>
        <p:spPr>
          <a:xfrm>
            <a:off x="4270210" y="3625345"/>
            <a:ext cx="2023618" cy="20236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76200" cap="flat">
            <a:solidFill>
              <a:schemeClr val="accent1"/>
            </a:solidFill>
            <a:miter lim="400000"/>
          </a:ln>
          <a:effectLst/>
        </p:spPr>
        <p:txBody>
          <a:bodyPr wrap="square" lIns="0" tIns="0" rIns="0" bIns="576000" anchor="b" anchorCtr="1">
            <a:normAutofit/>
          </a:bodyPr>
          <a:lstStyle/>
          <a:p>
            <a:pPr lvl="0" algn="ctr">
              <a:lnSpc>
                <a:spcPct val="120000"/>
              </a:lnSpc>
              <a:defRPr sz="1800">
                <a:solidFill>
                  <a:srgbClr val="000000"/>
                </a:solidFill>
              </a:defRPr>
            </a:pPr>
            <a:endParaRPr lang="zh-CN" altLang="en-US" sz="1050" dirty="0">
              <a:solidFill>
                <a:schemeClr val="bg1"/>
              </a:solidFill>
              <a:cs typeface="+mn-ea"/>
              <a:sym typeface="+mn-lt"/>
            </a:endParaRPr>
          </a:p>
        </p:txBody>
      </p:sp>
      <p:sp>
        <p:nvSpPr>
          <p:cNvPr id="81" name="Freeform: Shape 16"/>
          <p:cNvSpPr/>
          <p:nvPr/>
        </p:nvSpPr>
        <p:spPr>
          <a:xfrm>
            <a:off x="4832158" y="4065037"/>
            <a:ext cx="928915" cy="617238"/>
          </a:xfrm>
          <a:custGeom>
            <a:avLst/>
            <a:gdLst/>
            <a:ahLst/>
            <a:cxnLst>
              <a:cxn ang="0">
                <a:pos x="wd2" y="hd2"/>
              </a:cxn>
              <a:cxn ang="5400000">
                <a:pos x="wd2" y="hd2"/>
              </a:cxn>
              <a:cxn ang="10800000">
                <a:pos x="wd2" y="hd2"/>
              </a:cxn>
              <a:cxn ang="16200000">
                <a:pos x="wd2" y="hd2"/>
              </a:cxn>
            </a:cxnLst>
            <a:rect l="0" t="0" r="r" b="b"/>
            <a:pathLst>
              <a:path w="21593" h="21600" extrusionOk="0">
                <a:moveTo>
                  <a:pt x="2248" y="0"/>
                </a:moveTo>
                <a:cubicBezTo>
                  <a:pt x="2003" y="0"/>
                  <a:pt x="1803" y="301"/>
                  <a:pt x="1803" y="669"/>
                </a:cubicBezTo>
                <a:lnTo>
                  <a:pt x="1803" y="16323"/>
                </a:lnTo>
                <a:cubicBezTo>
                  <a:pt x="1803" y="16691"/>
                  <a:pt x="2003" y="16992"/>
                  <a:pt x="2248" y="16992"/>
                </a:cubicBezTo>
                <a:lnTo>
                  <a:pt x="19181" y="16992"/>
                </a:lnTo>
                <a:cubicBezTo>
                  <a:pt x="19425" y="16992"/>
                  <a:pt x="19625" y="16691"/>
                  <a:pt x="19625" y="16323"/>
                </a:cubicBezTo>
                <a:lnTo>
                  <a:pt x="19625" y="669"/>
                </a:lnTo>
                <a:cubicBezTo>
                  <a:pt x="19625" y="301"/>
                  <a:pt x="19425" y="0"/>
                  <a:pt x="19181" y="0"/>
                </a:cubicBezTo>
                <a:lnTo>
                  <a:pt x="2248" y="0"/>
                </a:lnTo>
                <a:close/>
                <a:moveTo>
                  <a:pt x="3356" y="2337"/>
                </a:moveTo>
                <a:lnTo>
                  <a:pt x="18073" y="2337"/>
                </a:lnTo>
                <a:lnTo>
                  <a:pt x="18073" y="14654"/>
                </a:lnTo>
                <a:lnTo>
                  <a:pt x="3356" y="14654"/>
                </a:lnTo>
                <a:cubicBezTo>
                  <a:pt x="3356" y="14654"/>
                  <a:pt x="3356" y="2337"/>
                  <a:pt x="3356" y="2337"/>
                </a:cubicBezTo>
                <a:close/>
                <a:moveTo>
                  <a:pt x="113" y="18396"/>
                </a:moveTo>
                <a:cubicBezTo>
                  <a:pt x="81" y="18396"/>
                  <a:pt x="52" y="18416"/>
                  <a:pt x="32" y="18452"/>
                </a:cubicBezTo>
                <a:cubicBezTo>
                  <a:pt x="10" y="18489"/>
                  <a:pt x="-4" y="18537"/>
                  <a:pt x="0" y="18584"/>
                </a:cubicBezTo>
                <a:cubicBezTo>
                  <a:pt x="4" y="18615"/>
                  <a:pt x="328" y="21600"/>
                  <a:pt x="2830" y="21600"/>
                </a:cubicBezTo>
                <a:lnTo>
                  <a:pt x="18761" y="21600"/>
                </a:lnTo>
                <a:cubicBezTo>
                  <a:pt x="21264" y="21600"/>
                  <a:pt x="21587" y="18615"/>
                  <a:pt x="21591" y="18584"/>
                </a:cubicBezTo>
                <a:cubicBezTo>
                  <a:pt x="21596" y="18537"/>
                  <a:pt x="21586" y="18489"/>
                  <a:pt x="21566" y="18452"/>
                </a:cubicBezTo>
                <a:cubicBezTo>
                  <a:pt x="21545" y="18416"/>
                  <a:pt x="21517" y="18396"/>
                  <a:pt x="21484" y="18396"/>
                </a:cubicBezTo>
                <a:lnTo>
                  <a:pt x="113" y="18396"/>
                </a:lnTo>
                <a:close/>
                <a:moveTo>
                  <a:pt x="9190" y="19442"/>
                </a:moveTo>
                <a:lnTo>
                  <a:pt x="12407" y="19442"/>
                </a:lnTo>
                <a:cubicBezTo>
                  <a:pt x="12407" y="19442"/>
                  <a:pt x="12407" y="20554"/>
                  <a:pt x="12407" y="20554"/>
                </a:cubicBezTo>
                <a:lnTo>
                  <a:pt x="9190" y="20554"/>
                </a:lnTo>
                <a:lnTo>
                  <a:pt x="9190" y="19442"/>
                </a:lnTo>
                <a:close/>
              </a:path>
            </a:pathLst>
          </a:custGeom>
          <a:solidFill>
            <a:schemeClr val="accent1"/>
          </a:solidFill>
          <a:ln w="12700">
            <a:noFill/>
            <a:miter lim="400000"/>
          </a:ln>
        </p:spPr>
        <p:txBody>
          <a:bodyPr anchor="ctr"/>
          <a:lstStyle/>
          <a:p>
            <a:pPr algn="ctr"/>
            <a:endParaRPr dirty="0">
              <a:cs typeface="+mn-ea"/>
              <a:sym typeface="+mn-lt"/>
            </a:endParaRPr>
          </a:p>
        </p:txBody>
      </p:sp>
      <p:sp>
        <p:nvSpPr>
          <p:cNvPr id="84" name="Freeform: Shape 22"/>
          <p:cNvSpPr/>
          <p:nvPr/>
        </p:nvSpPr>
        <p:spPr>
          <a:xfrm>
            <a:off x="6981929" y="4312724"/>
            <a:ext cx="586449" cy="816061"/>
          </a:xfrm>
          <a:custGeom>
            <a:avLst/>
            <a:gdLst/>
            <a:ahLst/>
            <a:cxnLst>
              <a:cxn ang="0">
                <a:pos x="wd2" y="hd2"/>
              </a:cxn>
              <a:cxn ang="5400000">
                <a:pos x="wd2" y="hd2"/>
              </a:cxn>
              <a:cxn ang="10800000">
                <a:pos x="wd2" y="hd2"/>
              </a:cxn>
              <a:cxn ang="16200000">
                <a:pos x="wd2" y="hd2"/>
              </a:cxn>
            </a:cxnLst>
            <a:rect l="0" t="0" r="r" b="b"/>
            <a:pathLst>
              <a:path w="21600" h="21600" extrusionOk="0">
                <a:moveTo>
                  <a:pt x="10800" y="19573"/>
                </a:moveTo>
                <a:cubicBezTo>
                  <a:pt x="11580" y="19573"/>
                  <a:pt x="12208" y="19122"/>
                  <a:pt x="12208" y="18561"/>
                </a:cubicBezTo>
                <a:cubicBezTo>
                  <a:pt x="12208" y="18001"/>
                  <a:pt x="11580" y="17550"/>
                  <a:pt x="10800" y="17550"/>
                </a:cubicBezTo>
                <a:cubicBezTo>
                  <a:pt x="10025" y="17550"/>
                  <a:pt x="9392" y="18001"/>
                  <a:pt x="9392" y="18561"/>
                </a:cubicBezTo>
                <a:cubicBezTo>
                  <a:pt x="9392" y="19122"/>
                  <a:pt x="10025" y="19573"/>
                  <a:pt x="10800" y="19573"/>
                </a:cubicBezTo>
                <a:cubicBezTo>
                  <a:pt x="10800" y="19573"/>
                  <a:pt x="10800" y="19573"/>
                  <a:pt x="10800" y="19573"/>
                </a:cubicBezTo>
                <a:close/>
                <a:moveTo>
                  <a:pt x="19724" y="3375"/>
                </a:moveTo>
                <a:lnTo>
                  <a:pt x="1881" y="3375"/>
                </a:lnTo>
                <a:lnTo>
                  <a:pt x="1881" y="2699"/>
                </a:lnTo>
                <a:cubicBezTo>
                  <a:pt x="1881" y="1954"/>
                  <a:pt x="2719" y="1352"/>
                  <a:pt x="3756" y="1352"/>
                </a:cubicBezTo>
                <a:lnTo>
                  <a:pt x="17844" y="1352"/>
                </a:lnTo>
                <a:cubicBezTo>
                  <a:pt x="18885" y="1352"/>
                  <a:pt x="19724" y="1954"/>
                  <a:pt x="19724" y="2699"/>
                </a:cubicBezTo>
                <a:cubicBezTo>
                  <a:pt x="19724" y="2699"/>
                  <a:pt x="19724" y="3375"/>
                  <a:pt x="19724" y="3375"/>
                </a:cubicBezTo>
                <a:close/>
                <a:moveTo>
                  <a:pt x="19724" y="15523"/>
                </a:moveTo>
                <a:lnTo>
                  <a:pt x="1881" y="15523"/>
                </a:lnTo>
                <a:lnTo>
                  <a:pt x="1881" y="4726"/>
                </a:lnTo>
                <a:lnTo>
                  <a:pt x="19724" y="4726"/>
                </a:lnTo>
                <a:cubicBezTo>
                  <a:pt x="19724" y="4726"/>
                  <a:pt x="19724" y="15523"/>
                  <a:pt x="19724" y="15523"/>
                </a:cubicBezTo>
                <a:close/>
                <a:moveTo>
                  <a:pt x="19724" y="18897"/>
                </a:moveTo>
                <a:cubicBezTo>
                  <a:pt x="19724" y="19646"/>
                  <a:pt x="18885" y="20249"/>
                  <a:pt x="17844" y="20249"/>
                </a:cubicBezTo>
                <a:lnTo>
                  <a:pt x="3756" y="20249"/>
                </a:lnTo>
                <a:cubicBezTo>
                  <a:pt x="2719" y="20249"/>
                  <a:pt x="1881" y="19646"/>
                  <a:pt x="1881" y="18897"/>
                </a:cubicBezTo>
                <a:lnTo>
                  <a:pt x="1881" y="16874"/>
                </a:lnTo>
                <a:lnTo>
                  <a:pt x="19724" y="16874"/>
                </a:lnTo>
                <a:cubicBezTo>
                  <a:pt x="19724" y="16874"/>
                  <a:pt x="19724" y="18897"/>
                  <a:pt x="19724" y="18897"/>
                </a:cubicBezTo>
                <a:close/>
                <a:moveTo>
                  <a:pt x="17844" y="0"/>
                </a:moveTo>
                <a:lnTo>
                  <a:pt x="3756" y="0"/>
                </a:lnTo>
                <a:cubicBezTo>
                  <a:pt x="1684" y="0"/>
                  <a:pt x="0" y="1210"/>
                  <a:pt x="0" y="2699"/>
                </a:cubicBezTo>
                <a:lnTo>
                  <a:pt x="0" y="18897"/>
                </a:lnTo>
                <a:cubicBezTo>
                  <a:pt x="0" y="20391"/>
                  <a:pt x="1684" y="21600"/>
                  <a:pt x="3756" y="21600"/>
                </a:cubicBezTo>
                <a:lnTo>
                  <a:pt x="17844" y="21600"/>
                </a:lnTo>
                <a:cubicBezTo>
                  <a:pt x="19922" y="21600"/>
                  <a:pt x="21600" y="20391"/>
                  <a:pt x="21600" y="18897"/>
                </a:cubicBezTo>
                <a:lnTo>
                  <a:pt x="21600" y="2699"/>
                </a:lnTo>
                <a:cubicBezTo>
                  <a:pt x="21600" y="1210"/>
                  <a:pt x="19922" y="0"/>
                  <a:pt x="17844" y="0"/>
                </a:cubicBezTo>
                <a:cubicBezTo>
                  <a:pt x="17844" y="0"/>
                  <a:pt x="17844" y="0"/>
                  <a:pt x="17844" y="0"/>
                </a:cubicBezTo>
                <a:close/>
              </a:path>
            </a:pathLst>
          </a:custGeom>
          <a:solidFill>
            <a:srgbClr val="FFFFFF"/>
          </a:solidFill>
          <a:ln w="12700">
            <a:noFill/>
            <a:miter lim="400000"/>
          </a:ln>
        </p:spPr>
        <p:txBody>
          <a:bodyPr anchor="ctr"/>
          <a:lstStyle/>
          <a:p>
            <a:pPr algn="ctr"/>
            <a:endParaRPr dirty="0">
              <a:cs typeface="+mn-ea"/>
              <a:sym typeface="+mn-lt"/>
            </a:endParaRPr>
          </a:p>
        </p:txBody>
      </p:sp>
      <p:sp>
        <p:nvSpPr>
          <p:cNvPr id="85" name="Freeform: Shape 23"/>
          <p:cNvSpPr/>
          <p:nvPr/>
        </p:nvSpPr>
        <p:spPr>
          <a:xfrm>
            <a:off x="8899887" y="2853284"/>
            <a:ext cx="784420" cy="1166540"/>
          </a:xfrm>
          <a:custGeom>
            <a:avLst/>
            <a:gdLst/>
            <a:ahLst/>
            <a:cxnLst>
              <a:cxn ang="0">
                <a:pos x="wd2" y="hd2"/>
              </a:cxn>
              <a:cxn ang="5400000">
                <a:pos x="wd2" y="hd2"/>
              </a:cxn>
              <a:cxn ang="10800000">
                <a:pos x="wd2" y="hd2"/>
              </a:cxn>
              <a:cxn ang="16200000">
                <a:pos x="wd2" y="hd2"/>
              </a:cxn>
            </a:cxnLst>
            <a:rect l="0" t="0" r="r" b="b"/>
            <a:pathLst>
              <a:path w="21044" h="21426" extrusionOk="0">
                <a:moveTo>
                  <a:pt x="11615" y="16"/>
                </a:moveTo>
                <a:cubicBezTo>
                  <a:pt x="11291" y="39"/>
                  <a:pt x="11086" y="76"/>
                  <a:pt x="11069" y="80"/>
                </a:cubicBezTo>
                <a:lnTo>
                  <a:pt x="4192" y="1974"/>
                </a:lnTo>
                <a:cubicBezTo>
                  <a:pt x="2992" y="2328"/>
                  <a:pt x="2571" y="3076"/>
                  <a:pt x="2489" y="3707"/>
                </a:cubicBezTo>
                <a:cubicBezTo>
                  <a:pt x="2358" y="3727"/>
                  <a:pt x="2233" y="3748"/>
                  <a:pt x="2103" y="3784"/>
                </a:cubicBezTo>
                <a:cubicBezTo>
                  <a:pt x="2023" y="3806"/>
                  <a:pt x="1932" y="3831"/>
                  <a:pt x="1849" y="3861"/>
                </a:cubicBezTo>
                <a:cubicBezTo>
                  <a:pt x="1180" y="4097"/>
                  <a:pt x="710" y="4476"/>
                  <a:pt x="495" y="4956"/>
                </a:cubicBezTo>
                <a:cubicBezTo>
                  <a:pt x="93" y="5847"/>
                  <a:pt x="716" y="6787"/>
                  <a:pt x="927" y="7069"/>
                </a:cubicBezTo>
                <a:lnTo>
                  <a:pt x="3242" y="11017"/>
                </a:lnTo>
                <a:cubicBezTo>
                  <a:pt x="2727" y="10977"/>
                  <a:pt x="2236" y="11023"/>
                  <a:pt x="1812" y="11140"/>
                </a:cubicBezTo>
                <a:cubicBezTo>
                  <a:pt x="563" y="11482"/>
                  <a:pt x="-423" y="12491"/>
                  <a:pt x="184" y="13974"/>
                </a:cubicBezTo>
                <a:cubicBezTo>
                  <a:pt x="1267" y="16622"/>
                  <a:pt x="4170" y="18531"/>
                  <a:pt x="7184" y="19024"/>
                </a:cubicBezTo>
                <a:lnTo>
                  <a:pt x="8313" y="20872"/>
                </a:lnTo>
                <a:cubicBezTo>
                  <a:pt x="8589" y="21325"/>
                  <a:pt x="9349" y="21545"/>
                  <a:pt x="10016" y="21362"/>
                </a:cubicBezTo>
                <a:lnTo>
                  <a:pt x="19584" y="18727"/>
                </a:lnTo>
                <a:cubicBezTo>
                  <a:pt x="20247" y="18545"/>
                  <a:pt x="20580" y="18033"/>
                  <a:pt x="20327" y="17574"/>
                </a:cubicBezTo>
                <a:cubicBezTo>
                  <a:pt x="20327" y="17574"/>
                  <a:pt x="19311" y="15745"/>
                  <a:pt x="19311" y="15745"/>
                </a:cubicBezTo>
                <a:cubicBezTo>
                  <a:pt x="19482" y="15321"/>
                  <a:pt x="19476" y="14801"/>
                  <a:pt x="19367" y="14238"/>
                </a:cubicBezTo>
                <a:cubicBezTo>
                  <a:pt x="21017" y="13450"/>
                  <a:pt x="21177" y="12259"/>
                  <a:pt x="20976" y="11642"/>
                </a:cubicBezTo>
                <a:cubicBezTo>
                  <a:pt x="20936" y="11565"/>
                  <a:pt x="16977" y="4003"/>
                  <a:pt x="15698" y="1858"/>
                </a:cubicBezTo>
                <a:cubicBezTo>
                  <a:pt x="14612" y="43"/>
                  <a:pt x="12586" y="-55"/>
                  <a:pt x="11615" y="16"/>
                </a:cubicBezTo>
                <a:close/>
                <a:moveTo>
                  <a:pt x="11813" y="666"/>
                </a:moveTo>
                <a:cubicBezTo>
                  <a:pt x="12518" y="620"/>
                  <a:pt x="13955" y="719"/>
                  <a:pt x="14786" y="2109"/>
                </a:cubicBezTo>
                <a:cubicBezTo>
                  <a:pt x="14873" y="2256"/>
                  <a:pt x="14985" y="2451"/>
                  <a:pt x="15096" y="2644"/>
                </a:cubicBezTo>
                <a:lnTo>
                  <a:pt x="5848" y="5188"/>
                </a:lnTo>
                <a:cubicBezTo>
                  <a:pt x="5555" y="4758"/>
                  <a:pt x="4987" y="4105"/>
                  <a:pt x="4051" y="3810"/>
                </a:cubicBezTo>
                <a:cubicBezTo>
                  <a:pt x="3865" y="3752"/>
                  <a:pt x="3669" y="3719"/>
                  <a:pt x="3477" y="3694"/>
                </a:cubicBezTo>
                <a:cubicBezTo>
                  <a:pt x="3542" y="3305"/>
                  <a:pt x="3795" y="2827"/>
                  <a:pt x="4568" y="2599"/>
                </a:cubicBezTo>
                <a:lnTo>
                  <a:pt x="11399" y="718"/>
                </a:lnTo>
                <a:cubicBezTo>
                  <a:pt x="11422" y="713"/>
                  <a:pt x="11578" y="682"/>
                  <a:pt x="11813" y="666"/>
                </a:cubicBezTo>
                <a:close/>
                <a:moveTo>
                  <a:pt x="8595" y="2264"/>
                </a:moveTo>
                <a:cubicBezTo>
                  <a:pt x="8459" y="2262"/>
                  <a:pt x="8315" y="2278"/>
                  <a:pt x="8181" y="2315"/>
                </a:cubicBezTo>
                <a:cubicBezTo>
                  <a:pt x="7644" y="2463"/>
                  <a:pt x="7380" y="2882"/>
                  <a:pt x="7598" y="3249"/>
                </a:cubicBezTo>
                <a:cubicBezTo>
                  <a:pt x="7813" y="3617"/>
                  <a:pt x="8426" y="3797"/>
                  <a:pt x="8962" y="3649"/>
                </a:cubicBezTo>
                <a:cubicBezTo>
                  <a:pt x="9499" y="3501"/>
                  <a:pt x="9761" y="3081"/>
                  <a:pt x="9545" y="2715"/>
                </a:cubicBezTo>
                <a:cubicBezTo>
                  <a:pt x="9383" y="2439"/>
                  <a:pt x="9003" y="2269"/>
                  <a:pt x="8595" y="2264"/>
                </a:cubicBezTo>
                <a:close/>
                <a:moveTo>
                  <a:pt x="15331" y="3062"/>
                </a:moveTo>
                <a:cubicBezTo>
                  <a:pt x="16876" y="5816"/>
                  <a:pt x="19814" y="11417"/>
                  <a:pt x="20035" y="11842"/>
                </a:cubicBezTo>
                <a:cubicBezTo>
                  <a:pt x="20069" y="11984"/>
                  <a:pt x="20216" y="12811"/>
                  <a:pt x="19170" y="13478"/>
                </a:cubicBezTo>
                <a:cubicBezTo>
                  <a:pt x="18546" y="11598"/>
                  <a:pt x="17053" y="9487"/>
                  <a:pt x="16470" y="8718"/>
                </a:cubicBezTo>
                <a:cubicBezTo>
                  <a:pt x="16466" y="8708"/>
                  <a:pt x="16455" y="8701"/>
                  <a:pt x="16451" y="8692"/>
                </a:cubicBezTo>
                <a:cubicBezTo>
                  <a:pt x="15854" y="7802"/>
                  <a:pt x="14776" y="7174"/>
                  <a:pt x="13290" y="7533"/>
                </a:cubicBezTo>
                <a:cubicBezTo>
                  <a:pt x="13256" y="7541"/>
                  <a:pt x="13219" y="7549"/>
                  <a:pt x="13186" y="7558"/>
                </a:cubicBezTo>
                <a:cubicBezTo>
                  <a:pt x="13042" y="7598"/>
                  <a:pt x="12911" y="7644"/>
                  <a:pt x="12791" y="7700"/>
                </a:cubicBezTo>
                <a:cubicBezTo>
                  <a:pt x="12287" y="7344"/>
                  <a:pt x="11447" y="7099"/>
                  <a:pt x="10354" y="7372"/>
                </a:cubicBezTo>
                <a:lnTo>
                  <a:pt x="10279" y="7391"/>
                </a:lnTo>
                <a:cubicBezTo>
                  <a:pt x="10122" y="7434"/>
                  <a:pt x="9974" y="7487"/>
                  <a:pt x="9846" y="7546"/>
                </a:cubicBezTo>
                <a:cubicBezTo>
                  <a:pt x="9601" y="7372"/>
                  <a:pt x="9345" y="7263"/>
                  <a:pt x="9131" y="7198"/>
                </a:cubicBezTo>
                <a:cubicBezTo>
                  <a:pt x="8351" y="6963"/>
                  <a:pt x="7625" y="7110"/>
                  <a:pt x="7353" y="7185"/>
                </a:cubicBezTo>
                <a:cubicBezTo>
                  <a:pt x="7326" y="7193"/>
                  <a:pt x="7305" y="7205"/>
                  <a:pt x="7287" y="7211"/>
                </a:cubicBezTo>
                <a:cubicBezTo>
                  <a:pt x="7216" y="7231"/>
                  <a:pt x="7144" y="7251"/>
                  <a:pt x="7080" y="7275"/>
                </a:cubicBezTo>
                <a:lnTo>
                  <a:pt x="6102" y="5600"/>
                </a:lnTo>
                <a:lnTo>
                  <a:pt x="15331" y="3062"/>
                </a:lnTo>
                <a:close/>
                <a:moveTo>
                  <a:pt x="3025" y="4576"/>
                </a:moveTo>
                <a:cubicBezTo>
                  <a:pt x="4180" y="4652"/>
                  <a:pt x="4625" y="5845"/>
                  <a:pt x="4625" y="5845"/>
                </a:cubicBezTo>
                <a:cubicBezTo>
                  <a:pt x="4625" y="5845"/>
                  <a:pt x="7523" y="10792"/>
                  <a:pt x="7654" y="11011"/>
                </a:cubicBezTo>
                <a:cubicBezTo>
                  <a:pt x="7715" y="11117"/>
                  <a:pt x="8110" y="11139"/>
                  <a:pt x="8266" y="11095"/>
                </a:cubicBezTo>
                <a:cubicBezTo>
                  <a:pt x="8432" y="11050"/>
                  <a:pt x="8562" y="10931"/>
                  <a:pt x="8454" y="10747"/>
                </a:cubicBezTo>
                <a:cubicBezTo>
                  <a:pt x="8130" y="10193"/>
                  <a:pt x="7287" y="8763"/>
                  <a:pt x="7287" y="8763"/>
                </a:cubicBezTo>
                <a:cubicBezTo>
                  <a:pt x="7287" y="8763"/>
                  <a:pt x="7009" y="8256"/>
                  <a:pt x="7814" y="8035"/>
                </a:cubicBezTo>
                <a:cubicBezTo>
                  <a:pt x="7814" y="8035"/>
                  <a:pt x="7828" y="8028"/>
                  <a:pt x="7852" y="8022"/>
                </a:cubicBezTo>
                <a:cubicBezTo>
                  <a:pt x="8026" y="7974"/>
                  <a:pt x="8814" y="7806"/>
                  <a:pt x="9216" y="8537"/>
                </a:cubicBezTo>
                <a:lnTo>
                  <a:pt x="10336" y="10444"/>
                </a:lnTo>
                <a:cubicBezTo>
                  <a:pt x="10336" y="10444"/>
                  <a:pt x="10507" y="10629"/>
                  <a:pt x="10787" y="10560"/>
                </a:cubicBezTo>
                <a:cubicBezTo>
                  <a:pt x="10792" y="10558"/>
                  <a:pt x="10792" y="10555"/>
                  <a:pt x="10797" y="10554"/>
                </a:cubicBezTo>
                <a:cubicBezTo>
                  <a:pt x="11063" y="10480"/>
                  <a:pt x="11041" y="10238"/>
                  <a:pt x="11041" y="10238"/>
                </a:cubicBezTo>
                <a:lnTo>
                  <a:pt x="10213" y="8834"/>
                </a:lnTo>
                <a:cubicBezTo>
                  <a:pt x="10213" y="8834"/>
                  <a:pt x="10063" y="8416"/>
                  <a:pt x="10768" y="8222"/>
                </a:cubicBezTo>
                <a:cubicBezTo>
                  <a:pt x="10781" y="8218"/>
                  <a:pt x="10791" y="8219"/>
                  <a:pt x="10806" y="8215"/>
                </a:cubicBezTo>
                <a:cubicBezTo>
                  <a:pt x="11694" y="7993"/>
                  <a:pt x="12001" y="8467"/>
                  <a:pt x="12001" y="8467"/>
                </a:cubicBezTo>
                <a:lnTo>
                  <a:pt x="12782" y="9806"/>
                </a:lnTo>
                <a:cubicBezTo>
                  <a:pt x="12782" y="9806"/>
                  <a:pt x="12900" y="10131"/>
                  <a:pt x="13299" y="10045"/>
                </a:cubicBezTo>
                <a:cubicBezTo>
                  <a:pt x="13312" y="10042"/>
                  <a:pt x="13325" y="10041"/>
                  <a:pt x="13337" y="10038"/>
                </a:cubicBezTo>
                <a:cubicBezTo>
                  <a:pt x="13694" y="9940"/>
                  <a:pt x="13480" y="9678"/>
                  <a:pt x="13478" y="9678"/>
                </a:cubicBezTo>
                <a:cubicBezTo>
                  <a:pt x="13478" y="9677"/>
                  <a:pt x="13252" y="9280"/>
                  <a:pt x="13214" y="9162"/>
                </a:cubicBezTo>
                <a:cubicBezTo>
                  <a:pt x="13142" y="8925"/>
                  <a:pt x="13116" y="8543"/>
                  <a:pt x="13675" y="8389"/>
                </a:cubicBezTo>
                <a:cubicBezTo>
                  <a:pt x="13690" y="8385"/>
                  <a:pt x="13707" y="8380"/>
                  <a:pt x="13722" y="8376"/>
                </a:cubicBezTo>
                <a:cubicBezTo>
                  <a:pt x="14766" y="8125"/>
                  <a:pt x="15214" y="8982"/>
                  <a:pt x="15218" y="8988"/>
                </a:cubicBezTo>
                <a:cubicBezTo>
                  <a:pt x="15235" y="8985"/>
                  <a:pt x="18686" y="13713"/>
                  <a:pt x="18088" y="15423"/>
                </a:cubicBezTo>
                <a:lnTo>
                  <a:pt x="7936" y="18212"/>
                </a:lnTo>
                <a:cubicBezTo>
                  <a:pt x="5192" y="17843"/>
                  <a:pt x="2492" y="16294"/>
                  <a:pt x="1445" y="13735"/>
                </a:cubicBezTo>
                <a:cubicBezTo>
                  <a:pt x="1071" y="12823"/>
                  <a:pt x="1536" y="12180"/>
                  <a:pt x="2301" y="11971"/>
                </a:cubicBezTo>
                <a:cubicBezTo>
                  <a:pt x="3182" y="11727"/>
                  <a:pt x="4468" y="12055"/>
                  <a:pt x="5349" y="13175"/>
                </a:cubicBezTo>
                <a:cubicBezTo>
                  <a:pt x="5459" y="13257"/>
                  <a:pt x="5574" y="13275"/>
                  <a:pt x="5660" y="13252"/>
                </a:cubicBezTo>
                <a:cubicBezTo>
                  <a:pt x="5794" y="13215"/>
                  <a:pt x="5859" y="13066"/>
                  <a:pt x="5735" y="12853"/>
                </a:cubicBezTo>
                <a:cubicBezTo>
                  <a:pt x="5530" y="12505"/>
                  <a:pt x="2122" y="6689"/>
                  <a:pt x="2122" y="6689"/>
                </a:cubicBezTo>
                <a:cubicBezTo>
                  <a:pt x="2122" y="6689"/>
                  <a:pt x="835" y="5197"/>
                  <a:pt x="2357" y="4660"/>
                </a:cubicBezTo>
                <a:cubicBezTo>
                  <a:pt x="2402" y="4643"/>
                  <a:pt x="2444" y="4630"/>
                  <a:pt x="2489" y="4621"/>
                </a:cubicBezTo>
                <a:cubicBezTo>
                  <a:pt x="2684" y="4580"/>
                  <a:pt x="2860" y="4565"/>
                  <a:pt x="3025" y="4576"/>
                </a:cubicBezTo>
                <a:close/>
                <a:moveTo>
                  <a:pt x="9526" y="18959"/>
                </a:moveTo>
                <a:cubicBezTo>
                  <a:pt x="9989" y="18832"/>
                  <a:pt x="10517" y="18990"/>
                  <a:pt x="10702" y="19307"/>
                </a:cubicBezTo>
                <a:cubicBezTo>
                  <a:pt x="10889" y="19624"/>
                  <a:pt x="10668" y="19979"/>
                  <a:pt x="10204" y="20106"/>
                </a:cubicBezTo>
                <a:cubicBezTo>
                  <a:pt x="9741" y="20233"/>
                  <a:pt x="9215" y="20081"/>
                  <a:pt x="9028" y="19764"/>
                </a:cubicBezTo>
                <a:cubicBezTo>
                  <a:pt x="8844" y="19448"/>
                  <a:pt x="9063" y="19087"/>
                  <a:pt x="9526" y="18959"/>
                </a:cubicBezTo>
                <a:close/>
              </a:path>
            </a:pathLst>
          </a:custGeom>
          <a:solidFill>
            <a:schemeClr val="accent1"/>
          </a:solidFill>
          <a:ln w="12700">
            <a:noFill/>
            <a:miter lim="400000"/>
          </a:ln>
        </p:spPr>
        <p:txBody>
          <a:bodyPr anchor="ctr"/>
          <a:lstStyle/>
          <a:p>
            <a:pPr algn="ctr"/>
            <a:endParaRPr dirty="0">
              <a:cs typeface="+mn-ea"/>
              <a:sym typeface="+mn-lt"/>
            </a:endParaRPr>
          </a:p>
        </p:txBody>
      </p:sp>
      <p:grpSp>
        <p:nvGrpSpPr>
          <p:cNvPr id="86" name="组合 85"/>
          <p:cNvGrpSpPr/>
          <p:nvPr/>
        </p:nvGrpSpPr>
        <p:grpSpPr>
          <a:xfrm>
            <a:off x="4267802" y="1473637"/>
            <a:ext cx="4052052" cy="1692198"/>
            <a:chOff x="932347" y="4819424"/>
            <a:chExt cx="4052052" cy="1692198"/>
          </a:xfrm>
        </p:grpSpPr>
        <p:sp>
          <p:nvSpPr>
            <p:cNvPr id="87" name="矩形 86"/>
            <p:cNvSpPr/>
            <p:nvPr/>
          </p:nvSpPr>
          <p:spPr>
            <a:xfrm>
              <a:off x="937750" y="5369002"/>
              <a:ext cx="4046649" cy="114262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kern="100" dirty="0">
                  <a:latin typeface="黑体" panose="02010609060101010101" charset="-122"/>
                  <a:ea typeface="黑体" panose="02010609060101010101" charset="-122"/>
                  <a:cs typeface="宋体" panose="02010600030101010101" pitchFamily="2" charset="-122"/>
                </a:rPr>
                <a:t>通过</a:t>
              </a:r>
              <a:r>
                <a:rPr lang="zh-CN" altLang="zh-CN" sz="1600" kern="100" dirty="0">
                  <a:latin typeface="黑体" panose="02010609060101010101" charset="-122"/>
                  <a:ea typeface="黑体" panose="02010609060101010101" charset="-122"/>
                </a:rPr>
                <a:t>线上市场调研工具</a:t>
              </a:r>
              <a:r>
                <a:rPr lang="zh-CN" altLang="en-US" sz="1600" kern="100" dirty="0">
                  <a:latin typeface="黑体" panose="02010609060101010101" charset="-122"/>
                  <a:ea typeface="黑体" panose="02010609060101010101" charset="-122"/>
                </a:rPr>
                <a:t>，</a:t>
              </a:r>
              <a:r>
                <a:rPr lang="zh-CN" altLang="zh-CN" sz="1600" kern="100" dirty="0">
                  <a:latin typeface="黑体" panose="02010609060101010101" charset="-122"/>
                  <a:ea typeface="黑体" panose="02010609060101010101" charset="-122"/>
                </a:rPr>
                <a:t>调研</a:t>
              </a:r>
              <a:r>
                <a:rPr lang="zh-CN" altLang="zh-CN" sz="1600" kern="100" dirty="0">
                  <a:effectLst/>
                  <a:latin typeface="黑体" panose="02010609060101010101" charset="-122"/>
                  <a:ea typeface="黑体" panose="02010609060101010101" charset="-122"/>
                  <a:cs typeface="宋体" panose="02010600030101010101" pitchFamily="2" charset="-122"/>
                </a:rPr>
                <a:t>人员可以方便地设置、编辑、回收调研问卷，甚至进行相关数据的分析</a:t>
              </a:r>
              <a:endParaRPr lang="zh-CN" altLang="en-US" sz="1600" dirty="0">
                <a:solidFill>
                  <a:srgbClr val="7F7F7F"/>
                </a:solidFill>
                <a:latin typeface="黑体" panose="02010609060101010101" charset="-122"/>
                <a:ea typeface="黑体" panose="02010609060101010101" charset="-122"/>
                <a:cs typeface="+mn-ea"/>
                <a:sym typeface="+mn-lt"/>
              </a:endParaRPr>
            </a:p>
          </p:txBody>
        </p:sp>
        <p:sp>
          <p:nvSpPr>
            <p:cNvPr id="88" name="矩形 87"/>
            <p:cNvSpPr/>
            <p:nvPr/>
          </p:nvSpPr>
          <p:spPr>
            <a:xfrm>
              <a:off x="932347" y="4819424"/>
              <a:ext cx="3845888" cy="476669"/>
            </a:xfrm>
            <a:prstGeom prst="rect">
              <a:avLst/>
            </a:prstGeom>
          </p:spPr>
          <p:txBody>
            <a:bodyPr wrap="square">
              <a:spAutoFit/>
              <a:scene3d>
                <a:camera prst="orthographicFront"/>
                <a:lightRig rig="threePt" dir="t"/>
              </a:scene3d>
              <a:sp3d contourW="12700"/>
            </a:bodyPr>
            <a:lstStyle/>
            <a:p>
              <a:pPr algn="just">
                <a:lnSpc>
                  <a:spcPct val="120000"/>
                </a:lnSpc>
              </a:pPr>
              <a:r>
                <a:rPr lang="zh-CN" altLang="zh-CN" sz="2400" kern="100" dirty="0">
                  <a:effectLst/>
                  <a:latin typeface="黑体" panose="02010609060101010101" charset="-122"/>
                  <a:ea typeface="黑体" panose="02010609060101010101" charset="-122"/>
                  <a:cs typeface="宋体" panose="02010600030101010101" pitchFamily="2" charset="-122"/>
                </a:rPr>
                <a:t>常见的线上市场调研工具</a:t>
              </a:r>
              <a:endParaRPr lang="zh-CN" altLang="en-US" sz="2400" b="1" dirty="0">
                <a:latin typeface="黑体" panose="02010609060101010101" charset="-122"/>
                <a:ea typeface="黑体" panose="02010609060101010101" charset="-122"/>
                <a:cs typeface="+mn-ea"/>
                <a:sym typeface="+mn-lt"/>
              </a:endParaRPr>
            </a:p>
          </p:txBody>
        </p:sp>
      </p:grpSp>
      <p:sp>
        <p:nvSpPr>
          <p:cNvPr id="90" name="矩形 89"/>
          <p:cNvSpPr/>
          <p:nvPr/>
        </p:nvSpPr>
        <p:spPr>
          <a:xfrm>
            <a:off x="6398850" y="5335305"/>
            <a:ext cx="1691044" cy="4320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问卷星</a:t>
            </a:r>
          </a:p>
        </p:txBody>
      </p:sp>
      <p:sp>
        <p:nvSpPr>
          <p:cNvPr id="91" name="矩形 90"/>
          <p:cNvSpPr/>
          <p:nvPr/>
        </p:nvSpPr>
        <p:spPr>
          <a:xfrm>
            <a:off x="8446575" y="4183517"/>
            <a:ext cx="1691044" cy="4320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1"/>
                </a:solidFill>
                <a:cs typeface="+mn-ea"/>
                <a:sym typeface="+mn-lt"/>
              </a:rPr>
              <a:t>调查派</a:t>
            </a:r>
          </a:p>
        </p:txBody>
      </p:sp>
      <p:sp>
        <p:nvSpPr>
          <p:cNvPr id="92" name="矩形 91"/>
          <p:cNvSpPr/>
          <p:nvPr/>
        </p:nvSpPr>
        <p:spPr>
          <a:xfrm>
            <a:off x="4436497" y="4829809"/>
            <a:ext cx="1691044" cy="4320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accent1"/>
                </a:solidFill>
                <a:cs typeface="+mn-ea"/>
                <a:sym typeface="+mn-lt"/>
              </a:rPr>
              <a:t>麦客</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1"/>
          <p:cNvPicPr>
            <a:picLocks noChangeAspect="1"/>
          </p:cNvPicPr>
          <p:nvPr/>
        </p:nvPicPr>
        <p:blipFill>
          <a:blip r:embed="rId3"/>
          <a:stretch>
            <a:fillRect/>
          </a:stretch>
        </p:blipFill>
        <p:spPr>
          <a:xfrm>
            <a:off x="1269284" y="3033427"/>
            <a:ext cx="6406213" cy="2900606"/>
          </a:xfrm>
          <a:prstGeom prst="rect">
            <a:avLst/>
          </a:prstGeom>
          <a:noFill/>
          <a:ln>
            <a:noFill/>
          </a:ln>
        </p:spPr>
      </p:pic>
      <p:sp>
        <p:nvSpPr>
          <p:cNvPr id="23" name="TextBox 50"/>
          <p:cNvSpPr txBox="1"/>
          <p:nvPr/>
        </p:nvSpPr>
        <p:spPr>
          <a:xfrm>
            <a:off x="974618" y="1242282"/>
            <a:ext cx="2837232" cy="461665"/>
          </a:xfrm>
          <a:prstGeom prst="rect">
            <a:avLst/>
          </a:prstGeom>
          <a:noFill/>
        </p:spPr>
        <p:txBody>
          <a:bodyPr wrap="square" rtlCol="0">
            <a:spAutoFit/>
          </a:bodyPr>
          <a:lstStyle/>
          <a:p>
            <a:r>
              <a:rPr lang="zh-CN" altLang="zh-CN" sz="2400" dirty="0">
                <a:solidFill>
                  <a:schemeClr val="tx1">
                    <a:lumMod val="85000"/>
                    <a:lumOff val="15000"/>
                  </a:schemeClr>
                </a:solidFill>
              </a:rPr>
              <a:t>腾讯问卷</a:t>
            </a:r>
            <a:endParaRPr lang="zh-CN" altLang="zh-CN" sz="24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24" name="TextBox 55"/>
          <p:cNvSpPr txBox="1"/>
          <p:nvPr/>
        </p:nvSpPr>
        <p:spPr>
          <a:xfrm>
            <a:off x="1519542" y="1936521"/>
            <a:ext cx="9299255" cy="922020"/>
          </a:xfrm>
          <a:prstGeom prst="rect">
            <a:avLst/>
          </a:prstGeom>
          <a:noFill/>
        </p:spPr>
        <p:txBody>
          <a:bodyPr wrap="square" rtlCol="0">
            <a:spAutoFit/>
          </a:bodyPr>
          <a:lstStyle>
            <a:defPPr>
              <a:defRPr lang="zh-CN"/>
            </a:defPPr>
            <a:lvl1pPr>
              <a:lnSpc>
                <a:spcPct val="150000"/>
              </a:lnSpc>
              <a:defRPr sz="1200" kern="1400" spc="1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gn="l"/>
            <a:r>
              <a:rPr lang="zh-CN" altLang="en-US" sz="1800" dirty="0">
                <a:solidFill>
                  <a:schemeClr val="tx1">
                    <a:lumMod val="85000"/>
                    <a:lumOff val="15000"/>
                  </a:schemeClr>
                </a:solidFill>
                <a:latin typeface="黑体" panose="02010609060101010101" charset="-122"/>
                <a:ea typeface="黑体" panose="02010609060101010101" charset="-122"/>
              </a:rPr>
              <a:t>腾讯公司推出的完全免费、专业的在线问卷调查平台，能够帮助用户更好地开展市场调研工作，是撰写调研报告、论文、数据分析等的重要工具</a:t>
            </a:r>
          </a:p>
        </p:txBody>
      </p:sp>
      <p:sp>
        <p:nvSpPr>
          <p:cNvPr id="126" name="椭圆 125"/>
          <p:cNvSpPr/>
          <p:nvPr/>
        </p:nvSpPr>
        <p:spPr>
          <a:xfrm>
            <a:off x="8100006" y="3033427"/>
            <a:ext cx="224762" cy="224762"/>
          </a:xfrm>
          <a:prstGeom prst="ellips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8100006" y="3862767"/>
            <a:ext cx="224762" cy="224762"/>
          </a:xfrm>
          <a:prstGeom prst="ellipse">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8100006" y="4714487"/>
            <a:ext cx="224762" cy="224762"/>
          </a:xfrm>
          <a:prstGeom prst="ellips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椭圆 128"/>
          <p:cNvSpPr/>
          <p:nvPr/>
        </p:nvSpPr>
        <p:spPr>
          <a:xfrm>
            <a:off x="8100006" y="5566207"/>
            <a:ext cx="224762" cy="224762"/>
          </a:xfrm>
          <a:prstGeom prst="ellipse">
            <a:avLst/>
          </a:prstGeom>
          <a:solidFill>
            <a:srgbClr val="51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文本框 129"/>
          <p:cNvSpPr txBox="1"/>
          <p:nvPr/>
        </p:nvSpPr>
        <p:spPr>
          <a:xfrm>
            <a:off x="8438813" y="2958297"/>
            <a:ext cx="2533989" cy="338554"/>
          </a:xfrm>
          <a:prstGeom prst="rect">
            <a:avLst/>
          </a:prstGeom>
          <a:noFill/>
        </p:spPr>
        <p:txBody>
          <a:bodyPr wrap="square" rtlCol="0">
            <a:spAutoFit/>
          </a:bodyPr>
          <a:lstStyle/>
          <a:p>
            <a:r>
              <a:rPr lang="zh-CN" altLang="zh-CN" sz="1600" kern="100" dirty="0">
                <a:solidFill>
                  <a:schemeClr val="tx1">
                    <a:lumMod val="65000"/>
                    <a:lumOff val="35000"/>
                  </a:schemeClr>
                </a:solidFill>
                <a:latin typeface="黑体" panose="02010609060101010101" charset="-122"/>
                <a:cs typeface="宋体" panose="02010600030101010101" pitchFamily="2" charset="-122"/>
              </a:rPr>
              <a:t>多样化的问卷创建方式</a:t>
            </a:r>
            <a:endParaRPr lang="zh-CN" altLang="en-US" sz="1600" dirty="0">
              <a:solidFill>
                <a:schemeClr val="tx1">
                  <a:lumMod val="65000"/>
                  <a:lumOff val="35000"/>
                </a:schemeClr>
              </a:solidFill>
              <a:latin typeface="黑体" panose="02010609060101010101" charset="-122"/>
            </a:endParaRPr>
          </a:p>
        </p:txBody>
      </p:sp>
      <p:sp>
        <p:nvSpPr>
          <p:cNvPr id="131" name="文本框 130"/>
          <p:cNvSpPr txBox="1"/>
          <p:nvPr/>
        </p:nvSpPr>
        <p:spPr>
          <a:xfrm>
            <a:off x="8438812" y="3793825"/>
            <a:ext cx="2678369" cy="338554"/>
          </a:xfrm>
          <a:prstGeom prst="rect">
            <a:avLst/>
          </a:prstGeom>
          <a:noFill/>
        </p:spPr>
        <p:txBody>
          <a:bodyPr wrap="square" rtlCol="0">
            <a:spAutoFit/>
          </a:bodyPr>
          <a:lstStyle/>
          <a:p>
            <a:r>
              <a:rPr lang="zh-CN" altLang="zh-CN" sz="1600" kern="100" dirty="0">
                <a:solidFill>
                  <a:schemeClr val="tx1">
                    <a:lumMod val="65000"/>
                    <a:lumOff val="35000"/>
                  </a:schemeClr>
                </a:solidFill>
                <a:latin typeface="黑体" panose="02010609060101010101" charset="-122"/>
                <a:cs typeface="宋体" panose="02010600030101010101" pitchFamily="2" charset="-122"/>
              </a:rPr>
              <a:t>简单高效的编辑方式</a:t>
            </a:r>
            <a:endParaRPr lang="zh-CN" altLang="en-US" sz="1600" dirty="0">
              <a:solidFill>
                <a:schemeClr val="tx1">
                  <a:lumMod val="65000"/>
                  <a:lumOff val="35000"/>
                </a:schemeClr>
              </a:solidFill>
              <a:latin typeface="黑体" panose="02010609060101010101" charset="-122"/>
            </a:endParaRPr>
          </a:p>
        </p:txBody>
      </p:sp>
      <p:sp>
        <p:nvSpPr>
          <p:cNvPr id="132" name="文本框 131"/>
          <p:cNvSpPr txBox="1"/>
          <p:nvPr/>
        </p:nvSpPr>
        <p:spPr>
          <a:xfrm>
            <a:off x="8438812" y="4647602"/>
            <a:ext cx="2678369" cy="338554"/>
          </a:xfrm>
          <a:prstGeom prst="rect">
            <a:avLst/>
          </a:prstGeom>
          <a:noFill/>
        </p:spPr>
        <p:txBody>
          <a:bodyPr wrap="square" rtlCol="0">
            <a:spAutoFit/>
          </a:bodyPr>
          <a:lstStyle/>
          <a:p>
            <a:r>
              <a:rPr lang="zh-CN" altLang="zh-CN" sz="1600" kern="100" dirty="0">
                <a:solidFill>
                  <a:schemeClr val="tx1">
                    <a:lumMod val="65000"/>
                    <a:lumOff val="35000"/>
                  </a:schemeClr>
                </a:solidFill>
                <a:latin typeface="黑体" panose="02010609060101010101" charset="-122"/>
                <a:cs typeface="宋体" panose="02010600030101010101" pitchFamily="2" charset="-122"/>
              </a:rPr>
              <a:t>强大的逻辑设置功能</a:t>
            </a:r>
            <a:endParaRPr lang="zh-CN" altLang="en-US" sz="1600" dirty="0">
              <a:solidFill>
                <a:schemeClr val="tx1">
                  <a:lumMod val="65000"/>
                  <a:lumOff val="35000"/>
                </a:schemeClr>
              </a:solidFill>
              <a:latin typeface="黑体" panose="02010609060101010101" charset="-122"/>
            </a:endParaRPr>
          </a:p>
        </p:txBody>
      </p:sp>
      <p:sp>
        <p:nvSpPr>
          <p:cNvPr id="133" name="文本框 132"/>
          <p:cNvSpPr txBox="1"/>
          <p:nvPr/>
        </p:nvSpPr>
        <p:spPr>
          <a:xfrm>
            <a:off x="8438515" y="5501640"/>
            <a:ext cx="3083560" cy="337185"/>
          </a:xfrm>
          <a:prstGeom prst="rect">
            <a:avLst/>
          </a:prstGeom>
          <a:noFill/>
        </p:spPr>
        <p:txBody>
          <a:bodyPr wrap="square" rtlCol="0">
            <a:spAutoFit/>
          </a:bodyPr>
          <a:lstStyle/>
          <a:p>
            <a:r>
              <a:rPr lang="zh-CN" altLang="zh-CN" sz="1600" kern="100" dirty="0">
                <a:solidFill>
                  <a:schemeClr val="tx1">
                    <a:lumMod val="65000"/>
                    <a:lumOff val="35000"/>
                  </a:schemeClr>
                </a:solidFill>
                <a:latin typeface="黑体" panose="02010609060101010101" charset="-122"/>
                <a:cs typeface="宋体" panose="02010600030101010101" pitchFamily="2" charset="-122"/>
              </a:rPr>
              <a:t>专业的数据统计和样本甄别功能</a:t>
            </a:r>
          </a:p>
        </p:txBody>
      </p:sp>
      <p:sp>
        <p:nvSpPr>
          <p:cNvPr id="134" name="矩形: 圆角 133"/>
          <p:cNvSpPr/>
          <p:nvPr/>
        </p:nvSpPr>
        <p:spPr>
          <a:xfrm flipV="1">
            <a:off x="1089358" y="1783631"/>
            <a:ext cx="678652" cy="10983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4" name="Freeform: Shape 25"/>
          <p:cNvSpPr/>
          <p:nvPr/>
        </p:nvSpPr>
        <p:spPr bwMode="auto">
          <a:xfrm>
            <a:off x="5584094" y="5538163"/>
            <a:ext cx="1025293" cy="443436"/>
          </a:xfrm>
          <a:custGeom>
            <a:avLst/>
            <a:gdLst>
              <a:gd name="T0" fmla="*/ 63 w 537"/>
              <a:gd name="T1" fmla="*/ 120 h 233"/>
              <a:gd name="T2" fmla="*/ 448 w 537"/>
              <a:gd name="T3" fmla="*/ 17 h 233"/>
              <a:gd name="T4" fmla="*/ 473 w 537"/>
              <a:gd name="T5" fmla="*/ 113 h 233"/>
              <a:gd name="T6" fmla="*/ 89 w 537"/>
              <a:gd name="T7" fmla="*/ 216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448" y="17"/>
                  <a:pt x="448" y="17"/>
                  <a:pt x="448" y="17"/>
                </a:cubicBezTo>
                <a:cubicBezTo>
                  <a:pt x="511" y="0"/>
                  <a:pt x="537" y="96"/>
                  <a:pt x="473" y="113"/>
                </a:cubicBezTo>
                <a:cubicBezTo>
                  <a:pt x="89" y="216"/>
                  <a:pt x="89" y="216"/>
                  <a:pt x="89" y="216"/>
                </a:cubicBezTo>
                <a:cubicBezTo>
                  <a:pt x="25" y="233"/>
                  <a:pt x="0" y="137"/>
                  <a:pt x="63" y="120"/>
                </a:cubicBezTo>
                <a:close/>
              </a:path>
            </a:pathLst>
          </a:cu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5" name="Freeform: Shape 26"/>
          <p:cNvSpPr/>
          <p:nvPr/>
        </p:nvSpPr>
        <p:spPr bwMode="auto">
          <a:xfrm>
            <a:off x="5584094" y="5780402"/>
            <a:ext cx="1025293" cy="443436"/>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6" name="Freeform: Shape 27"/>
          <p:cNvSpPr/>
          <p:nvPr/>
        </p:nvSpPr>
        <p:spPr bwMode="auto">
          <a:xfrm>
            <a:off x="5584094" y="5299946"/>
            <a:ext cx="1025293" cy="444240"/>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7" name="Freeform: Shape 30"/>
          <p:cNvSpPr/>
          <p:nvPr/>
        </p:nvSpPr>
        <p:spPr bwMode="auto">
          <a:xfrm>
            <a:off x="5423943" y="3567246"/>
            <a:ext cx="824903" cy="323523"/>
          </a:xfrm>
          <a:custGeom>
            <a:avLst/>
            <a:gdLst>
              <a:gd name="T0" fmla="*/ 85 w 432"/>
              <a:gd name="T1" fmla="*/ 0 h 170"/>
              <a:gd name="T2" fmla="*/ 106 w 432"/>
              <a:gd name="T3" fmla="*/ 3 h 170"/>
              <a:gd name="T4" fmla="*/ 106 w 432"/>
              <a:gd name="T5" fmla="*/ 3 h 170"/>
              <a:gd name="T6" fmla="*/ 432 w 432"/>
              <a:gd name="T7" fmla="*/ 86 h 170"/>
              <a:gd name="T8" fmla="*/ 112 w 432"/>
              <a:gd name="T9" fmla="*/ 166 h 170"/>
              <a:gd name="T10" fmla="*/ 112 w 432"/>
              <a:gd name="T11" fmla="*/ 166 h 170"/>
              <a:gd name="T12" fmla="*/ 85 w 432"/>
              <a:gd name="T13" fmla="*/ 170 h 170"/>
              <a:gd name="T14" fmla="*/ 0 w 432"/>
              <a:gd name="T15" fmla="*/ 85 h 170"/>
              <a:gd name="T16" fmla="*/ 85 w 432"/>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170">
                <a:moveTo>
                  <a:pt x="85" y="0"/>
                </a:moveTo>
                <a:cubicBezTo>
                  <a:pt x="92" y="0"/>
                  <a:pt x="99" y="1"/>
                  <a:pt x="106" y="3"/>
                </a:cubicBezTo>
                <a:cubicBezTo>
                  <a:pt x="106" y="3"/>
                  <a:pt x="106" y="3"/>
                  <a:pt x="106" y="3"/>
                </a:cubicBezTo>
                <a:cubicBezTo>
                  <a:pt x="432" y="86"/>
                  <a:pt x="432" y="86"/>
                  <a:pt x="432" y="86"/>
                </a:cubicBezTo>
                <a:cubicBezTo>
                  <a:pt x="112" y="166"/>
                  <a:pt x="112" y="166"/>
                  <a:pt x="112" y="166"/>
                </a:cubicBezTo>
                <a:cubicBezTo>
                  <a:pt x="112" y="166"/>
                  <a:pt x="112" y="166"/>
                  <a:pt x="112" y="166"/>
                </a:cubicBezTo>
                <a:cubicBezTo>
                  <a:pt x="103" y="169"/>
                  <a:pt x="94" y="170"/>
                  <a:pt x="85" y="170"/>
                </a:cubicBezTo>
                <a:cubicBezTo>
                  <a:pt x="38" y="170"/>
                  <a:pt x="0" y="132"/>
                  <a:pt x="0" y="85"/>
                </a:cubicBezTo>
                <a:cubicBezTo>
                  <a:pt x="0" y="38"/>
                  <a:pt x="38" y="0"/>
                  <a:pt x="85" y="0"/>
                </a:cubicBezTo>
                <a:close/>
              </a:path>
            </a:pathLst>
          </a:cu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8" name="Freeform: Shape 31"/>
          <p:cNvSpPr/>
          <p:nvPr/>
        </p:nvSpPr>
        <p:spPr bwMode="auto">
          <a:xfrm>
            <a:off x="5300212" y="3667502"/>
            <a:ext cx="1591575" cy="666240"/>
          </a:xfrm>
          <a:custGeom>
            <a:avLst/>
            <a:gdLst>
              <a:gd name="connsiteX0" fmla="*/ 982060 w 2022667"/>
              <a:gd name="connsiteY0" fmla="*/ 271936 h 846697"/>
              <a:gd name="connsiteX1" fmla="*/ 123436 w 2022667"/>
              <a:gd name="connsiteY1" fmla="*/ 504080 h 846697"/>
              <a:gd name="connsiteX2" fmla="*/ 140415 w 2022667"/>
              <a:gd name="connsiteY2" fmla="*/ 564534 h 846697"/>
              <a:gd name="connsiteX3" fmla="*/ 999038 w 2022667"/>
              <a:gd name="connsiteY3" fmla="*/ 332390 h 846697"/>
              <a:gd name="connsiteX4" fmla="*/ 982060 w 2022667"/>
              <a:gd name="connsiteY4" fmla="*/ 271936 h 846697"/>
              <a:gd name="connsiteX5" fmla="*/ 1810824 w 2022667"/>
              <a:gd name="connsiteY5" fmla="*/ 386 h 846697"/>
              <a:gd name="connsiteX6" fmla="*/ 1869874 w 2022667"/>
              <a:gd name="connsiteY6" fmla="*/ 407616 h 846697"/>
              <a:gd name="connsiteX7" fmla="*/ 261781 w 2022667"/>
              <a:gd name="connsiteY7" fmla="*/ 838458 h 846697"/>
              <a:gd name="connsiteX8" fmla="*/ 152634 w 2022667"/>
              <a:gd name="connsiteY8" fmla="*/ 439082 h 846697"/>
              <a:gd name="connsiteX9" fmla="*/ 1763153 w 2022667"/>
              <a:gd name="connsiteY9" fmla="*/ 8239 h 846697"/>
              <a:gd name="connsiteX10" fmla="*/ 1810824 w 2022667"/>
              <a:gd name="connsiteY10" fmla="*/ 386 h 8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697">
                <a:moveTo>
                  <a:pt x="982060" y="271936"/>
                </a:moveTo>
                <a:cubicBezTo>
                  <a:pt x="123436" y="504080"/>
                  <a:pt x="123436" y="504080"/>
                  <a:pt x="123436" y="504080"/>
                </a:cubicBezTo>
                <a:cubicBezTo>
                  <a:pt x="84628" y="513753"/>
                  <a:pt x="101607" y="574207"/>
                  <a:pt x="140415" y="564534"/>
                </a:cubicBezTo>
                <a:cubicBezTo>
                  <a:pt x="999038" y="332390"/>
                  <a:pt x="999038" y="332390"/>
                  <a:pt x="999038" y="332390"/>
                </a:cubicBezTo>
                <a:cubicBezTo>
                  <a:pt x="1037846" y="320299"/>
                  <a:pt x="1020868" y="262263"/>
                  <a:pt x="982060" y="271936"/>
                </a:cubicBezTo>
                <a:close/>
                <a:moveTo>
                  <a:pt x="1810824" y="386"/>
                </a:moveTo>
                <a:cubicBezTo>
                  <a:pt x="2039421" y="-13318"/>
                  <a:pt x="2117728" y="341809"/>
                  <a:pt x="1869874" y="407616"/>
                </a:cubicBezTo>
                <a:cubicBezTo>
                  <a:pt x="1869874" y="407616"/>
                  <a:pt x="1869874" y="407616"/>
                  <a:pt x="261781" y="838458"/>
                </a:cubicBezTo>
                <a:cubicBezTo>
                  <a:pt x="-5022" y="908651"/>
                  <a:pt x="-111743" y="509275"/>
                  <a:pt x="152634" y="439082"/>
                </a:cubicBezTo>
                <a:cubicBezTo>
                  <a:pt x="152634" y="439082"/>
                  <a:pt x="152634" y="439082"/>
                  <a:pt x="1763153" y="8239"/>
                </a:cubicBezTo>
                <a:cubicBezTo>
                  <a:pt x="1779676" y="3852"/>
                  <a:pt x="1795584" y="1299"/>
                  <a:pt x="1810824" y="386"/>
                </a:cubicBezTo>
                <a:close/>
              </a:path>
            </a:pathLst>
          </a:cu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sp>
        <p:nvSpPr>
          <p:cNvPr id="9" name="Freeform: Shape 32"/>
          <p:cNvSpPr/>
          <p:nvPr/>
        </p:nvSpPr>
        <p:spPr bwMode="auto">
          <a:xfrm>
            <a:off x="5300212" y="4078763"/>
            <a:ext cx="1591575" cy="667819"/>
          </a:xfrm>
          <a:custGeom>
            <a:avLst/>
            <a:gdLst>
              <a:gd name="connsiteX0" fmla="*/ 982060 w 2022667"/>
              <a:gd name="connsiteY0" fmla="*/ 266822 h 848703"/>
              <a:gd name="connsiteX1" fmla="*/ 123436 w 2022667"/>
              <a:gd name="connsiteY1" fmla="*/ 499446 h 848703"/>
              <a:gd name="connsiteX2" fmla="*/ 140415 w 2022667"/>
              <a:gd name="connsiteY2" fmla="*/ 560025 h 848703"/>
              <a:gd name="connsiteX3" fmla="*/ 999038 w 2022667"/>
              <a:gd name="connsiteY3" fmla="*/ 327401 h 848703"/>
              <a:gd name="connsiteX4" fmla="*/ 982060 w 2022667"/>
              <a:gd name="connsiteY4" fmla="*/ 266822 h 848703"/>
              <a:gd name="connsiteX5" fmla="*/ 1810824 w 2022667"/>
              <a:gd name="connsiteY5" fmla="*/ 369 h 848703"/>
              <a:gd name="connsiteX6" fmla="*/ 1869874 w 2022667"/>
              <a:gd name="connsiteY6" fmla="*/ 409834 h 848703"/>
              <a:gd name="connsiteX7" fmla="*/ 261781 w 2022667"/>
              <a:gd name="connsiteY7" fmla="*/ 840511 h 848703"/>
              <a:gd name="connsiteX8" fmla="*/ 152634 w 2022667"/>
              <a:gd name="connsiteY8" fmla="*/ 438869 h 848703"/>
              <a:gd name="connsiteX9" fmla="*/ 1763153 w 2022667"/>
              <a:gd name="connsiteY9" fmla="*/ 8192 h 848703"/>
              <a:gd name="connsiteX10" fmla="*/ 1810824 w 2022667"/>
              <a:gd name="connsiteY10" fmla="*/ 369 h 84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8703">
                <a:moveTo>
                  <a:pt x="982060" y="266822"/>
                </a:moveTo>
                <a:cubicBezTo>
                  <a:pt x="123436" y="499446"/>
                  <a:pt x="123436" y="499446"/>
                  <a:pt x="123436" y="499446"/>
                </a:cubicBezTo>
                <a:cubicBezTo>
                  <a:pt x="84628" y="511562"/>
                  <a:pt x="101607" y="572141"/>
                  <a:pt x="140415" y="560025"/>
                </a:cubicBezTo>
                <a:cubicBezTo>
                  <a:pt x="999038" y="327401"/>
                  <a:pt x="999038" y="327401"/>
                  <a:pt x="999038" y="327401"/>
                </a:cubicBezTo>
                <a:cubicBezTo>
                  <a:pt x="1037846" y="317708"/>
                  <a:pt x="1020868" y="257129"/>
                  <a:pt x="982060" y="266822"/>
                </a:cubicBezTo>
                <a:close/>
                <a:moveTo>
                  <a:pt x="1810824" y="369"/>
                </a:moveTo>
                <a:cubicBezTo>
                  <a:pt x="2039421" y="-13064"/>
                  <a:pt x="2117728" y="344054"/>
                  <a:pt x="1869874" y="409834"/>
                </a:cubicBezTo>
                <a:cubicBezTo>
                  <a:pt x="261781" y="840511"/>
                  <a:pt x="261781" y="840511"/>
                  <a:pt x="261781" y="840511"/>
                </a:cubicBezTo>
                <a:cubicBezTo>
                  <a:pt x="-5022" y="910677"/>
                  <a:pt x="-111743" y="509035"/>
                  <a:pt x="152634" y="438869"/>
                </a:cubicBezTo>
                <a:cubicBezTo>
                  <a:pt x="1763153" y="8192"/>
                  <a:pt x="1763153" y="8192"/>
                  <a:pt x="1763153" y="8192"/>
                </a:cubicBezTo>
                <a:cubicBezTo>
                  <a:pt x="1779676" y="3807"/>
                  <a:pt x="1795584" y="1264"/>
                  <a:pt x="1810824" y="369"/>
                </a:cubicBezTo>
                <a:close/>
              </a:path>
            </a:pathLst>
          </a:cu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10" name="Freeform: Shape 33"/>
          <p:cNvSpPr/>
          <p:nvPr/>
        </p:nvSpPr>
        <p:spPr bwMode="auto">
          <a:xfrm>
            <a:off x="5300212" y="4495605"/>
            <a:ext cx="1591575" cy="666375"/>
          </a:xfrm>
          <a:custGeom>
            <a:avLst/>
            <a:gdLst>
              <a:gd name="connsiteX0" fmla="*/ 982060 w 2022667"/>
              <a:gd name="connsiteY0" fmla="*/ 272356 h 846868"/>
              <a:gd name="connsiteX1" fmla="*/ 123436 w 2022667"/>
              <a:gd name="connsiteY1" fmla="*/ 504980 h 846868"/>
              <a:gd name="connsiteX2" fmla="*/ 140415 w 2022667"/>
              <a:gd name="connsiteY2" fmla="*/ 565559 h 846868"/>
              <a:gd name="connsiteX3" fmla="*/ 999038 w 2022667"/>
              <a:gd name="connsiteY3" fmla="*/ 332935 h 846868"/>
              <a:gd name="connsiteX4" fmla="*/ 982060 w 2022667"/>
              <a:gd name="connsiteY4" fmla="*/ 272356 h 846868"/>
              <a:gd name="connsiteX5" fmla="*/ 1810824 w 2022667"/>
              <a:gd name="connsiteY5" fmla="*/ 385 h 846868"/>
              <a:gd name="connsiteX6" fmla="*/ 1869874 w 2022667"/>
              <a:gd name="connsiteY6" fmla="*/ 409877 h 846868"/>
              <a:gd name="connsiteX7" fmla="*/ 261781 w 2022667"/>
              <a:gd name="connsiteY7" fmla="*/ 838134 h 846868"/>
              <a:gd name="connsiteX8" fmla="*/ 152634 w 2022667"/>
              <a:gd name="connsiteY8" fmla="*/ 438912 h 846868"/>
              <a:gd name="connsiteX9" fmla="*/ 1763153 w 2022667"/>
              <a:gd name="connsiteY9" fmla="*/ 8235 h 846868"/>
              <a:gd name="connsiteX10" fmla="*/ 1810824 w 2022667"/>
              <a:gd name="connsiteY10" fmla="*/ 385 h 84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868">
                <a:moveTo>
                  <a:pt x="982060" y="272356"/>
                </a:moveTo>
                <a:lnTo>
                  <a:pt x="123436" y="504980"/>
                </a:lnTo>
                <a:cubicBezTo>
                  <a:pt x="84628" y="514673"/>
                  <a:pt x="101607" y="575252"/>
                  <a:pt x="140415" y="565559"/>
                </a:cubicBezTo>
                <a:cubicBezTo>
                  <a:pt x="999038" y="332935"/>
                  <a:pt x="999038" y="332935"/>
                  <a:pt x="999038" y="332935"/>
                </a:cubicBezTo>
                <a:cubicBezTo>
                  <a:pt x="1037846" y="320819"/>
                  <a:pt x="1020868" y="260240"/>
                  <a:pt x="982060" y="272356"/>
                </a:cubicBezTo>
                <a:close/>
                <a:moveTo>
                  <a:pt x="1810824" y="385"/>
                </a:moveTo>
                <a:cubicBezTo>
                  <a:pt x="2039421" y="-13304"/>
                  <a:pt x="2117728" y="341828"/>
                  <a:pt x="1869874" y="409877"/>
                </a:cubicBezTo>
                <a:cubicBezTo>
                  <a:pt x="1869874" y="409877"/>
                  <a:pt x="1869874" y="409877"/>
                  <a:pt x="261781" y="838134"/>
                </a:cubicBezTo>
                <a:cubicBezTo>
                  <a:pt x="-5022" y="910720"/>
                  <a:pt x="-111743" y="509078"/>
                  <a:pt x="152634" y="438912"/>
                </a:cubicBezTo>
                <a:cubicBezTo>
                  <a:pt x="152634" y="438912"/>
                  <a:pt x="152634" y="438912"/>
                  <a:pt x="1763153" y="8235"/>
                </a:cubicBezTo>
                <a:cubicBezTo>
                  <a:pt x="1779676" y="3850"/>
                  <a:pt x="1795584" y="1298"/>
                  <a:pt x="1810824" y="385"/>
                </a:cubicBezTo>
                <a:close/>
              </a:path>
            </a:pathLst>
          </a:cu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cs typeface="+mn-ea"/>
              <a:sym typeface="+mn-lt"/>
            </a:endParaRPr>
          </a:p>
        </p:txBody>
      </p:sp>
      <p:sp>
        <p:nvSpPr>
          <p:cNvPr id="12" name="矩形 11"/>
          <p:cNvSpPr/>
          <p:nvPr/>
        </p:nvSpPr>
        <p:spPr>
          <a:xfrm>
            <a:off x="2474597" y="4543445"/>
            <a:ext cx="1760981" cy="922020"/>
          </a:xfrm>
          <a:prstGeom prst="rect">
            <a:avLst/>
          </a:prstGeom>
          <a:noFill/>
        </p:spPr>
        <p:txBody>
          <a:bodyPr wrap="square" rtlCol="0">
            <a:spAutoFit/>
          </a:bodyPr>
          <a:lstStyle/>
          <a:p>
            <a:pPr algn="just">
              <a:lnSpc>
                <a:spcPct val="150000"/>
              </a:lnSpc>
            </a:pPr>
            <a:r>
              <a:rPr lang="zh-CN" altLang="zh-CN" kern="100" dirty="0">
                <a:effectLst/>
                <a:latin typeface="黑体" panose="02010609060101010101" charset="-122"/>
                <a:ea typeface="黑体" panose="02010609060101010101" charset="-122"/>
                <a:cs typeface="宋体" panose="02010600030101010101" pitchFamily="2" charset="-122"/>
              </a:rPr>
              <a:t>完全免费使用，无任何限制</a:t>
            </a:r>
            <a:endParaRPr lang="zh-CN" altLang="zh-CN" kern="100" dirty="0">
              <a:solidFill>
                <a:srgbClr val="594A42"/>
              </a:solidFill>
              <a:effectLst/>
              <a:latin typeface="黑体" panose="02010609060101010101" charset="-122"/>
              <a:ea typeface="黑体" panose="02010609060101010101" charset="-122"/>
              <a:cs typeface="宋体" panose="02010600030101010101" pitchFamily="2" charset="-122"/>
              <a:sym typeface="+mn-lt"/>
            </a:endParaRPr>
          </a:p>
        </p:txBody>
      </p:sp>
      <p:sp>
        <p:nvSpPr>
          <p:cNvPr id="14" name="矩形: 圆角 13"/>
          <p:cNvSpPr/>
          <p:nvPr/>
        </p:nvSpPr>
        <p:spPr>
          <a:xfrm rot="2700000">
            <a:off x="2150586" y="4719780"/>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圆角 14"/>
          <p:cNvSpPr/>
          <p:nvPr/>
        </p:nvSpPr>
        <p:spPr>
          <a:xfrm rot="2700000">
            <a:off x="2245680" y="4728333"/>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2896290" y="2571125"/>
            <a:ext cx="1760981" cy="922020"/>
          </a:xfrm>
          <a:prstGeom prst="rect">
            <a:avLst/>
          </a:prstGeom>
          <a:noFill/>
        </p:spPr>
        <p:txBody>
          <a:bodyPr wrap="square" rtlCol="0">
            <a:spAutoFit/>
          </a:bodyPr>
          <a:lstStyle/>
          <a:p>
            <a:pPr algn="just">
              <a:lnSpc>
                <a:spcPct val="150000"/>
              </a:lnSpc>
            </a:pPr>
            <a:r>
              <a:rPr lang="zh-CN" altLang="zh-CN" kern="100" dirty="0">
                <a:effectLst/>
                <a:latin typeface="黑体" panose="02010609060101010101" charset="-122"/>
                <a:ea typeface="黑体" panose="02010609060101010101" charset="-122"/>
                <a:cs typeface="宋体" panose="02010600030101010101" pitchFamily="2" charset="-122"/>
              </a:rPr>
              <a:t>界面简洁轻量，容易上手</a:t>
            </a:r>
            <a:endParaRPr lang="zh-CN" altLang="zh-CN" kern="100" dirty="0">
              <a:solidFill>
                <a:srgbClr val="594A42"/>
              </a:solidFill>
              <a:effectLst/>
              <a:latin typeface="黑体" panose="02010609060101010101" charset="-122"/>
              <a:ea typeface="黑体" panose="02010609060101010101" charset="-122"/>
              <a:cs typeface="宋体" panose="02010600030101010101" pitchFamily="2" charset="-122"/>
              <a:sym typeface="+mn-lt"/>
            </a:endParaRPr>
          </a:p>
        </p:txBody>
      </p:sp>
      <p:sp>
        <p:nvSpPr>
          <p:cNvPr id="19" name="矩形: 圆角 18"/>
          <p:cNvSpPr/>
          <p:nvPr/>
        </p:nvSpPr>
        <p:spPr>
          <a:xfrm rot="2700000">
            <a:off x="2572279" y="2747460"/>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圆角 19"/>
          <p:cNvSpPr/>
          <p:nvPr/>
        </p:nvSpPr>
        <p:spPr>
          <a:xfrm rot="2700000">
            <a:off x="2667373" y="2756013"/>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5410073" y="1717678"/>
            <a:ext cx="1760981" cy="922020"/>
          </a:xfrm>
          <a:prstGeom prst="rect">
            <a:avLst/>
          </a:prstGeom>
          <a:noFill/>
        </p:spPr>
        <p:txBody>
          <a:bodyPr wrap="square" rtlCol="0">
            <a:spAutoFit/>
          </a:bodyPr>
          <a:lstStyle/>
          <a:p>
            <a:pPr algn="just">
              <a:lnSpc>
                <a:spcPct val="150000"/>
              </a:lnSpc>
            </a:pPr>
            <a:r>
              <a:rPr lang="zh-CN" altLang="zh-CN" kern="100" dirty="0">
                <a:effectLst/>
                <a:latin typeface="黑体" panose="02010609060101010101" charset="-122"/>
                <a:ea typeface="黑体" panose="02010609060101010101" charset="-122"/>
                <a:cs typeface="宋体" panose="02010600030101010101" pitchFamily="2" charset="-122"/>
              </a:rPr>
              <a:t>模板丰富专业，创建方式灵活</a:t>
            </a:r>
            <a:endParaRPr lang="zh-CN" altLang="zh-CN" kern="100" dirty="0">
              <a:solidFill>
                <a:srgbClr val="594A42"/>
              </a:solidFill>
              <a:effectLst/>
              <a:latin typeface="黑体" panose="02010609060101010101" charset="-122"/>
              <a:ea typeface="黑体" panose="02010609060101010101" charset="-122"/>
              <a:cs typeface="宋体" panose="02010600030101010101" pitchFamily="2" charset="-122"/>
              <a:sym typeface="+mn-lt"/>
            </a:endParaRPr>
          </a:p>
        </p:txBody>
      </p:sp>
      <p:sp>
        <p:nvSpPr>
          <p:cNvPr id="26" name="矩形: 圆角 25"/>
          <p:cNvSpPr/>
          <p:nvPr/>
        </p:nvSpPr>
        <p:spPr>
          <a:xfrm rot="2700000">
            <a:off x="5086062" y="1894013"/>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圆角 26"/>
          <p:cNvSpPr/>
          <p:nvPr/>
        </p:nvSpPr>
        <p:spPr>
          <a:xfrm rot="2700000">
            <a:off x="5181156" y="1902566"/>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7982470" y="2567022"/>
            <a:ext cx="1760981" cy="922020"/>
          </a:xfrm>
          <a:prstGeom prst="rect">
            <a:avLst/>
          </a:prstGeom>
          <a:noFill/>
        </p:spPr>
        <p:txBody>
          <a:bodyPr wrap="square" rtlCol="0">
            <a:spAutoFit/>
          </a:bodyPr>
          <a:lstStyle/>
          <a:p>
            <a:pPr algn="just">
              <a:lnSpc>
                <a:spcPct val="150000"/>
              </a:lnSpc>
            </a:pPr>
            <a:r>
              <a:rPr lang="zh-CN" altLang="zh-CN" kern="100" dirty="0">
                <a:effectLst/>
                <a:latin typeface="黑体" panose="02010609060101010101" charset="-122"/>
                <a:ea typeface="黑体" panose="02010609060101010101" charset="-122"/>
                <a:cs typeface="宋体" panose="02010600030101010101" pitchFamily="2" charset="-122"/>
              </a:rPr>
              <a:t>多终端自适应，问卷投放灵活</a:t>
            </a:r>
            <a:endParaRPr lang="zh-CN" altLang="zh-CN" kern="100" dirty="0">
              <a:solidFill>
                <a:srgbClr val="594A42"/>
              </a:solidFill>
              <a:effectLst/>
              <a:latin typeface="黑体" panose="02010609060101010101" charset="-122"/>
              <a:ea typeface="黑体" panose="02010609060101010101" charset="-122"/>
              <a:cs typeface="宋体" panose="02010600030101010101" pitchFamily="2" charset="-122"/>
              <a:sym typeface="+mn-lt"/>
            </a:endParaRPr>
          </a:p>
        </p:txBody>
      </p:sp>
      <p:sp>
        <p:nvSpPr>
          <p:cNvPr id="31" name="矩形: 圆角 30"/>
          <p:cNvSpPr/>
          <p:nvPr/>
        </p:nvSpPr>
        <p:spPr>
          <a:xfrm rot="2700000">
            <a:off x="7658459" y="2743357"/>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圆角 31"/>
          <p:cNvSpPr/>
          <p:nvPr/>
        </p:nvSpPr>
        <p:spPr>
          <a:xfrm rot="2700000">
            <a:off x="7753553" y="2751910"/>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8280431" y="4597896"/>
            <a:ext cx="2191625" cy="922020"/>
          </a:xfrm>
          <a:prstGeom prst="rect">
            <a:avLst/>
          </a:prstGeom>
          <a:noFill/>
        </p:spPr>
        <p:txBody>
          <a:bodyPr wrap="square" rtlCol="0">
            <a:spAutoFit/>
          </a:bodyPr>
          <a:lstStyle/>
          <a:p>
            <a:pPr algn="just">
              <a:lnSpc>
                <a:spcPct val="150000"/>
              </a:lnSpc>
            </a:pPr>
            <a:r>
              <a:rPr lang="zh-CN" altLang="zh-CN" kern="100" dirty="0">
                <a:effectLst/>
                <a:latin typeface="黑体" panose="02010609060101010101" charset="-122"/>
                <a:ea typeface="黑体" panose="02010609060101010101" charset="-122"/>
                <a:cs typeface="宋体" panose="02010600030101010101" pitchFamily="2" charset="-122"/>
              </a:rPr>
              <a:t>数据实时在线统计，专业快速</a:t>
            </a:r>
            <a:endParaRPr lang="zh-CN" altLang="zh-CN" kern="100" dirty="0">
              <a:solidFill>
                <a:srgbClr val="594A42"/>
              </a:solidFill>
              <a:effectLst/>
              <a:latin typeface="黑体" panose="02010609060101010101" charset="-122"/>
              <a:ea typeface="黑体" panose="02010609060101010101" charset="-122"/>
              <a:cs typeface="宋体" panose="02010600030101010101" pitchFamily="2" charset="-122"/>
              <a:sym typeface="+mn-lt"/>
            </a:endParaRPr>
          </a:p>
        </p:txBody>
      </p:sp>
      <p:sp>
        <p:nvSpPr>
          <p:cNvPr id="37" name="矩形: 圆角 36"/>
          <p:cNvSpPr/>
          <p:nvPr/>
        </p:nvSpPr>
        <p:spPr>
          <a:xfrm rot="2700000">
            <a:off x="7956421" y="4774231"/>
            <a:ext cx="219991" cy="219991"/>
          </a:xfrm>
          <a:prstGeom prst="roundRect">
            <a:avLst/>
          </a:prstGeom>
          <a:solidFill>
            <a:srgbClr val="0070C0"/>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圆角 37"/>
          <p:cNvSpPr/>
          <p:nvPr/>
        </p:nvSpPr>
        <p:spPr>
          <a:xfrm rot="2700000">
            <a:off x="8051515" y="4782784"/>
            <a:ext cx="202886" cy="202886"/>
          </a:xfrm>
          <a:prstGeom prst="roundRect">
            <a:avLst/>
          </a:prstGeom>
          <a:solidFill>
            <a:srgbClr val="00A4DE"/>
          </a:solidFill>
          <a:ln>
            <a:noFill/>
          </a:ln>
          <a:effectLst>
            <a:outerShdw blurRad="76200" dist="38100" dir="5400000" sx="101000" sy="101000" algn="t" rotWithShape="0">
              <a:prstClr val="black">
                <a:alpha val="39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TextBox 50"/>
          <p:cNvSpPr txBox="1"/>
          <p:nvPr/>
        </p:nvSpPr>
        <p:spPr>
          <a:xfrm>
            <a:off x="974618" y="1242282"/>
            <a:ext cx="2837232" cy="460375"/>
          </a:xfrm>
          <a:prstGeom prst="rect">
            <a:avLst/>
          </a:prstGeom>
          <a:noFill/>
        </p:spPr>
        <p:txBody>
          <a:bodyPr wrap="square" rtlCol="0">
            <a:spAutoFit/>
          </a:bodyPr>
          <a:lstStyle/>
          <a:p>
            <a:r>
              <a:rPr lang="zh-CN" altLang="zh-CN" sz="2400" dirty="0">
                <a:solidFill>
                  <a:schemeClr val="tx1">
                    <a:lumMod val="85000"/>
                    <a:lumOff val="15000"/>
                  </a:schemeClr>
                </a:solidFill>
              </a:rPr>
              <a:t>腾讯问卷特点</a:t>
            </a:r>
            <a:endParaRPr lang="en-US" altLang="zh-CN" sz="24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0" name="矩形: 圆角 49"/>
          <p:cNvSpPr/>
          <p:nvPr/>
        </p:nvSpPr>
        <p:spPr>
          <a:xfrm flipV="1">
            <a:off x="1089358" y="1783631"/>
            <a:ext cx="678652" cy="10983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TextBox 50"/>
          <p:cNvSpPr txBox="1"/>
          <p:nvPr/>
        </p:nvSpPr>
        <p:spPr>
          <a:xfrm>
            <a:off x="974618" y="1242282"/>
            <a:ext cx="2837232" cy="461665"/>
          </a:xfrm>
          <a:prstGeom prst="rect">
            <a:avLst/>
          </a:prstGeom>
          <a:noFill/>
        </p:spPr>
        <p:txBody>
          <a:bodyPr wrap="square" rtlCol="0">
            <a:spAutoFit/>
          </a:bodyPr>
          <a:lstStyle/>
          <a:p>
            <a:r>
              <a:rPr lang="zh-CN" altLang="en-US" sz="2400" dirty="0">
                <a:solidFill>
                  <a:schemeClr val="tx1">
                    <a:lumMod val="85000"/>
                    <a:lumOff val="15000"/>
                  </a:schemeClr>
                </a:solidFill>
              </a:rPr>
              <a:t>麦客</a:t>
            </a:r>
            <a:endParaRPr lang="zh-CN" altLang="zh-CN" sz="24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13" name="矩形: 圆角 12"/>
          <p:cNvSpPr/>
          <p:nvPr/>
        </p:nvSpPr>
        <p:spPr>
          <a:xfrm flipV="1">
            <a:off x="1089358" y="1783631"/>
            <a:ext cx="678652" cy="10983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pic>
        <p:nvPicPr>
          <p:cNvPr id="70" name="图片 69"/>
          <p:cNvPicPr>
            <a:picLocks noChangeAspect="1"/>
          </p:cNvPicPr>
          <p:nvPr/>
        </p:nvPicPr>
        <p:blipFill rotWithShape="1">
          <a:blip r:embed="rId3"/>
          <a:srcRect l="5953" r="8619"/>
          <a:stretch>
            <a:fillRect/>
          </a:stretch>
        </p:blipFill>
        <p:spPr>
          <a:xfrm>
            <a:off x="5448528" y="2833649"/>
            <a:ext cx="5282034" cy="3338822"/>
          </a:xfrm>
          <a:prstGeom prst="rect">
            <a:avLst/>
          </a:prstGeom>
          <a:noFill/>
          <a:ln>
            <a:noFill/>
          </a:ln>
        </p:spPr>
      </p:pic>
      <p:sp>
        <p:nvSpPr>
          <p:cNvPr id="85" name="文本框 84"/>
          <p:cNvSpPr txBox="1"/>
          <p:nvPr/>
        </p:nvSpPr>
        <p:spPr>
          <a:xfrm>
            <a:off x="1794510" y="2138045"/>
            <a:ext cx="8787130" cy="368300"/>
          </a:xfrm>
          <a:prstGeom prst="rect">
            <a:avLst/>
          </a:prstGeom>
          <a:noFill/>
        </p:spPr>
        <p:txBody>
          <a:bodyPr wrap="square">
            <a:spAutoFit/>
          </a:bodyPr>
          <a:lstStyle/>
          <a:p>
            <a:r>
              <a:rPr lang="zh-CN" altLang="zh-CN" kern="100" dirty="0">
                <a:effectLst/>
                <a:latin typeface="+mn-ea"/>
                <a:cs typeface="宋体" panose="02010600030101010101" pitchFamily="2" charset="-122"/>
              </a:rPr>
              <a:t>一款帮助使用者进行信息收集、市场开拓、客户挖掘并展开持续营销活动的管理平台</a:t>
            </a:r>
          </a:p>
        </p:txBody>
      </p:sp>
      <p:grpSp>
        <p:nvGrpSpPr>
          <p:cNvPr id="86" name="组合 85"/>
          <p:cNvGrpSpPr/>
          <p:nvPr/>
        </p:nvGrpSpPr>
        <p:grpSpPr>
          <a:xfrm>
            <a:off x="1370265" y="2781670"/>
            <a:ext cx="3816773" cy="403860"/>
            <a:chOff x="2098" y="2964"/>
            <a:chExt cx="4508" cy="477"/>
          </a:xfrm>
        </p:grpSpPr>
        <p:grpSp>
          <p:nvGrpSpPr>
            <p:cNvPr id="87" name="Group 19"/>
            <p:cNvGrpSpPr/>
            <p:nvPr/>
          </p:nvGrpSpPr>
          <p:grpSpPr>
            <a:xfrm>
              <a:off x="2098" y="3066"/>
              <a:ext cx="501" cy="375"/>
              <a:chOff x="789999" y="2242985"/>
              <a:chExt cx="504229" cy="378415"/>
            </a:xfrm>
          </p:grpSpPr>
          <p:sp>
            <p:nvSpPr>
              <p:cNvPr id="89" name="Rectangle 20"/>
              <p:cNvSpPr/>
              <p:nvPr/>
            </p:nvSpPr>
            <p:spPr>
              <a:xfrm>
                <a:off x="858129" y="2299468"/>
                <a:ext cx="436099" cy="321932"/>
              </a:xfrm>
              <a:prstGeom prst="rect">
                <a:avLst/>
              </a:prstGeom>
              <a:solidFill>
                <a:srgbClr val="00A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sp>
            <p:nvSpPr>
              <p:cNvPr id="90" name="Rectangle 21"/>
              <p:cNvSpPr/>
              <p:nvPr/>
            </p:nvSpPr>
            <p:spPr>
              <a:xfrm>
                <a:off x="789999" y="2242985"/>
                <a:ext cx="436099" cy="3219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grpSp>
        <p:sp>
          <p:nvSpPr>
            <p:cNvPr id="88" name="Rectangle 22"/>
            <p:cNvSpPr/>
            <p:nvPr/>
          </p:nvSpPr>
          <p:spPr>
            <a:xfrm>
              <a:off x="2719" y="2964"/>
              <a:ext cx="3887" cy="477"/>
            </a:xfrm>
            <a:prstGeom prst="rect">
              <a:avLst/>
            </a:prstGeom>
          </p:spPr>
          <p:txBody>
            <a:bodyPr wrap="square">
              <a:spAutoFit/>
            </a:bodyPr>
            <a:lstStyle/>
            <a:p>
              <a:pPr algn="just">
                <a:lnSpc>
                  <a:spcPct val="150000"/>
                </a:lnSpc>
              </a:pPr>
              <a:r>
                <a:rPr lang="zh-CN" altLang="zh-CN" sz="1600" kern="100" dirty="0">
                  <a:effectLst/>
                  <a:latin typeface="+mn-ea"/>
                  <a:cs typeface="宋体" panose="02010600030101010101" pitchFamily="2" charset="-122"/>
                </a:rPr>
                <a:t>用“表单”重新定义信息收集方式</a:t>
              </a:r>
              <a:endParaRPr lang="zh-CN" altLang="en-US" sz="1600" dirty="0">
                <a:solidFill>
                  <a:srgbClr val="594A42"/>
                </a:solidFill>
                <a:latin typeface="+mn-ea"/>
                <a:cs typeface="+mn-ea"/>
                <a:sym typeface="+mn-lt"/>
              </a:endParaRPr>
            </a:p>
          </p:txBody>
        </p:sp>
      </p:grpSp>
      <p:grpSp>
        <p:nvGrpSpPr>
          <p:cNvPr id="91" name="组合 90"/>
          <p:cNvGrpSpPr/>
          <p:nvPr/>
        </p:nvGrpSpPr>
        <p:grpSpPr>
          <a:xfrm>
            <a:off x="1370265" y="3597009"/>
            <a:ext cx="3680460" cy="785707"/>
            <a:chOff x="2098" y="4017"/>
            <a:chExt cx="4347" cy="928"/>
          </a:xfrm>
        </p:grpSpPr>
        <p:grpSp>
          <p:nvGrpSpPr>
            <p:cNvPr id="92" name="Group 23"/>
            <p:cNvGrpSpPr/>
            <p:nvPr/>
          </p:nvGrpSpPr>
          <p:grpSpPr>
            <a:xfrm>
              <a:off x="2098" y="4210"/>
              <a:ext cx="501" cy="375"/>
              <a:chOff x="789999" y="2242985"/>
              <a:chExt cx="504229" cy="378415"/>
            </a:xfrm>
          </p:grpSpPr>
          <p:sp>
            <p:nvSpPr>
              <p:cNvPr id="94" name="Rectangle 24"/>
              <p:cNvSpPr/>
              <p:nvPr/>
            </p:nvSpPr>
            <p:spPr>
              <a:xfrm>
                <a:off x="858129" y="2299468"/>
                <a:ext cx="436099" cy="3219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sp>
            <p:nvSpPr>
              <p:cNvPr id="95" name="Rectangle 25"/>
              <p:cNvSpPr/>
              <p:nvPr/>
            </p:nvSpPr>
            <p:spPr>
              <a:xfrm>
                <a:off x="789999" y="2242985"/>
                <a:ext cx="436099" cy="321932"/>
              </a:xfrm>
              <a:prstGeom prst="rect">
                <a:avLst/>
              </a:prstGeom>
              <a:solidFill>
                <a:srgbClr val="00A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dirty="0">
                  <a:ea typeface="思源黑体 CN Normal" panose="020B0400000000000000" pitchFamily="34" charset="-122"/>
                  <a:cs typeface="+mn-ea"/>
                </a:endParaRPr>
              </a:p>
            </p:txBody>
          </p:sp>
        </p:grpSp>
        <p:sp>
          <p:nvSpPr>
            <p:cNvPr id="93" name="Rectangle 26"/>
            <p:cNvSpPr/>
            <p:nvPr/>
          </p:nvSpPr>
          <p:spPr>
            <a:xfrm>
              <a:off x="2719" y="4017"/>
              <a:ext cx="3726" cy="928"/>
            </a:xfrm>
            <a:prstGeom prst="rect">
              <a:avLst/>
            </a:prstGeom>
          </p:spPr>
          <p:txBody>
            <a:bodyPr wrap="square">
              <a:spAutoFit/>
            </a:bodyPr>
            <a:lstStyle/>
            <a:p>
              <a:pPr algn="just">
                <a:lnSpc>
                  <a:spcPct val="150000"/>
                </a:lnSpc>
              </a:pPr>
              <a:r>
                <a:rPr lang="zh-CN" altLang="en-US" sz="1600" kern="100" dirty="0">
                  <a:effectLst/>
                  <a:latin typeface="+mn-ea"/>
                  <a:cs typeface="宋体" panose="02010600030101010101" pitchFamily="2" charset="-122"/>
                </a:rPr>
                <a:t>打造以“用户行为轨迹”为核心的联系人管理方式</a:t>
              </a:r>
            </a:p>
          </p:txBody>
        </p:sp>
      </p:grpSp>
      <p:grpSp>
        <p:nvGrpSpPr>
          <p:cNvPr id="96" name="组合 95"/>
          <p:cNvGrpSpPr/>
          <p:nvPr/>
        </p:nvGrpSpPr>
        <p:grpSpPr>
          <a:xfrm>
            <a:off x="1370265" y="4664657"/>
            <a:ext cx="3680460" cy="785707"/>
            <a:chOff x="2098" y="5188"/>
            <a:chExt cx="4347" cy="928"/>
          </a:xfrm>
        </p:grpSpPr>
        <p:grpSp>
          <p:nvGrpSpPr>
            <p:cNvPr id="97" name="Group 27"/>
            <p:cNvGrpSpPr/>
            <p:nvPr/>
          </p:nvGrpSpPr>
          <p:grpSpPr>
            <a:xfrm>
              <a:off x="2098" y="5382"/>
              <a:ext cx="501" cy="375"/>
              <a:chOff x="789999" y="2242985"/>
              <a:chExt cx="504229" cy="378415"/>
            </a:xfrm>
          </p:grpSpPr>
          <p:sp>
            <p:nvSpPr>
              <p:cNvPr id="99" name="Rectangle 28"/>
              <p:cNvSpPr/>
              <p:nvPr/>
            </p:nvSpPr>
            <p:spPr>
              <a:xfrm>
                <a:off x="858129" y="2299468"/>
                <a:ext cx="436099" cy="321932"/>
              </a:xfrm>
              <a:prstGeom prst="rect">
                <a:avLst/>
              </a:prstGeom>
              <a:solidFill>
                <a:srgbClr val="00A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sp>
            <p:nvSpPr>
              <p:cNvPr id="100" name="Rectangle 29"/>
              <p:cNvSpPr/>
              <p:nvPr/>
            </p:nvSpPr>
            <p:spPr>
              <a:xfrm>
                <a:off x="789999" y="2242985"/>
                <a:ext cx="436099" cy="3219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grpSp>
        <p:sp>
          <p:nvSpPr>
            <p:cNvPr id="98" name="Rectangle 30"/>
            <p:cNvSpPr/>
            <p:nvPr/>
          </p:nvSpPr>
          <p:spPr>
            <a:xfrm>
              <a:off x="2719" y="5188"/>
              <a:ext cx="3726" cy="928"/>
            </a:xfrm>
            <a:prstGeom prst="rect">
              <a:avLst/>
            </a:prstGeom>
          </p:spPr>
          <p:txBody>
            <a:bodyPr wrap="square">
              <a:spAutoFit/>
            </a:bodyPr>
            <a:lstStyle/>
            <a:p>
              <a:pPr algn="just">
                <a:lnSpc>
                  <a:spcPct val="150000"/>
                </a:lnSpc>
              </a:pPr>
              <a:r>
                <a:rPr lang="zh-CN" altLang="en-US" sz="1600" kern="100" dirty="0">
                  <a:effectLst/>
                  <a:latin typeface="+mn-ea"/>
                  <a:cs typeface="宋体" panose="02010600030101010101" pitchFamily="2" charset="-122"/>
                </a:rPr>
                <a:t>让用户自定义专属邮件营销（</a:t>
              </a:r>
              <a:r>
                <a:rPr lang="en-US" altLang="zh-CN" sz="1600" kern="100" dirty="0">
                  <a:effectLst/>
                  <a:latin typeface="+mn-ea"/>
                  <a:cs typeface="宋体" panose="02010600030101010101" pitchFamily="2" charset="-122"/>
                </a:rPr>
                <a:t>EDM</a:t>
              </a:r>
              <a:r>
                <a:rPr lang="zh-CN" altLang="en-US" sz="1600" kern="100" dirty="0">
                  <a:effectLst/>
                  <a:latin typeface="+mn-ea"/>
                  <a:cs typeface="宋体" panose="02010600030101010101" pitchFamily="2" charset="-122"/>
                </a:rPr>
                <a:t>）平台</a:t>
              </a:r>
              <a:endParaRPr lang="zh-CN" altLang="en-US" sz="1600" dirty="0">
                <a:solidFill>
                  <a:srgbClr val="594A42"/>
                </a:solidFill>
                <a:latin typeface="+mn-ea"/>
                <a:cs typeface="+mn-ea"/>
                <a:sym typeface="+mn-lt"/>
              </a:endParaRPr>
            </a:p>
          </p:txBody>
        </p:sp>
      </p:grpSp>
      <p:grpSp>
        <p:nvGrpSpPr>
          <p:cNvPr id="101" name="组合 100"/>
          <p:cNvGrpSpPr/>
          <p:nvPr/>
        </p:nvGrpSpPr>
        <p:grpSpPr>
          <a:xfrm>
            <a:off x="1370265" y="5613771"/>
            <a:ext cx="3816773" cy="480907"/>
            <a:chOff x="2098" y="6309"/>
            <a:chExt cx="4508" cy="568"/>
          </a:xfrm>
        </p:grpSpPr>
        <p:grpSp>
          <p:nvGrpSpPr>
            <p:cNvPr id="102" name="Group 31"/>
            <p:cNvGrpSpPr/>
            <p:nvPr/>
          </p:nvGrpSpPr>
          <p:grpSpPr>
            <a:xfrm>
              <a:off x="2098" y="6502"/>
              <a:ext cx="501" cy="375"/>
              <a:chOff x="789999" y="2242985"/>
              <a:chExt cx="504229" cy="378415"/>
            </a:xfrm>
          </p:grpSpPr>
          <p:sp>
            <p:nvSpPr>
              <p:cNvPr id="104" name="Rectangle 32"/>
              <p:cNvSpPr/>
              <p:nvPr/>
            </p:nvSpPr>
            <p:spPr>
              <a:xfrm>
                <a:off x="858129" y="2299468"/>
                <a:ext cx="436099" cy="3219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sp>
            <p:nvSpPr>
              <p:cNvPr id="105" name="Rectangle 33"/>
              <p:cNvSpPr/>
              <p:nvPr/>
            </p:nvSpPr>
            <p:spPr>
              <a:xfrm>
                <a:off x="789999" y="2242985"/>
                <a:ext cx="436099" cy="321932"/>
              </a:xfrm>
              <a:prstGeom prst="rect">
                <a:avLst/>
              </a:prstGeom>
              <a:solidFill>
                <a:srgbClr val="00A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ea typeface="思源黑体 CN Normal" panose="020B0400000000000000" pitchFamily="34" charset="-122"/>
                  <a:cs typeface="+mn-ea"/>
                </a:endParaRPr>
              </a:p>
            </p:txBody>
          </p:sp>
        </p:grpSp>
        <p:sp>
          <p:nvSpPr>
            <p:cNvPr id="103" name="Rectangle 34"/>
            <p:cNvSpPr/>
            <p:nvPr/>
          </p:nvSpPr>
          <p:spPr>
            <a:xfrm>
              <a:off x="2719" y="6309"/>
              <a:ext cx="3887" cy="477"/>
            </a:xfrm>
            <a:prstGeom prst="rect">
              <a:avLst/>
            </a:prstGeom>
          </p:spPr>
          <p:txBody>
            <a:bodyPr wrap="square">
              <a:spAutoFit/>
            </a:bodyPr>
            <a:lstStyle/>
            <a:p>
              <a:pPr algn="just">
                <a:lnSpc>
                  <a:spcPct val="150000"/>
                </a:lnSpc>
              </a:pPr>
              <a:r>
                <a:rPr lang="zh-CN" altLang="en-US" sz="1600" kern="100" dirty="0">
                  <a:effectLst/>
                  <a:latin typeface="+mn-ea"/>
                  <a:cs typeface="宋体" panose="02010600030101010101" pitchFamily="2" charset="-122"/>
                </a:rPr>
                <a:t>通过短信及时传达消息</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TextBox 50"/>
          <p:cNvSpPr txBox="1"/>
          <p:nvPr/>
        </p:nvSpPr>
        <p:spPr>
          <a:xfrm>
            <a:off x="974618" y="1242282"/>
            <a:ext cx="2837232" cy="461665"/>
          </a:xfrm>
          <a:prstGeom prst="rect">
            <a:avLst/>
          </a:prstGeom>
          <a:noFill/>
        </p:spPr>
        <p:txBody>
          <a:bodyPr wrap="square" rtlCol="0">
            <a:spAutoFit/>
          </a:bodyPr>
          <a:lstStyle/>
          <a:p>
            <a:r>
              <a:rPr lang="zh-CN" altLang="en-US" sz="2400" dirty="0">
                <a:solidFill>
                  <a:schemeClr val="tx1">
                    <a:lumMod val="85000"/>
                    <a:lumOff val="15000"/>
                  </a:schemeClr>
                </a:solidFill>
              </a:rPr>
              <a:t>问卷星</a:t>
            </a:r>
            <a:endParaRPr lang="zh-CN" altLang="zh-CN" sz="24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13" name="矩形: 圆角 12"/>
          <p:cNvSpPr/>
          <p:nvPr/>
        </p:nvSpPr>
        <p:spPr>
          <a:xfrm flipV="1">
            <a:off x="1089358" y="1783631"/>
            <a:ext cx="678652" cy="10983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pic>
        <p:nvPicPr>
          <p:cNvPr id="2" name="图片 1"/>
          <p:cNvPicPr>
            <a:picLocks noChangeAspect="1"/>
          </p:cNvPicPr>
          <p:nvPr/>
        </p:nvPicPr>
        <p:blipFill>
          <a:blip r:embed="rId3"/>
          <a:stretch>
            <a:fillRect/>
          </a:stretch>
        </p:blipFill>
        <p:spPr>
          <a:xfrm>
            <a:off x="4015867" y="2098299"/>
            <a:ext cx="4558322" cy="2325640"/>
          </a:xfrm>
          <a:prstGeom prst="rect">
            <a:avLst/>
          </a:prstGeom>
          <a:noFill/>
          <a:ln>
            <a:solidFill>
              <a:schemeClr val="bg1"/>
            </a:solidFill>
          </a:ln>
          <a:effectLst>
            <a:outerShdw blurRad="63500" sx="102000" sy="102000" algn="ctr" rotWithShape="0">
              <a:prstClr val="black">
                <a:alpha val="40000"/>
              </a:prstClr>
            </a:outerShdw>
          </a:effectLst>
        </p:spPr>
      </p:pic>
      <p:sp>
        <p:nvSpPr>
          <p:cNvPr id="3" name="Rectangle 6"/>
          <p:cNvSpPr/>
          <p:nvPr/>
        </p:nvSpPr>
        <p:spPr>
          <a:xfrm>
            <a:off x="3932841" y="4664483"/>
            <a:ext cx="4747583" cy="943864"/>
          </a:xfrm>
          <a:prstGeom prst="rect">
            <a:avLst/>
          </a:prstGeom>
          <a:solidFill>
            <a:srgbClr val="5895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7F7F7"/>
              </a:solidFill>
              <a:effectLst/>
              <a:uLnTx/>
              <a:uFillTx/>
              <a:latin typeface="思源宋体 CN" panose="02020400000000000000" pitchFamily="18" charset="-122"/>
              <a:ea typeface="思源宋体 CN" panose="02020400000000000000" pitchFamily="18" charset="-122"/>
              <a:cs typeface="+mn-cs"/>
              <a:sym typeface="思源黑体" panose="020B0500000000000000" pitchFamily="34" charset="-122"/>
            </a:endParaRPr>
          </a:p>
        </p:txBody>
      </p:sp>
      <p:sp>
        <p:nvSpPr>
          <p:cNvPr id="4" name="TextBox 11"/>
          <p:cNvSpPr txBox="1"/>
          <p:nvPr/>
        </p:nvSpPr>
        <p:spPr>
          <a:xfrm flipH="1">
            <a:off x="4015740" y="4707890"/>
            <a:ext cx="4624705" cy="830580"/>
          </a:xfrm>
          <a:prstGeom prst="rect">
            <a:avLst/>
          </a:prstGeom>
          <a:noFill/>
        </p:spPr>
        <p:txBody>
          <a:bodyPr wrap="square" lIns="0" tIns="0" rIns="0" bIns="0" rtlCol="0">
            <a:spAutoFit/>
          </a:bodyPr>
          <a:lstStyle/>
          <a:p>
            <a:pPr lvl="0" algn="l">
              <a:lnSpc>
                <a:spcPct val="150000"/>
              </a:lnSpc>
              <a:spcAft>
                <a:spcPct val="0"/>
              </a:spcAft>
            </a:pPr>
            <a:r>
              <a:rPr lang="zh-CN" altLang="en-US" b="1" dirty="0">
                <a:solidFill>
                  <a:schemeClr val="bg1"/>
                </a:solidFill>
                <a:latin typeface="+mn-ea"/>
              </a:rPr>
              <a:t>一个专业的在线问卷调查、考试、测评、投票平台，</a:t>
            </a:r>
            <a:r>
              <a:rPr lang="zh-CN" altLang="zh-CN" b="1" kern="100" dirty="0">
                <a:solidFill>
                  <a:schemeClr val="bg1"/>
                </a:solidFill>
                <a:effectLst/>
                <a:latin typeface="+mn-ea"/>
                <a:cs typeface="宋体" panose="02010600030101010101" pitchFamily="2" charset="-122"/>
              </a:rPr>
              <a:t>具有快捷、易用、低成本的优势</a:t>
            </a:r>
          </a:p>
        </p:txBody>
      </p:sp>
      <p:sp>
        <p:nvSpPr>
          <p:cNvPr id="26" name="文本框 25"/>
          <p:cNvSpPr txBox="1"/>
          <p:nvPr/>
        </p:nvSpPr>
        <p:spPr>
          <a:xfrm>
            <a:off x="931026" y="2396915"/>
            <a:ext cx="2837231" cy="400110"/>
          </a:xfrm>
          <a:prstGeom prst="rect">
            <a:avLst/>
          </a:prstGeom>
          <a:noFill/>
        </p:spPr>
        <p:txBody>
          <a:bodyPr wrap="square" rtlCol="0">
            <a:spAutoFit/>
          </a:bodyPr>
          <a:lstStyle/>
          <a:p>
            <a:pPr algn="dist"/>
            <a:r>
              <a:rPr lang="zh-CN" altLang="zh-CN" sz="2000" dirty="0">
                <a:solidFill>
                  <a:srgbClr val="0070C0"/>
                </a:solidFill>
              </a:rPr>
              <a:t>应用广泛，功能多样化</a:t>
            </a:r>
            <a:endParaRPr lang="zh-CN" altLang="en-US" sz="2000" b="1" dirty="0">
              <a:solidFill>
                <a:srgbClr val="0070C0"/>
              </a:solidFill>
              <a:cs typeface="+mn-ea"/>
              <a:sym typeface="+mn-lt"/>
            </a:endParaRPr>
          </a:p>
        </p:txBody>
      </p:sp>
      <p:sp>
        <p:nvSpPr>
          <p:cNvPr id="27" name="文本框 26"/>
          <p:cNvSpPr txBox="1"/>
          <p:nvPr/>
        </p:nvSpPr>
        <p:spPr>
          <a:xfrm>
            <a:off x="1241217" y="2797025"/>
            <a:ext cx="2093110" cy="1511952"/>
          </a:xfrm>
          <a:prstGeom prst="rect">
            <a:avLst/>
          </a:prstGeom>
          <a:noFill/>
        </p:spPr>
        <p:txBody>
          <a:bodyPr wrap="square" rtlCol="0">
            <a:spAutoFit/>
          </a:bodyPr>
          <a:lstStyle/>
          <a:p>
            <a:pPr>
              <a:lnSpc>
                <a:spcPct val="150000"/>
              </a:lnSpc>
            </a:pPr>
            <a:r>
              <a:rPr lang="en-US" altLang="zh-CN" sz="1600" dirty="0">
                <a:latin typeface="+mn-ea"/>
              </a:rPr>
              <a:t>6</a:t>
            </a:r>
            <a:r>
              <a:rPr lang="zh-CN" altLang="en-US" sz="1600" dirty="0">
                <a:latin typeface="+mn-ea"/>
              </a:rPr>
              <a:t>大应用：</a:t>
            </a:r>
            <a:r>
              <a:rPr lang="zh-CN" altLang="zh-CN" sz="1600" dirty="0">
                <a:latin typeface="+mn-ea"/>
              </a:rPr>
              <a:t>问卷调查、在线考试、</a:t>
            </a:r>
            <a:r>
              <a:rPr lang="en-US" altLang="zh-CN" sz="1600" dirty="0">
                <a:latin typeface="+mn-ea"/>
              </a:rPr>
              <a:t>360</a:t>
            </a:r>
            <a:r>
              <a:rPr lang="zh-CN" altLang="zh-CN" sz="1600" dirty="0">
                <a:latin typeface="+mn-ea"/>
              </a:rPr>
              <a:t>度评估、报名表单、在线测评以及在线投票</a:t>
            </a:r>
            <a:endParaRPr lang="zh-CN" altLang="en-US" sz="1600" dirty="0">
              <a:solidFill>
                <a:schemeClr val="tx1">
                  <a:lumMod val="75000"/>
                  <a:lumOff val="25000"/>
                </a:schemeClr>
              </a:solidFill>
              <a:latin typeface="+mn-ea"/>
              <a:cs typeface="+mn-ea"/>
              <a:sym typeface="+mn-lt"/>
            </a:endParaRPr>
          </a:p>
        </p:txBody>
      </p:sp>
      <p:cxnSp>
        <p:nvCxnSpPr>
          <p:cNvPr id="28" name="直接连接符 27"/>
          <p:cNvCxnSpPr/>
          <p:nvPr/>
        </p:nvCxnSpPr>
        <p:spPr>
          <a:xfrm>
            <a:off x="1089358" y="4463483"/>
            <a:ext cx="2168875" cy="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506331" y="4599167"/>
            <a:ext cx="1334927" cy="400110"/>
          </a:xfrm>
          <a:prstGeom prst="rect">
            <a:avLst/>
          </a:prstGeom>
          <a:noFill/>
        </p:spPr>
        <p:txBody>
          <a:bodyPr wrap="square" rtlCol="0">
            <a:spAutoFit/>
          </a:bodyPr>
          <a:lstStyle/>
          <a:p>
            <a:pPr algn="dist"/>
            <a:r>
              <a:rPr lang="zh-CN" altLang="zh-CN" sz="2000" dirty="0">
                <a:solidFill>
                  <a:srgbClr val="0070C0"/>
                </a:solidFill>
              </a:rPr>
              <a:t>自助服务</a:t>
            </a:r>
            <a:endParaRPr lang="zh-CN" altLang="en-US" sz="2000" b="1" dirty="0">
              <a:solidFill>
                <a:srgbClr val="0070C0"/>
              </a:solidFill>
              <a:cs typeface="+mn-ea"/>
              <a:sym typeface="+mn-lt"/>
            </a:endParaRPr>
          </a:p>
        </p:txBody>
      </p:sp>
      <p:sp>
        <p:nvSpPr>
          <p:cNvPr id="30" name="文本框 29"/>
          <p:cNvSpPr txBox="1"/>
          <p:nvPr/>
        </p:nvSpPr>
        <p:spPr>
          <a:xfrm>
            <a:off x="1262399" y="5070400"/>
            <a:ext cx="1822790"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自动统计分析结果</a:t>
            </a:r>
          </a:p>
        </p:txBody>
      </p:sp>
      <p:cxnSp>
        <p:nvCxnSpPr>
          <p:cNvPr id="31" name="直接连接符 30"/>
          <p:cNvCxnSpPr/>
          <p:nvPr/>
        </p:nvCxnSpPr>
        <p:spPr>
          <a:xfrm>
            <a:off x="1087438" y="5639427"/>
            <a:ext cx="2238030" cy="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9255730" y="2168316"/>
            <a:ext cx="1216328" cy="400110"/>
          </a:xfrm>
          <a:prstGeom prst="rect">
            <a:avLst/>
          </a:prstGeom>
          <a:noFill/>
        </p:spPr>
        <p:txBody>
          <a:bodyPr wrap="square" rtlCol="0">
            <a:spAutoFit/>
          </a:bodyPr>
          <a:lstStyle/>
          <a:p>
            <a:pPr algn="dist"/>
            <a:r>
              <a:rPr lang="zh-CN" altLang="zh-CN" sz="2000" dirty="0">
                <a:solidFill>
                  <a:srgbClr val="0070C0"/>
                </a:solidFill>
              </a:rPr>
              <a:t>样本服务</a:t>
            </a:r>
            <a:endParaRPr lang="zh-CN" altLang="en-US" sz="2000" b="1" dirty="0">
              <a:solidFill>
                <a:srgbClr val="0070C0"/>
              </a:solidFill>
              <a:cs typeface="+mn-ea"/>
              <a:sym typeface="+mn-lt"/>
            </a:endParaRPr>
          </a:p>
        </p:txBody>
      </p:sp>
      <p:sp>
        <p:nvSpPr>
          <p:cNvPr id="41" name="文本框 40"/>
          <p:cNvSpPr txBox="1"/>
          <p:nvPr/>
        </p:nvSpPr>
        <p:spPr>
          <a:xfrm>
            <a:off x="8929490" y="2601749"/>
            <a:ext cx="2093110" cy="1142620"/>
          </a:xfrm>
          <a:prstGeom prst="rect">
            <a:avLst/>
          </a:prstGeom>
          <a:noFill/>
        </p:spPr>
        <p:txBody>
          <a:bodyPr wrap="square" rtlCol="0">
            <a:spAutoFit/>
          </a:bodyPr>
          <a:lstStyle/>
          <a:p>
            <a:pPr>
              <a:lnSpc>
                <a:spcPct val="150000"/>
              </a:lnSpc>
            </a:pPr>
            <a:r>
              <a:rPr lang="zh-CN" altLang="en-US" sz="1600" dirty="0"/>
              <a:t>增值服务，</a:t>
            </a:r>
            <a:r>
              <a:rPr lang="zh-CN" altLang="zh-CN" sz="1600" dirty="0"/>
              <a:t>帮助使用者邀请符合条件的目标用户填写问卷</a:t>
            </a:r>
            <a:endParaRPr lang="zh-CN" altLang="en-US" sz="1600" dirty="0">
              <a:solidFill>
                <a:schemeClr val="tx1">
                  <a:lumMod val="75000"/>
                  <a:lumOff val="25000"/>
                </a:schemeClr>
              </a:solidFill>
              <a:latin typeface="+mn-ea"/>
              <a:cs typeface="+mn-ea"/>
              <a:sym typeface="+mn-lt"/>
            </a:endParaRPr>
          </a:p>
        </p:txBody>
      </p:sp>
      <p:cxnSp>
        <p:nvCxnSpPr>
          <p:cNvPr id="46" name="直接连接符 45"/>
          <p:cNvCxnSpPr/>
          <p:nvPr/>
        </p:nvCxnSpPr>
        <p:spPr>
          <a:xfrm>
            <a:off x="8853725" y="3966629"/>
            <a:ext cx="2168875" cy="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9255729" y="4163287"/>
            <a:ext cx="1334927" cy="400110"/>
          </a:xfrm>
          <a:prstGeom prst="rect">
            <a:avLst/>
          </a:prstGeom>
          <a:noFill/>
        </p:spPr>
        <p:txBody>
          <a:bodyPr wrap="square" rtlCol="0">
            <a:spAutoFit/>
          </a:bodyPr>
          <a:lstStyle/>
          <a:p>
            <a:pPr algn="dist"/>
            <a:r>
              <a:rPr lang="zh-CN" altLang="zh-CN" sz="2000" dirty="0">
                <a:solidFill>
                  <a:srgbClr val="0070C0"/>
                </a:solidFill>
              </a:rPr>
              <a:t>质量控制</a:t>
            </a:r>
            <a:endParaRPr lang="zh-CN" altLang="en-US" sz="2000" b="1" dirty="0">
              <a:solidFill>
                <a:srgbClr val="0070C0"/>
              </a:solidFill>
              <a:cs typeface="+mn-ea"/>
              <a:sym typeface="+mn-lt"/>
            </a:endParaRPr>
          </a:p>
        </p:txBody>
      </p:sp>
      <p:sp>
        <p:nvSpPr>
          <p:cNvPr id="48" name="文本框 47"/>
          <p:cNvSpPr txBox="1"/>
          <p:nvPr/>
        </p:nvSpPr>
        <p:spPr>
          <a:xfrm>
            <a:off x="8975725" y="4570730"/>
            <a:ext cx="1915160" cy="1198880"/>
          </a:xfrm>
          <a:prstGeom prst="rect">
            <a:avLst/>
          </a:prstGeom>
          <a:noFill/>
        </p:spPr>
        <p:txBody>
          <a:bodyPr wrap="square" rtlCol="0">
            <a:spAutoFit/>
          </a:bodyPr>
          <a:lstStyle/>
          <a:p>
            <a:pPr>
              <a:lnSpc>
                <a:spcPct val="150000"/>
              </a:lnSpc>
            </a:pPr>
            <a:r>
              <a:rPr lang="zh-CN" altLang="zh-CN" sz="1600" dirty="0"/>
              <a:t>样本质量控制、填写者控制、填写过程控制等</a:t>
            </a:r>
            <a:endParaRPr lang="zh-CN" altLang="en-US" sz="1600" dirty="0">
              <a:solidFill>
                <a:schemeClr val="tx1">
                  <a:lumMod val="75000"/>
                  <a:lumOff val="25000"/>
                </a:schemeClr>
              </a:solidFill>
              <a:cs typeface="+mn-ea"/>
              <a:sym typeface="+mn-lt"/>
            </a:endParaRPr>
          </a:p>
        </p:txBody>
      </p:sp>
      <p:cxnSp>
        <p:nvCxnSpPr>
          <p:cNvPr id="49" name="直接连接符 48"/>
          <p:cNvCxnSpPr/>
          <p:nvPr/>
        </p:nvCxnSpPr>
        <p:spPr>
          <a:xfrm>
            <a:off x="8804178" y="5878467"/>
            <a:ext cx="2238030" cy="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7565390" y="2402205"/>
            <a:ext cx="9525" cy="3776980"/>
          </a:xfrm>
          <a:prstGeom prst="line">
            <a:avLst/>
          </a:prstGeom>
          <a:ln>
            <a:solidFill>
              <a:srgbClr val="2D74B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50158" y="270329"/>
            <a:ext cx="3167026" cy="739200"/>
            <a:chOff x="412693" y="160555"/>
            <a:chExt cx="3167026" cy="739200"/>
          </a:xfrm>
        </p:grpSpPr>
        <p:sp>
          <p:nvSpPr>
            <p:cNvPr id="42" name="文本框 4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43" name="组合 42"/>
            <p:cNvGrpSpPr/>
            <p:nvPr/>
          </p:nvGrpSpPr>
          <p:grpSpPr>
            <a:xfrm>
              <a:off x="412693" y="160555"/>
              <a:ext cx="739200" cy="739200"/>
              <a:chOff x="412693" y="160555"/>
              <a:chExt cx="739200" cy="739200"/>
            </a:xfrm>
          </p:grpSpPr>
          <p:sp>
            <p:nvSpPr>
              <p:cNvPr id="44" name="菱形 4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5" name="菱形 4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1" name="TextBox 50"/>
          <p:cNvSpPr txBox="1"/>
          <p:nvPr/>
        </p:nvSpPr>
        <p:spPr>
          <a:xfrm>
            <a:off x="974618" y="1242282"/>
            <a:ext cx="2837232" cy="461665"/>
          </a:xfrm>
          <a:prstGeom prst="rect">
            <a:avLst/>
          </a:prstGeom>
          <a:noFill/>
        </p:spPr>
        <p:txBody>
          <a:bodyPr wrap="square" rtlCol="0">
            <a:spAutoFit/>
          </a:bodyPr>
          <a:lstStyle/>
          <a:p>
            <a:r>
              <a:rPr lang="zh-CN" altLang="en-US" sz="2400" dirty="0">
                <a:solidFill>
                  <a:schemeClr val="tx1">
                    <a:lumMod val="85000"/>
                    <a:lumOff val="15000"/>
                  </a:schemeClr>
                </a:solidFill>
              </a:rPr>
              <a:t>调查派</a:t>
            </a:r>
            <a:endParaRPr lang="zh-CN" altLang="zh-CN" sz="2400"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13" name="矩形: 圆角 12"/>
          <p:cNvSpPr/>
          <p:nvPr/>
        </p:nvSpPr>
        <p:spPr>
          <a:xfrm flipV="1">
            <a:off x="1089358" y="1783631"/>
            <a:ext cx="678652" cy="109836"/>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70C0"/>
              </a:solidFill>
              <a:cs typeface="+mn-ea"/>
              <a:sym typeface="+mn-lt"/>
            </a:endParaRPr>
          </a:p>
        </p:txBody>
      </p:sp>
      <p:pic>
        <p:nvPicPr>
          <p:cNvPr id="22" name="图片 5"/>
          <p:cNvPicPr>
            <a:picLocks noChangeAspect="1"/>
          </p:cNvPicPr>
          <p:nvPr/>
        </p:nvPicPr>
        <p:blipFill>
          <a:blip r:embed="rId3"/>
          <a:stretch>
            <a:fillRect/>
          </a:stretch>
        </p:blipFill>
        <p:spPr>
          <a:xfrm>
            <a:off x="1089660" y="2480310"/>
            <a:ext cx="5783580" cy="3249295"/>
          </a:xfrm>
          <a:prstGeom prst="rect">
            <a:avLst/>
          </a:prstGeom>
          <a:noFill/>
          <a:ln>
            <a:noFill/>
          </a:ln>
        </p:spPr>
      </p:pic>
      <p:sp>
        <p:nvSpPr>
          <p:cNvPr id="30" name="Oval 4"/>
          <p:cNvSpPr/>
          <p:nvPr/>
        </p:nvSpPr>
        <p:spPr>
          <a:xfrm>
            <a:off x="7244715" y="2695575"/>
            <a:ext cx="629920" cy="629920"/>
          </a:xfrm>
          <a:prstGeom prst="ellipse">
            <a:avLst/>
          </a:prstGeom>
          <a:solidFill>
            <a:srgbClr val="2D74B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p>
        </p:txBody>
      </p:sp>
      <p:sp>
        <p:nvSpPr>
          <p:cNvPr id="32" name="文本框 31"/>
          <p:cNvSpPr txBox="1"/>
          <p:nvPr/>
        </p:nvSpPr>
        <p:spPr>
          <a:xfrm>
            <a:off x="7959725" y="2825115"/>
            <a:ext cx="267525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400" normalizeH="0" baseline="0" noProof="0" dirty="0">
                <a:ln>
                  <a:noFill/>
                </a:ln>
                <a:solidFill>
                  <a:schemeClr val="tx1">
                    <a:lumMod val="75000"/>
                    <a:lumOff val="25000"/>
                  </a:schemeClr>
                </a:solidFill>
                <a:effectLst/>
                <a:uLnTx/>
                <a:uFillTx/>
                <a:cs typeface="+mn-ea"/>
                <a:sym typeface="+mn-lt"/>
              </a:rPr>
              <a:t>问卷制作简单高效</a:t>
            </a:r>
          </a:p>
        </p:txBody>
      </p:sp>
      <p:sp>
        <p:nvSpPr>
          <p:cNvPr id="34" name="Oval 19"/>
          <p:cNvSpPr/>
          <p:nvPr/>
        </p:nvSpPr>
        <p:spPr>
          <a:xfrm>
            <a:off x="7244715" y="3526155"/>
            <a:ext cx="629920" cy="629920"/>
          </a:xfrm>
          <a:prstGeom prst="ellipse">
            <a:avLst/>
          </a:prstGeom>
          <a:solidFill>
            <a:srgbClr val="2D74B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p>
        </p:txBody>
      </p:sp>
      <p:sp>
        <p:nvSpPr>
          <p:cNvPr id="36" name="文本框 35"/>
          <p:cNvSpPr txBox="1"/>
          <p:nvPr/>
        </p:nvSpPr>
        <p:spPr>
          <a:xfrm>
            <a:off x="7959725" y="3656965"/>
            <a:ext cx="2775585" cy="337185"/>
          </a:xfrm>
          <a:prstGeom prst="rect">
            <a:avLst/>
          </a:prstGeom>
          <a:noFill/>
        </p:spPr>
        <p:txBody>
          <a:bodyPr wrap="square" rtlCol="0">
            <a:spAutoFit/>
          </a:bodyPr>
          <a:lstStyle/>
          <a:p>
            <a:pPr>
              <a:defRPr/>
            </a:pPr>
            <a:r>
              <a:rPr lang="zh-CN" altLang="en-US" sz="1600" b="1" spc="400" dirty="0">
                <a:solidFill>
                  <a:schemeClr val="tx1">
                    <a:lumMod val="75000"/>
                    <a:lumOff val="25000"/>
                  </a:schemeClr>
                </a:solidFill>
                <a:cs typeface="+mn-ea"/>
                <a:sym typeface="+mn-lt"/>
              </a:rPr>
              <a:t>数据收集渠道多样化</a:t>
            </a:r>
          </a:p>
        </p:txBody>
      </p:sp>
      <p:sp>
        <p:nvSpPr>
          <p:cNvPr id="38" name="Oval 25"/>
          <p:cNvSpPr/>
          <p:nvPr/>
        </p:nvSpPr>
        <p:spPr>
          <a:xfrm>
            <a:off x="7244715" y="4356735"/>
            <a:ext cx="629920" cy="629920"/>
          </a:xfrm>
          <a:prstGeom prst="ellipse">
            <a:avLst/>
          </a:prstGeom>
          <a:solidFill>
            <a:srgbClr val="2D74B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03</a:t>
            </a:r>
          </a:p>
        </p:txBody>
      </p:sp>
      <p:sp>
        <p:nvSpPr>
          <p:cNvPr id="40" name="文本框 39"/>
          <p:cNvSpPr txBox="1"/>
          <p:nvPr/>
        </p:nvSpPr>
        <p:spPr>
          <a:xfrm>
            <a:off x="7959725" y="4486275"/>
            <a:ext cx="2923540" cy="337185"/>
          </a:xfrm>
          <a:prstGeom prst="rect">
            <a:avLst/>
          </a:prstGeom>
          <a:noFill/>
        </p:spPr>
        <p:txBody>
          <a:bodyPr wrap="square" rtlCol="0">
            <a:spAutoFit/>
          </a:bodyPr>
          <a:lstStyle/>
          <a:p>
            <a:pPr>
              <a:defRPr/>
            </a:pPr>
            <a:r>
              <a:rPr lang="zh-CN" altLang="en-US" sz="1600" b="1" spc="400" dirty="0">
                <a:solidFill>
                  <a:schemeClr val="tx1">
                    <a:lumMod val="75000"/>
                    <a:lumOff val="25000"/>
                  </a:schemeClr>
                </a:solidFill>
                <a:cs typeface="+mn-ea"/>
                <a:sym typeface="+mn-lt"/>
              </a:rPr>
              <a:t>统计报告与数据分析</a:t>
            </a:r>
          </a:p>
        </p:txBody>
      </p:sp>
      <p:sp>
        <p:nvSpPr>
          <p:cNvPr id="3" name="Oval 27"/>
          <p:cNvSpPr/>
          <p:nvPr/>
        </p:nvSpPr>
        <p:spPr>
          <a:xfrm>
            <a:off x="7244715" y="5187315"/>
            <a:ext cx="629920" cy="629920"/>
          </a:xfrm>
          <a:prstGeom prst="ellipse">
            <a:avLst/>
          </a:prstGeom>
          <a:solidFill>
            <a:srgbClr val="2D74B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04</a:t>
            </a:r>
          </a:p>
        </p:txBody>
      </p:sp>
      <p:sp>
        <p:nvSpPr>
          <p:cNvPr id="5" name="文本框 4"/>
          <p:cNvSpPr txBox="1"/>
          <p:nvPr/>
        </p:nvSpPr>
        <p:spPr>
          <a:xfrm>
            <a:off x="7959725" y="5317490"/>
            <a:ext cx="3642360" cy="337185"/>
          </a:xfrm>
          <a:prstGeom prst="rect">
            <a:avLst/>
          </a:prstGeom>
          <a:noFill/>
        </p:spPr>
        <p:txBody>
          <a:bodyPr wrap="square" rtlCol="0">
            <a:spAutoFit/>
          </a:bodyPr>
          <a:lstStyle/>
          <a:p>
            <a:pPr>
              <a:defRPr/>
            </a:pPr>
            <a:r>
              <a:rPr lang="zh-CN" altLang="en-US" sz="1600" b="1" spc="400" dirty="0">
                <a:solidFill>
                  <a:schemeClr val="tx1">
                    <a:lumMod val="75000"/>
                    <a:lumOff val="25000"/>
                  </a:schemeClr>
                </a:solidFill>
                <a:cs typeface="+mn-ea"/>
                <a:sym typeface="+mn-lt"/>
              </a:rPr>
              <a:t>问卷的风格、品牌可自定义</a:t>
            </a:r>
          </a:p>
        </p:txBody>
      </p:sp>
      <p:sp>
        <p:nvSpPr>
          <p:cNvPr id="7" name="文本框 6"/>
          <p:cNvSpPr txBox="1"/>
          <p:nvPr/>
        </p:nvSpPr>
        <p:spPr>
          <a:xfrm>
            <a:off x="2891790" y="1783715"/>
            <a:ext cx="6408420" cy="368300"/>
          </a:xfrm>
          <a:prstGeom prst="rect">
            <a:avLst/>
          </a:prstGeom>
          <a:noFill/>
        </p:spPr>
        <p:txBody>
          <a:bodyPr wrap="square" rtlCol="0">
            <a:spAutoFit/>
          </a:bodyPr>
          <a:lstStyle/>
          <a:p>
            <a:r>
              <a:rPr lang="zh-CN" altLang="en-US"/>
              <a:t>一款拥有数据分析功能的免费在线调查问卷设计和发布系统</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990080" y="2510790"/>
            <a:ext cx="4621530" cy="2617470"/>
            <a:chOff x="1336840" y="1980161"/>
            <a:chExt cx="3848617" cy="2209863"/>
          </a:xfrm>
        </p:grpSpPr>
        <p:sp>
          <p:nvSpPr>
            <p:cNvPr id="14"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4258725" y="2465596"/>
            <a:ext cx="7141603" cy="2524125"/>
            <a:chOff x="4422555" y="1864251"/>
            <a:chExt cx="7141603" cy="2524125"/>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449960" y="2635141"/>
              <a:ext cx="4114198" cy="175323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1.除了本任务中介绍的几款线上市场调研工具，你还知道哪些市场调研工具？</a:t>
              </a:r>
            </a:p>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2.线上市场调研工具的主要应用场景有哪些？</a:t>
              </a:r>
            </a:p>
          </p:txBody>
        </p:sp>
      </p:grpSp>
      <p:sp>
        <p:nvSpPr>
          <p:cNvPr id="2" name="矩形 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82725" y="2762250"/>
            <a:ext cx="9424670" cy="3157220"/>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04217" y="1223159"/>
            <a:ext cx="1696431" cy="1696431"/>
            <a:chOff x="6538242" y="2821454"/>
            <a:chExt cx="1696431" cy="1696431"/>
          </a:xfrm>
        </p:grpSpPr>
        <p:grpSp>
          <p:nvGrpSpPr>
            <p:cNvPr id="68" name="组合 67"/>
            <p:cNvGrpSpPr/>
            <p:nvPr/>
          </p:nvGrpSpPr>
          <p:grpSpPr>
            <a:xfrm>
              <a:off x="6538242" y="2821454"/>
              <a:ext cx="1696431" cy="1696431"/>
              <a:chOff x="1324099" y="2821454"/>
              <a:chExt cx="1696431" cy="1696431"/>
            </a:xfrm>
          </p:grpSpPr>
          <p:grpSp>
            <p:nvGrpSpPr>
              <p:cNvPr id="71" name="组合 70"/>
              <p:cNvGrpSpPr/>
              <p:nvPr/>
            </p:nvGrpSpPr>
            <p:grpSpPr>
              <a:xfrm>
                <a:off x="1324099"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42"/>
              <p:cNvSpPr txBox="1"/>
              <p:nvPr/>
            </p:nvSpPr>
            <p:spPr>
              <a:xfrm>
                <a:off x="1352250" y="3744083"/>
                <a:ext cx="1640128" cy="36893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2400" b="0" dirty="0">
                    <a:latin typeface="黑体" panose="02010609060101010101" charset="-122"/>
                    <a:ea typeface="黑体" panose="02010609060101010101" charset="-122"/>
                  </a:rPr>
                  <a:t>小结</a:t>
                </a:r>
              </a:p>
            </p:txBody>
          </p:sp>
        </p:grpSp>
        <p:sp>
          <p:nvSpPr>
            <p:cNvPr id="81" name="targeting_269004"/>
            <p:cNvSpPr>
              <a:spLocks noChangeAspect="1"/>
            </p:cNvSpPr>
            <p:nvPr/>
          </p:nvSpPr>
          <p:spPr bwMode="auto">
            <a:xfrm>
              <a:off x="7123646" y="3080243"/>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84" name="组合 83"/>
          <p:cNvGrpSpPr/>
          <p:nvPr/>
        </p:nvGrpSpPr>
        <p:grpSpPr>
          <a:xfrm>
            <a:off x="3462796" y="3391911"/>
            <a:ext cx="402598" cy="402596"/>
            <a:chOff x="1357833" y="1607785"/>
            <a:chExt cx="3642430" cy="3642430"/>
          </a:xfrm>
        </p:grpSpPr>
        <p:sp>
          <p:nvSpPr>
            <p:cNvPr id="85" name="椭圆 8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7" name="TextBox 53"/>
          <p:cNvSpPr txBox="1"/>
          <p:nvPr/>
        </p:nvSpPr>
        <p:spPr>
          <a:xfrm>
            <a:off x="4137025" y="3379470"/>
            <a:ext cx="6635750"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结合在自学探究中的结论，梳理出线上市场调研工具的种类</a:t>
            </a:r>
          </a:p>
        </p:txBody>
      </p:sp>
      <p:grpSp>
        <p:nvGrpSpPr>
          <p:cNvPr id="88" name="组合 87"/>
          <p:cNvGrpSpPr/>
          <p:nvPr/>
        </p:nvGrpSpPr>
        <p:grpSpPr>
          <a:xfrm>
            <a:off x="3462796" y="4072094"/>
            <a:ext cx="402598" cy="402596"/>
            <a:chOff x="1357833" y="1607785"/>
            <a:chExt cx="3642430" cy="3642430"/>
          </a:xfrm>
        </p:grpSpPr>
        <p:sp>
          <p:nvSpPr>
            <p:cNvPr id="89" name="椭圆 88"/>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1" name="TextBox 53"/>
          <p:cNvSpPr txBox="1"/>
          <p:nvPr/>
        </p:nvSpPr>
        <p:spPr>
          <a:xfrm>
            <a:off x="4137025" y="4060825"/>
            <a:ext cx="6635750"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了解常见的线上市场调研工具的特点和应用</a:t>
            </a:r>
          </a:p>
        </p:txBody>
      </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2" name="组合 1"/>
          <p:cNvGrpSpPr/>
          <p:nvPr/>
        </p:nvGrpSpPr>
        <p:grpSpPr>
          <a:xfrm>
            <a:off x="3462796" y="4753449"/>
            <a:ext cx="402598" cy="402596"/>
            <a:chOff x="1357833" y="1607785"/>
            <a:chExt cx="3642430" cy="3642430"/>
          </a:xfrm>
        </p:grpSpPr>
        <p:sp>
          <p:nvSpPr>
            <p:cNvPr id="3" name="椭圆 2"/>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TextBox 53"/>
          <p:cNvSpPr txBox="1"/>
          <p:nvPr/>
        </p:nvSpPr>
        <p:spPr>
          <a:xfrm>
            <a:off x="4137025" y="4742180"/>
            <a:ext cx="6635750"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能够根据实际需要，选择合适的线上市场调研工具开展调研工作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0" y="565662"/>
            <a:ext cx="12192000" cy="6292337"/>
          </a:xfrm>
          <a:prstGeom prst="rect">
            <a:avLst/>
          </a:prstGeom>
          <a:ln>
            <a:noFill/>
          </a:ln>
        </p:spPr>
      </p:pic>
      <p:grpSp>
        <p:nvGrpSpPr>
          <p:cNvPr id="15" name="组合 14"/>
          <p:cNvGrpSpPr/>
          <p:nvPr/>
        </p:nvGrpSpPr>
        <p:grpSpPr>
          <a:xfrm>
            <a:off x="350158" y="270329"/>
            <a:ext cx="3167026" cy="739200"/>
            <a:chOff x="412693" y="160555"/>
            <a:chExt cx="3167026" cy="739200"/>
          </a:xfrm>
        </p:grpSpPr>
        <p:sp>
          <p:nvSpPr>
            <p:cNvPr id="16" name="文本框 15"/>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思维导图</a:t>
              </a:r>
            </a:p>
          </p:txBody>
        </p:sp>
        <p:grpSp>
          <p:nvGrpSpPr>
            <p:cNvPr id="17" name="组合 16"/>
            <p:cNvGrpSpPr/>
            <p:nvPr/>
          </p:nvGrpSpPr>
          <p:grpSpPr>
            <a:xfrm>
              <a:off x="412693" y="160555"/>
              <a:ext cx="739200" cy="739200"/>
              <a:chOff x="412693" y="160555"/>
              <a:chExt cx="739200" cy="739200"/>
            </a:xfrm>
          </p:grpSpPr>
          <p:sp>
            <p:nvSpPr>
              <p:cNvPr id="18" name="菱形 17"/>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9" name="菱形 18"/>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1"/>
          <p:cNvPicPr>
            <a:picLocks noChangeAspect="1"/>
          </p:cNvPicPr>
          <p:nvPr>
            <p:custDataLst>
              <p:tags r:id="rId2"/>
            </p:custDataLst>
          </p:nvPr>
        </p:nvPicPr>
        <p:blipFill>
          <a:blip r:embed="rId6">
            <a:clrChange>
              <a:clrFrom>
                <a:srgbClr val="FFFFFF">
                  <a:alpha val="100000"/>
                </a:srgbClr>
              </a:clrFrom>
              <a:clrTo>
                <a:srgbClr val="FFFFFF">
                  <a:alpha val="100000"/>
                  <a:alpha val="0"/>
                </a:srgbClr>
              </a:clrTo>
            </a:clrChange>
          </a:blip>
          <a:stretch>
            <a:fillRect/>
          </a:stretch>
        </p:blipFill>
        <p:spPr>
          <a:xfrm>
            <a:off x="1928495" y="1318895"/>
            <a:ext cx="8335010" cy="46564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012440"/>
            <a:ext cx="2562225" cy="312864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0590" y="3002915"/>
            <a:ext cx="2562225" cy="313880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8010" y="3002915"/>
            <a:ext cx="2562225" cy="313817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27"/>
          <p:cNvSpPr txBox="1"/>
          <p:nvPr/>
        </p:nvSpPr>
        <p:spPr>
          <a:xfrm>
            <a:off x="1453515" y="3632835"/>
            <a:ext cx="2475865"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20000"/>
              </a:lnSpc>
              <a:spcBef>
                <a:spcPts val="0"/>
              </a:spcBef>
              <a:spcAft>
                <a:spcPts val="0"/>
              </a:spcAft>
              <a:buFont typeface="Arial" panose="020B0604020202020204" pitchFamily="34" charset="0"/>
              <a:buNone/>
            </a:pPr>
            <a:r>
              <a:rPr sz="1600" dirty="0">
                <a:solidFill>
                  <a:schemeClr val="tx1">
                    <a:lumMod val="75000"/>
                    <a:lumOff val="25000"/>
                  </a:schemeClr>
                </a:solidFill>
                <a:latin typeface="黑体" panose="02010609060101010101" charset="-122"/>
                <a:ea typeface="黑体" panose="02010609060101010101" charset="-122"/>
                <a:sym typeface="+mn-ea"/>
              </a:rPr>
              <a:t>电商专业毕业生</a:t>
            </a:r>
            <a:r>
              <a:rPr lang="zh-CN" sz="1600" dirty="0">
                <a:solidFill>
                  <a:schemeClr val="tx1">
                    <a:lumMod val="75000"/>
                    <a:lumOff val="25000"/>
                  </a:schemeClr>
                </a:solidFill>
                <a:latin typeface="黑体" panose="02010609060101010101" charset="-122"/>
                <a:ea typeface="黑体" panose="02010609060101010101" charset="-122"/>
                <a:sym typeface="+mn-ea"/>
              </a:rPr>
              <a:t>小吴想</a:t>
            </a:r>
            <a:r>
              <a:rPr sz="1600" dirty="0">
                <a:solidFill>
                  <a:schemeClr val="tx1">
                    <a:lumMod val="75000"/>
                    <a:lumOff val="25000"/>
                  </a:schemeClr>
                </a:solidFill>
                <a:latin typeface="黑体" panose="02010609060101010101" charset="-122"/>
                <a:ea typeface="黑体" panose="02010609060101010101" charset="-122"/>
                <a:sym typeface="+mn-ea"/>
              </a:rPr>
              <a:t>通过电商平台开设一家网店，主营广西壮锦以及相关手工艺品，在</a:t>
            </a:r>
            <a:r>
              <a:rPr lang="zh-CN" sz="1600" dirty="0">
                <a:solidFill>
                  <a:schemeClr val="tx1">
                    <a:lumMod val="75000"/>
                    <a:lumOff val="25000"/>
                  </a:schemeClr>
                </a:solidFill>
                <a:latin typeface="黑体" panose="02010609060101010101" charset="-122"/>
                <a:ea typeface="黑体" panose="02010609060101010101" charset="-122"/>
                <a:sym typeface="+mn-ea"/>
              </a:rPr>
              <a:t>开店</a:t>
            </a:r>
            <a:r>
              <a:rPr sz="1600" dirty="0">
                <a:solidFill>
                  <a:schemeClr val="tx1">
                    <a:lumMod val="75000"/>
                    <a:lumOff val="25000"/>
                  </a:schemeClr>
                </a:solidFill>
                <a:latin typeface="黑体" panose="02010609060101010101" charset="-122"/>
                <a:ea typeface="黑体" panose="02010609060101010101" charset="-122"/>
                <a:sym typeface="+mn-ea"/>
              </a:rPr>
              <a:t>前，准备运用互联网工具进行一次市场调研，了解大家对壮锦的了解程度和购买欲望</a:t>
            </a:r>
            <a:r>
              <a:rPr lang="zh-CN" sz="1600" dirty="0">
                <a:solidFill>
                  <a:schemeClr val="tx1">
                    <a:lumMod val="75000"/>
                    <a:lumOff val="25000"/>
                  </a:schemeClr>
                </a:solidFill>
                <a:latin typeface="黑体" panose="02010609060101010101" charset="-122"/>
                <a:ea typeface="黑体" panose="02010609060101010101" charset="-122"/>
                <a:sym typeface="+mn-ea"/>
              </a:rPr>
              <a:t>。</a:t>
            </a:r>
          </a:p>
        </p:txBody>
      </p:sp>
      <p:sp>
        <p:nvSpPr>
          <p:cNvPr id="21" name="文本框 26"/>
          <p:cNvSpPr txBox="1"/>
          <p:nvPr/>
        </p:nvSpPr>
        <p:spPr>
          <a:xfrm>
            <a:off x="1788176" y="31260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2" name="文本框 27"/>
          <p:cNvSpPr txBox="1"/>
          <p:nvPr/>
        </p:nvSpPr>
        <p:spPr>
          <a:xfrm>
            <a:off x="8524240" y="3977640"/>
            <a:ext cx="19665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endParaRPr>
          </a:p>
        </p:txBody>
      </p:sp>
      <p:sp>
        <p:nvSpPr>
          <p:cNvPr id="23" name="文本框 26"/>
          <p:cNvSpPr txBox="1"/>
          <p:nvPr/>
        </p:nvSpPr>
        <p:spPr>
          <a:xfrm>
            <a:off x="8689630" y="31260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835525" y="3623310"/>
            <a:ext cx="2499360" cy="2451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sz="1600" dirty="0">
                <a:solidFill>
                  <a:schemeClr val="tx1">
                    <a:lumMod val="75000"/>
                    <a:lumOff val="25000"/>
                  </a:schemeClr>
                </a:solidFill>
                <a:latin typeface="黑体" panose="02010609060101010101" charset="-122"/>
                <a:ea typeface="黑体" panose="02010609060101010101" charset="-122"/>
              </a:rPr>
              <a:t>分小组讨论小吴开展市场调研的目的，探究市场调研的内容及主要方法</a:t>
            </a:r>
          </a:p>
          <a:p>
            <a:pPr algn="l">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2.讨论常见的线上市场调研工具</a:t>
            </a:r>
            <a:r>
              <a:rPr lang="zh-CN" altLang="en-US" sz="1600" dirty="0">
                <a:solidFill>
                  <a:schemeClr val="tx1">
                    <a:lumMod val="75000"/>
                    <a:lumOff val="25000"/>
                  </a:schemeClr>
                </a:solidFill>
                <a:latin typeface="黑体" panose="02010609060101010101" charset="-122"/>
                <a:ea typeface="黑体" panose="02010609060101010101" charset="-122"/>
              </a:rPr>
              <a:t>及其突出特点；根据背景内容，选择合适的线上市场调研工具进行市场调研工作</a:t>
            </a:r>
          </a:p>
        </p:txBody>
      </p:sp>
      <p:sp>
        <p:nvSpPr>
          <p:cNvPr id="27" name="文本框 26"/>
          <p:cNvSpPr txBox="1"/>
          <p:nvPr/>
        </p:nvSpPr>
        <p:spPr>
          <a:xfrm>
            <a:off x="5142834" y="3126075"/>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198880"/>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3</a:t>
            </a: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560" y="2576830"/>
            <a:ext cx="7165975" cy="706755"/>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制作与实施线上市场调研问卷</a:t>
            </a: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5939" y="3651845"/>
            <a:ext cx="1865630" cy="218694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842010" y="1466215"/>
            <a:ext cx="4782820" cy="45288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文本框 23"/>
          <p:cNvSpPr txBox="1"/>
          <p:nvPr/>
        </p:nvSpPr>
        <p:spPr>
          <a:xfrm>
            <a:off x="1010285" y="2085975"/>
            <a:ext cx="4399280" cy="3784600"/>
          </a:xfrm>
          <a:prstGeom prst="rect">
            <a:avLst/>
          </a:prstGeom>
          <a:noFill/>
        </p:spPr>
        <p:txBody>
          <a:bodyPr wrap="square" rtlCol="0">
            <a:spAutoFit/>
          </a:bodyPr>
          <a:lstStyle/>
          <a:p>
            <a:pPr indent="508000" fontAlgn="auto">
              <a:lnSpc>
                <a:spcPct val="150000"/>
              </a:lnSpc>
            </a:pPr>
            <a:r>
              <a:rPr lang="zh-CN" altLang="zh-CN" sz="1600" dirty="0"/>
              <a:t>某饮料公司</a:t>
            </a:r>
            <a:r>
              <a:rPr sz="1600" dirty="0">
                <a:latin typeface="黑体" panose="02010609060101010101" charset="-122"/>
                <a:ea typeface="黑体" panose="02010609060101010101" charset="-122"/>
                <a:cs typeface="黑体" panose="02010609060101010101" charset="-122"/>
              </a:rPr>
              <a:t>的总裁对市场的专注一直为业界所称颂。20多年来，</a:t>
            </a:r>
            <a:r>
              <a:rPr sz="1600" dirty="0">
                <a:latin typeface="黑体" panose="02010609060101010101" charset="-122"/>
                <a:ea typeface="黑体" panose="02010609060101010101" charset="-122"/>
                <a:cs typeface="黑体" panose="02010609060101010101" charset="-122"/>
                <a:sym typeface="+mn-ea"/>
              </a:rPr>
              <a:t>总裁</a:t>
            </a:r>
            <a:r>
              <a:rPr sz="1600" dirty="0">
                <a:latin typeface="黑体" panose="02010609060101010101" charset="-122"/>
                <a:ea typeface="黑体" panose="02010609060101010101" charset="-122"/>
                <a:cs typeface="黑体" panose="02010609060101010101" charset="-122"/>
              </a:rPr>
              <a:t>每年有200多天“泡”在市场第一线</a:t>
            </a:r>
            <a:r>
              <a:rPr lang="zh-CN" sz="1600" dirty="0">
                <a:latin typeface="黑体" panose="02010609060101010101" charset="-122"/>
                <a:ea typeface="黑体" panose="02010609060101010101" charset="-122"/>
                <a:cs typeface="黑体" panose="02010609060101010101" charset="-122"/>
              </a:rPr>
              <a:t>，获取了很多第一手市场信息，通过对这些信息进行整理和分析，他做出了许多正确的市场决策。例如，</a:t>
            </a:r>
            <a:r>
              <a:rPr sz="1600" dirty="0" err="1">
                <a:latin typeface="黑体" panose="02010609060101010101" charset="-122"/>
                <a:ea typeface="黑体" panose="02010609060101010101" charset="-122"/>
                <a:cs typeface="黑体" panose="02010609060101010101" charset="-122"/>
              </a:rPr>
              <a:t>通过市场调查，潜心研究</a:t>
            </a:r>
            <a:r>
              <a:rPr lang="zh-CN" sz="1600" dirty="0">
                <a:latin typeface="黑体" panose="02010609060101010101" charset="-122"/>
                <a:ea typeface="黑体" panose="02010609060101010101" charset="-122"/>
                <a:cs typeface="黑体" panose="02010609060101010101" charset="-122"/>
              </a:rPr>
              <a:t>可口可乐和百事可乐</a:t>
            </a:r>
            <a:r>
              <a:rPr lang="zh-CN" altLang="en-US" sz="1600" dirty="0">
                <a:latin typeface="黑体" panose="02010609060101010101" charset="-122"/>
                <a:ea typeface="黑体" panose="02010609060101010101" charset="-122"/>
                <a:cs typeface="黑体" panose="02010609060101010101" charset="-122"/>
              </a:rPr>
              <a:t>（教材使用两大可乐）</a:t>
            </a:r>
            <a:r>
              <a:rPr sz="1600" dirty="0" err="1">
                <a:latin typeface="黑体" panose="02010609060101010101" charset="-122"/>
                <a:ea typeface="黑体" panose="02010609060101010101" charset="-122"/>
                <a:cs typeface="黑体" panose="02010609060101010101" charset="-122"/>
              </a:rPr>
              <a:t>在分销渠道上的空白点和中国消费者的需求特点，</a:t>
            </a:r>
            <a:r>
              <a:rPr sz="1600" dirty="0" err="1">
                <a:latin typeface="黑体" panose="02010609060101010101" charset="-122"/>
                <a:ea typeface="黑体" panose="02010609060101010101" charset="-122"/>
                <a:cs typeface="黑体" panose="02010609060101010101" charset="-122"/>
                <a:sym typeface="+mn-ea"/>
              </a:rPr>
              <a:t>总裁</a:t>
            </a:r>
            <a:r>
              <a:rPr sz="1600" dirty="0" err="1">
                <a:latin typeface="黑体" panose="02010609060101010101" charset="-122"/>
                <a:ea typeface="黑体" panose="02010609060101010101" charset="-122"/>
                <a:cs typeface="黑体" panose="02010609060101010101" charset="-122"/>
              </a:rPr>
              <a:t>找到了</a:t>
            </a:r>
            <a:r>
              <a:rPr sz="1600" dirty="0">
                <a:latin typeface="黑体" panose="02010609060101010101" charset="-122"/>
                <a:ea typeface="黑体" panose="02010609060101010101" charset="-122"/>
                <a:cs typeface="黑体" panose="02010609060101010101" charset="-122"/>
              </a:rPr>
              <a:t>“</a:t>
            </a:r>
            <a:r>
              <a:rPr lang="zh-CN" sz="1600" dirty="0">
                <a:latin typeface="黑体" panose="02010609060101010101" charset="-122"/>
                <a:ea typeface="黑体" panose="02010609060101010101" charset="-122"/>
                <a:cs typeface="黑体" panose="02010609060101010101" charset="-122"/>
              </a:rPr>
              <a:t>某某</a:t>
            </a:r>
            <a:r>
              <a:rPr sz="1600" dirty="0">
                <a:latin typeface="黑体" panose="02010609060101010101" charset="-122"/>
                <a:ea typeface="黑体" panose="02010609060101010101" charset="-122"/>
                <a:cs typeface="黑体" panose="02010609060101010101" charset="-122"/>
              </a:rPr>
              <a:t>可乐”</a:t>
            </a:r>
            <a:r>
              <a:rPr sz="1600" dirty="0" err="1">
                <a:latin typeface="黑体" panose="02010609060101010101" charset="-122"/>
                <a:ea typeface="黑体" panose="02010609060101010101" charset="-122"/>
                <a:cs typeface="黑体" panose="02010609060101010101" charset="-122"/>
              </a:rPr>
              <a:t>的市场切入策略</a:t>
            </a:r>
            <a:r>
              <a:rPr sz="1600" dirty="0">
                <a:latin typeface="黑体" panose="02010609060101010101" charset="-122"/>
                <a:ea typeface="黑体" panose="02010609060101010101" charset="-122"/>
                <a:cs typeface="黑体" panose="02010609060101010101" charset="-122"/>
              </a:rPr>
              <a:t>：“</a:t>
            </a:r>
            <a:r>
              <a:rPr sz="1600" dirty="0" err="1">
                <a:latin typeface="黑体" panose="02010609060101010101" charset="-122"/>
                <a:ea typeface="黑体" panose="02010609060101010101" charset="-122"/>
                <a:cs typeface="黑体" panose="02010609060101010101" charset="-122"/>
              </a:rPr>
              <a:t>农村包围城市</a:t>
            </a:r>
            <a:r>
              <a:rPr sz="1600" dirty="0">
                <a:latin typeface="黑体" panose="02010609060101010101" charset="-122"/>
                <a:ea typeface="黑体" panose="02010609060101010101" charset="-122"/>
                <a:cs typeface="黑体" panose="02010609060101010101" charset="-122"/>
              </a:rPr>
              <a:t>”“</a:t>
            </a:r>
            <a:r>
              <a:rPr sz="1600" dirty="0" err="1">
                <a:latin typeface="黑体" panose="02010609060101010101" charset="-122"/>
                <a:ea typeface="黑体" panose="02010609060101010101" charset="-122"/>
                <a:cs typeface="黑体" panose="02010609060101010101" charset="-122"/>
              </a:rPr>
              <a:t>中国人自己的可乐</a:t>
            </a:r>
            <a:r>
              <a:rPr sz="1600" dirty="0">
                <a:latin typeface="黑体" panose="02010609060101010101" charset="-122"/>
                <a:ea typeface="黑体" panose="02010609060101010101" charset="-122"/>
                <a:cs typeface="黑体" panose="02010609060101010101" charset="-122"/>
              </a:rPr>
              <a:t>”</a:t>
            </a:r>
            <a:r>
              <a:rPr lang="zh-CN" sz="1600" dirty="0">
                <a:latin typeface="黑体" panose="02010609060101010101" charset="-122"/>
                <a:ea typeface="黑体" panose="02010609060101010101" charset="-122"/>
                <a:cs typeface="黑体" panose="02010609060101010101" charset="-122"/>
              </a:rPr>
              <a:t>，从而一炮打响，高歌猛进。</a:t>
            </a:r>
          </a:p>
        </p:txBody>
      </p:sp>
      <p:sp>
        <p:nvSpPr>
          <p:cNvPr id="67" name="文本框 66"/>
          <p:cNvSpPr txBox="1"/>
          <p:nvPr/>
        </p:nvSpPr>
        <p:spPr>
          <a:xfrm>
            <a:off x="1358900" y="1577975"/>
            <a:ext cx="3749040" cy="501291"/>
          </a:xfrm>
          <a:prstGeom prst="rect">
            <a:avLst/>
          </a:prstGeom>
          <a:noFill/>
        </p:spPr>
        <p:txBody>
          <a:bodyPr wrap="square" rtlCol="0">
            <a:spAutoFit/>
          </a:bodyPr>
          <a:lstStyle/>
          <a:p>
            <a:pPr algn="ctr">
              <a:lnSpc>
                <a:spcPct val="150000"/>
              </a:lnSpc>
            </a:pPr>
            <a:r>
              <a:rPr lang="zh-CN" altLang="zh-CN" sz="2000" dirty="0"/>
              <a:t>某饮料公司：成功就在市场</a:t>
            </a:r>
            <a:r>
              <a:rPr lang="zh-CN" altLang="en-US" sz="2000" dirty="0"/>
              <a:t>一线</a:t>
            </a:r>
          </a:p>
        </p:txBody>
      </p:sp>
      <p:grpSp>
        <p:nvGrpSpPr>
          <p:cNvPr id="113" name="组合 112"/>
          <p:cNvGrpSpPr/>
          <p:nvPr/>
        </p:nvGrpSpPr>
        <p:grpSpPr>
          <a:xfrm>
            <a:off x="5805805"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160484" y="4098568"/>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如何保证市场调研数据的真实性和可靠性？</a:t>
            </a:r>
          </a:p>
        </p:txBody>
      </p:sp>
      <p:sp>
        <p:nvSpPr>
          <p:cNvPr id="119" name="KSO_Shape"/>
          <p:cNvSpPr/>
          <p:nvPr/>
        </p:nvSpPr>
        <p:spPr bwMode="auto">
          <a:xfrm>
            <a:off x="6631305" y="3350895"/>
            <a:ext cx="885825" cy="686435"/>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756650" y="3023235"/>
            <a:ext cx="2682000"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30947" y="4122921"/>
            <a:ext cx="1934791" cy="1198880"/>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根据案例，宗庆后是如何实施选择市场切入策略的？</a:t>
            </a:r>
          </a:p>
        </p:txBody>
      </p:sp>
      <p:sp>
        <p:nvSpPr>
          <p:cNvPr id="126" name="KSO_Shape"/>
          <p:cNvSpPr/>
          <p:nvPr/>
        </p:nvSpPr>
        <p:spPr bwMode="auto">
          <a:xfrm>
            <a:off x="9747239" y="348596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6042258"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6689"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548601"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97575" y="1605280"/>
            <a:ext cx="163195" cy="498475"/>
          </a:xfrm>
          <a:prstGeom prst="roundRect">
            <a:avLst/>
          </a:prstGeom>
          <a:gradFill>
            <a:gsLst>
              <a:gs pos="100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86500"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01" name="组合 100"/>
          <p:cNvGrpSpPr/>
          <p:nvPr/>
        </p:nvGrpSpPr>
        <p:grpSpPr>
          <a:xfrm>
            <a:off x="6383799" y="1347558"/>
            <a:ext cx="4229941" cy="1173420"/>
            <a:chOff x="2486796" y="2343753"/>
            <a:chExt cx="4229941" cy="1173420"/>
          </a:xfrm>
        </p:grpSpPr>
        <p:sp>
          <p:nvSpPr>
            <p:cNvPr id="102" name="文本框 101"/>
            <p:cNvSpPr txBox="1"/>
            <p:nvPr/>
          </p:nvSpPr>
          <p:spPr>
            <a:xfrm>
              <a:off x="2486796" y="2343753"/>
              <a:ext cx="3585789"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44546A"/>
                  </a:solidFill>
                  <a:cs typeface="+mn-ea"/>
                  <a:sym typeface="+mn-lt"/>
                </a:rPr>
                <a:t>标题</a:t>
              </a:r>
            </a:p>
          </p:txBody>
        </p:sp>
        <p:sp>
          <p:nvSpPr>
            <p:cNvPr id="103" name="文本框 102"/>
            <p:cNvSpPr txBox="1"/>
            <p:nvPr/>
          </p:nvSpPr>
          <p:spPr>
            <a:xfrm>
              <a:off x="2486796" y="2687228"/>
              <a:ext cx="4229941" cy="829945"/>
            </a:xfrm>
            <a:prstGeom prst="rect">
              <a:avLst/>
            </a:prstGeom>
            <a:noFill/>
          </p:spPr>
          <p:txBody>
            <a:bodyPr wrap="square" rtlCol="0">
              <a:spAutoFit/>
              <a:scene3d>
                <a:camera prst="orthographicFront"/>
                <a:lightRig rig="threePt" dir="t"/>
              </a:scene3d>
              <a:sp3d contourW="12700"/>
            </a:bodyPr>
            <a:lstStyle/>
            <a:p>
              <a:pPr>
                <a:lnSpc>
                  <a:spcPct val="150000"/>
                </a:lnSpc>
              </a:pPr>
              <a:r>
                <a:rPr sz="1600" dirty="0">
                  <a:solidFill>
                    <a:srgbClr val="44546A"/>
                  </a:solidFill>
                  <a:latin typeface="黑体" panose="02010609060101010101" charset="-122"/>
                  <a:ea typeface="黑体" panose="02010609060101010101" charset="-122"/>
                  <a:cs typeface="黑体" panose="02010609060101010101" charset="-122"/>
                  <a:sym typeface="+mn-lt"/>
                </a:rPr>
                <a:t>主要用来概括说明调研主题</a:t>
              </a:r>
              <a:r>
                <a:rPr lang="zh-CN" sz="1600" dirty="0">
                  <a:solidFill>
                    <a:srgbClr val="44546A"/>
                  </a:solidFill>
                  <a:latin typeface="黑体" panose="02010609060101010101" charset="-122"/>
                  <a:ea typeface="黑体" panose="02010609060101010101" charset="-122"/>
                  <a:cs typeface="黑体" panose="02010609060101010101" charset="-122"/>
                  <a:sym typeface="+mn-lt"/>
                </a:rPr>
                <a:t>，简明扼要，一般不超过15个字，尽量用中性词语表达</a:t>
              </a:r>
            </a:p>
          </p:txBody>
        </p:sp>
      </p:grpSp>
      <p:sp>
        <p:nvSpPr>
          <p:cNvPr id="104" name="椭圆 38"/>
          <p:cNvSpPr/>
          <p:nvPr/>
        </p:nvSpPr>
        <p:spPr>
          <a:xfrm>
            <a:off x="5864702" y="1413897"/>
            <a:ext cx="394467" cy="317917"/>
          </a:xfrm>
          <a:custGeom>
            <a:avLst/>
            <a:gdLst>
              <a:gd name="connsiteX0" fmla="*/ 50882 w 608344"/>
              <a:gd name="connsiteY0" fmla="*/ 115887 h 490289"/>
              <a:gd name="connsiteX1" fmla="*/ 50882 w 608344"/>
              <a:gd name="connsiteY1" fmla="*/ 201112 h 490289"/>
              <a:gd name="connsiteX2" fmla="*/ 438489 w 608344"/>
              <a:gd name="connsiteY2" fmla="*/ 201112 h 490289"/>
              <a:gd name="connsiteX3" fmla="*/ 438489 w 608344"/>
              <a:gd name="connsiteY3" fmla="*/ 162825 h 490289"/>
              <a:gd name="connsiteX4" fmla="*/ 219567 w 608344"/>
              <a:gd name="connsiteY4" fmla="*/ 162825 h 490289"/>
              <a:gd name="connsiteX5" fmla="*/ 174400 w 608344"/>
              <a:gd name="connsiteY5" fmla="*/ 135399 h 490289"/>
              <a:gd name="connsiteX6" fmla="*/ 165459 w 608344"/>
              <a:gd name="connsiteY6" fmla="*/ 118372 h 490289"/>
              <a:gd name="connsiteX7" fmla="*/ 164260 w 608344"/>
              <a:gd name="connsiteY7" fmla="*/ 115887 h 490289"/>
              <a:gd name="connsiteX8" fmla="*/ 50697 w 608344"/>
              <a:gd name="connsiteY8" fmla="*/ 64991 h 490289"/>
              <a:gd name="connsiteX9" fmla="*/ 164445 w 608344"/>
              <a:gd name="connsiteY9" fmla="*/ 64991 h 490289"/>
              <a:gd name="connsiteX10" fmla="*/ 210718 w 608344"/>
              <a:gd name="connsiteY10" fmla="*/ 94995 h 490289"/>
              <a:gd name="connsiteX11" fmla="*/ 219567 w 608344"/>
              <a:gd name="connsiteY11" fmla="*/ 112022 h 490289"/>
              <a:gd name="connsiteX12" fmla="*/ 438674 w 608344"/>
              <a:gd name="connsiteY12" fmla="*/ 112022 h 490289"/>
              <a:gd name="connsiteX13" fmla="*/ 489371 w 608344"/>
              <a:gd name="connsiteY13" fmla="*/ 162641 h 490289"/>
              <a:gd name="connsiteX14" fmla="*/ 489371 w 608344"/>
              <a:gd name="connsiteY14" fmla="*/ 445560 h 490289"/>
              <a:gd name="connsiteX15" fmla="*/ 444665 w 608344"/>
              <a:gd name="connsiteY15" fmla="*/ 490289 h 490289"/>
              <a:gd name="connsiteX16" fmla="*/ 44798 w 608344"/>
              <a:gd name="connsiteY16" fmla="*/ 490289 h 490289"/>
              <a:gd name="connsiteX17" fmla="*/ 0 w 608344"/>
              <a:gd name="connsiteY17" fmla="*/ 445560 h 490289"/>
              <a:gd name="connsiteX18" fmla="*/ 0 w 608344"/>
              <a:gd name="connsiteY18" fmla="*/ 115611 h 490289"/>
              <a:gd name="connsiteX19" fmla="*/ 50697 w 608344"/>
              <a:gd name="connsiteY19" fmla="*/ 64991 h 490289"/>
              <a:gd name="connsiteX20" fmla="*/ 261904 w 608344"/>
              <a:gd name="connsiteY20" fmla="*/ 0 h 490289"/>
              <a:gd name="connsiteX21" fmla="*/ 519660 w 608344"/>
              <a:gd name="connsiteY21" fmla="*/ 0 h 490289"/>
              <a:gd name="connsiteX22" fmla="*/ 608344 w 608344"/>
              <a:gd name="connsiteY22" fmla="*/ 88635 h 490289"/>
              <a:gd name="connsiteX23" fmla="*/ 608344 w 608344"/>
              <a:gd name="connsiteY23" fmla="*/ 335764 h 490289"/>
              <a:gd name="connsiteX24" fmla="*/ 578107 w 608344"/>
              <a:gd name="connsiteY24" fmla="*/ 365953 h 490289"/>
              <a:gd name="connsiteX25" fmla="*/ 547961 w 608344"/>
              <a:gd name="connsiteY25" fmla="*/ 335764 h 490289"/>
              <a:gd name="connsiteX26" fmla="*/ 547961 w 608344"/>
              <a:gd name="connsiteY26" fmla="*/ 88635 h 490289"/>
              <a:gd name="connsiteX27" fmla="*/ 519660 w 608344"/>
              <a:gd name="connsiteY27" fmla="*/ 60379 h 490289"/>
              <a:gd name="connsiteX28" fmla="*/ 261904 w 608344"/>
              <a:gd name="connsiteY28" fmla="*/ 60379 h 490289"/>
              <a:gd name="connsiteX29" fmla="*/ 231666 w 608344"/>
              <a:gd name="connsiteY29" fmla="*/ 30190 h 490289"/>
              <a:gd name="connsiteX30" fmla="*/ 261904 w 608344"/>
              <a:gd name="connsiteY30" fmla="*/ 0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8344" h="490289">
                <a:moveTo>
                  <a:pt x="50882" y="115887"/>
                </a:moveTo>
                <a:lnTo>
                  <a:pt x="50882" y="201112"/>
                </a:lnTo>
                <a:lnTo>
                  <a:pt x="438489" y="201112"/>
                </a:lnTo>
                <a:lnTo>
                  <a:pt x="438489" y="162825"/>
                </a:lnTo>
                <a:lnTo>
                  <a:pt x="219567" y="162825"/>
                </a:lnTo>
                <a:cubicBezTo>
                  <a:pt x="200578" y="162825"/>
                  <a:pt x="183065" y="152241"/>
                  <a:pt x="174400" y="135399"/>
                </a:cubicBezTo>
                <a:lnTo>
                  <a:pt x="165459" y="118372"/>
                </a:lnTo>
                <a:cubicBezTo>
                  <a:pt x="165090" y="117544"/>
                  <a:pt x="164629" y="116715"/>
                  <a:pt x="164260" y="115887"/>
                </a:cubicBezTo>
                <a:close/>
                <a:moveTo>
                  <a:pt x="50697" y="64991"/>
                </a:moveTo>
                <a:lnTo>
                  <a:pt x="164445" y="64991"/>
                </a:lnTo>
                <a:cubicBezTo>
                  <a:pt x="184447" y="64991"/>
                  <a:pt x="202514" y="76772"/>
                  <a:pt x="210718" y="94995"/>
                </a:cubicBezTo>
                <a:lnTo>
                  <a:pt x="219567" y="112022"/>
                </a:lnTo>
                <a:lnTo>
                  <a:pt x="438674" y="112022"/>
                </a:lnTo>
                <a:cubicBezTo>
                  <a:pt x="466696" y="112022"/>
                  <a:pt x="489371" y="134662"/>
                  <a:pt x="489371" y="162641"/>
                </a:cubicBezTo>
                <a:lnTo>
                  <a:pt x="489371" y="445560"/>
                </a:lnTo>
                <a:cubicBezTo>
                  <a:pt x="489371" y="470225"/>
                  <a:pt x="469369" y="490289"/>
                  <a:pt x="444665" y="490289"/>
                </a:cubicBezTo>
                <a:lnTo>
                  <a:pt x="44798" y="490289"/>
                </a:lnTo>
                <a:cubicBezTo>
                  <a:pt x="20002" y="490289"/>
                  <a:pt x="0" y="470225"/>
                  <a:pt x="0" y="445560"/>
                </a:cubicBezTo>
                <a:lnTo>
                  <a:pt x="0" y="115611"/>
                </a:lnTo>
                <a:cubicBezTo>
                  <a:pt x="0" y="87632"/>
                  <a:pt x="22675" y="64991"/>
                  <a:pt x="50697" y="64991"/>
                </a:cubicBezTo>
                <a:close/>
                <a:moveTo>
                  <a:pt x="261904" y="0"/>
                </a:moveTo>
                <a:lnTo>
                  <a:pt x="519660" y="0"/>
                </a:lnTo>
                <a:cubicBezTo>
                  <a:pt x="568611" y="0"/>
                  <a:pt x="608344" y="39762"/>
                  <a:pt x="608344" y="88635"/>
                </a:cubicBezTo>
                <a:lnTo>
                  <a:pt x="608344" y="335764"/>
                </a:lnTo>
                <a:cubicBezTo>
                  <a:pt x="608344" y="352423"/>
                  <a:pt x="594885" y="365953"/>
                  <a:pt x="578107" y="365953"/>
                </a:cubicBezTo>
                <a:cubicBezTo>
                  <a:pt x="561421" y="365953"/>
                  <a:pt x="547961" y="352423"/>
                  <a:pt x="547961" y="335764"/>
                </a:cubicBezTo>
                <a:lnTo>
                  <a:pt x="547961" y="88635"/>
                </a:lnTo>
                <a:cubicBezTo>
                  <a:pt x="547961" y="72988"/>
                  <a:pt x="535240" y="60379"/>
                  <a:pt x="519660" y="60379"/>
                </a:cubicBezTo>
                <a:lnTo>
                  <a:pt x="261904" y="60379"/>
                </a:lnTo>
                <a:cubicBezTo>
                  <a:pt x="245218" y="60379"/>
                  <a:pt x="231666" y="46849"/>
                  <a:pt x="231666" y="30190"/>
                </a:cubicBezTo>
                <a:cubicBezTo>
                  <a:pt x="231666" y="13530"/>
                  <a:pt x="245218" y="0"/>
                  <a:pt x="261904" y="0"/>
                </a:cubicBezTo>
                <a:close/>
              </a:path>
            </a:pathLst>
          </a:cu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44546A"/>
              </a:solidFill>
              <a:cs typeface="+mn-ea"/>
              <a:sym typeface="+mn-lt"/>
            </a:endParaRPr>
          </a:p>
        </p:txBody>
      </p:sp>
      <p:sp>
        <p:nvSpPr>
          <p:cNvPr id="106" name="文本框 105"/>
          <p:cNvSpPr txBox="1"/>
          <p:nvPr/>
        </p:nvSpPr>
        <p:spPr>
          <a:xfrm>
            <a:off x="6383655" y="2677160"/>
            <a:ext cx="358584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44546A"/>
                </a:solidFill>
                <a:cs typeface="+mn-ea"/>
                <a:sym typeface="+mn-lt"/>
              </a:rPr>
              <a:t>前言</a:t>
            </a:r>
          </a:p>
        </p:txBody>
      </p:sp>
      <p:sp>
        <p:nvSpPr>
          <p:cNvPr id="107" name="文本框 106"/>
          <p:cNvSpPr txBox="1"/>
          <p:nvPr/>
        </p:nvSpPr>
        <p:spPr>
          <a:xfrm>
            <a:off x="6383655" y="3020695"/>
            <a:ext cx="4229735" cy="829945"/>
          </a:xfrm>
          <a:prstGeom prst="rect">
            <a:avLst/>
          </a:prstGeom>
          <a:noFill/>
        </p:spPr>
        <p:txBody>
          <a:bodyPr wrap="square" rtlCol="0">
            <a:spAutoFit/>
            <a:scene3d>
              <a:camera prst="orthographicFront"/>
              <a:lightRig rig="threePt" dir="t"/>
            </a:scene3d>
            <a:sp3d contourW="12700"/>
          </a:bodyPr>
          <a:lstStyle/>
          <a:p>
            <a:pPr>
              <a:lnSpc>
                <a:spcPct val="150000"/>
              </a:lnSpc>
            </a:pPr>
            <a:r>
              <a:rPr sz="1600" dirty="0">
                <a:solidFill>
                  <a:srgbClr val="44546A"/>
                </a:solidFill>
                <a:latin typeface="黑体" panose="02010609060101010101" charset="-122"/>
                <a:ea typeface="黑体" panose="02010609060101010101" charset="-122"/>
                <a:cs typeface="+mn-ea"/>
                <a:sym typeface="+mn-lt"/>
              </a:rPr>
              <a:t>写在调研问卷开头的一段话</a:t>
            </a:r>
            <a:r>
              <a:rPr lang="zh-CN" sz="1600" dirty="0">
                <a:solidFill>
                  <a:srgbClr val="44546A"/>
                </a:solidFill>
                <a:latin typeface="黑体" panose="02010609060101010101" charset="-122"/>
                <a:ea typeface="黑体" panose="02010609060101010101" charset="-122"/>
                <a:cs typeface="+mn-ea"/>
                <a:sym typeface="+mn-lt"/>
              </a:rPr>
              <a:t>，用来向被调研者说明调研目的、意义以及注意事项等</a:t>
            </a:r>
          </a:p>
        </p:txBody>
      </p:sp>
      <p:sp>
        <p:nvSpPr>
          <p:cNvPr id="109" name="文本框 108"/>
          <p:cNvSpPr txBox="1"/>
          <p:nvPr/>
        </p:nvSpPr>
        <p:spPr>
          <a:xfrm>
            <a:off x="6412230" y="5273040"/>
            <a:ext cx="358584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44546A"/>
                </a:solidFill>
                <a:cs typeface="+mn-ea"/>
                <a:sym typeface="+mn-lt"/>
              </a:rPr>
              <a:t>结尾</a:t>
            </a:r>
          </a:p>
        </p:txBody>
      </p:sp>
      <p:sp>
        <p:nvSpPr>
          <p:cNvPr id="110" name="文本框 109"/>
          <p:cNvSpPr txBox="1"/>
          <p:nvPr/>
        </p:nvSpPr>
        <p:spPr>
          <a:xfrm>
            <a:off x="6412230" y="5616575"/>
            <a:ext cx="4229735" cy="829945"/>
          </a:xfrm>
          <a:prstGeom prst="rect">
            <a:avLst/>
          </a:prstGeom>
          <a:noFill/>
        </p:spPr>
        <p:txBody>
          <a:bodyPr wrap="square" rtlCol="0">
            <a:spAutoFit/>
            <a:scene3d>
              <a:camera prst="orthographicFront"/>
              <a:lightRig rig="threePt" dir="t"/>
            </a:scene3d>
            <a:sp3d contourW="12700"/>
          </a:bodyPr>
          <a:lstStyle/>
          <a:p>
            <a:pPr>
              <a:lnSpc>
                <a:spcPct val="150000"/>
              </a:lnSpc>
            </a:pPr>
            <a:r>
              <a:rPr sz="1600" dirty="0">
                <a:solidFill>
                  <a:srgbClr val="44546A"/>
                </a:solidFill>
                <a:latin typeface="黑体" panose="02010609060101010101" charset="-122"/>
                <a:ea typeface="黑体" panose="02010609060101010101" charset="-122"/>
                <a:cs typeface="+mn-ea"/>
                <a:sym typeface="+mn-lt"/>
              </a:rPr>
              <a:t>可设置开放性问题，征询意见或建议</a:t>
            </a:r>
            <a:r>
              <a:rPr lang="zh-CN" sz="1600" dirty="0">
                <a:solidFill>
                  <a:srgbClr val="44546A"/>
                </a:solidFill>
                <a:latin typeface="黑体" panose="02010609060101010101" charset="-122"/>
                <a:ea typeface="黑体" panose="02010609060101010101" charset="-122"/>
                <a:cs typeface="+mn-ea"/>
                <a:sym typeface="+mn-lt"/>
              </a:rPr>
              <a:t>，或者</a:t>
            </a:r>
            <a:r>
              <a:rPr sz="1600" dirty="0">
                <a:solidFill>
                  <a:srgbClr val="44546A"/>
                </a:solidFill>
                <a:latin typeface="黑体" panose="02010609060101010101" charset="-122"/>
                <a:ea typeface="黑体" panose="02010609060101010101" charset="-122"/>
                <a:cs typeface="+mn-ea"/>
                <a:sym typeface="+mn-lt"/>
              </a:rPr>
              <a:t>记录调研情况、感谢语和其他补充说明</a:t>
            </a:r>
          </a:p>
        </p:txBody>
      </p:sp>
      <p:cxnSp>
        <p:nvCxnSpPr>
          <p:cNvPr id="112" name="直接连接符 111"/>
          <p:cNvCxnSpPr/>
          <p:nvPr/>
        </p:nvCxnSpPr>
        <p:spPr>
          <a:xfrm>
            <a:off x="6054090" y="2550795"/>
            <a:ext cx="448818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6054090" y="3846195"/>
            <a:ext cx="448818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4" name="Freeform 15"/>
          <p:cNvSpPr>
            <a:spLocks noEditPoints="1"/>
          </p:cNvSpPr>
          <p:nvPr/>
        </p:nvSpPr>
        <p:spPr bwMode="auto">
          <a:xfrm>
            <a:off x="5868581" y="2744365"/>
            <a:ext cx="370900" cy="31791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D74B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115" name="Freeform 17"/>
          <p:cNvSpPr>
            <a:spLocks noEditPoints="1"/>
          </p:cNvSpPr>
          <p:nvPr/>
        </p:nvSpPr>
        <p:spPr bwMode="auto">
          <a:xfrm>
            <a:off x="5913200" y="5291882"/>
            <a:ext cx="365897" cy="36933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2D74B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base"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dirty="0">
              <a:ln>
                <a:noFill/>
              </a:ln>
              <a:solidFill>
                <a:srgbClr val="44546A"/>
              </a:solidFill>
              <a:effectLst/>
              <a:uLnTx/>
              <a:uFillTx/>
              <a:cs typeface="+mn-ea"/>
              <a:sym typeface="+mn-lt"/>
            </a:endParaRPr>
          </a:p>
        </p:txBody>
      </p:sp>
      <p:sp>
        <p:nvSpPr>
          <p:cNvPr id="122" name="1027-797504"/>
          <p:cNvSpPr>
            <a:spLocks noChangeAspect="1"/>
          </p:cNvSpPr>
          <p:nvPr/>
        </p:nvSpPr>
        <p:spPr bwMode="auto">
          <a:xfrm>
            <a:off x="5889625" y="3996055"/>
            <a:ext cx="369570" cy="391795"/>
          </a:xfrm>
          <a:custGeom>
            <a:avLst/>
            <a:gdLst>
              <a:gd name="T0" fmla="*/ 8200 w 8760"/>
              <a:gd name="T1" fmla="*/ 7600 h 8760"/>
              <a:gd name="T2" fmla="*/ 8200 w 8760"/>
              <a:gd name="T3" fmla="*/ 2960 h 8760"/>
              <a:gd name="T4" fmla="*/ 7600 w 8760"/>
              <a:gd name="T5" fmla="*/ 2360 h 8760"/>
              <a:gd name="T6" fmla="*/ 7000 w 8760"/>
              <a:gd name="T7" fmla="*/ 2360 h 8760"/>
              <a:gd name="T8" fmla="*/ 6400 w 8760"/>
              <a:gd name="T9" fmla="*/ 2960 h 8760"/>
              <a:gd name="T10" fmla="*/ 6400 w 8760"/>
              <a:gd name="T11" fmla="*/ 7600 h 8760"/>
              <a:gd name="T12" fmla="*/ 5800 w 8760"/>
              <a:gd name="T13" fmla="*/ 7600 h 8760"/>
              <a:gd name="T14" fmla="*/ 5800 w 8760"/>
              <a:gd name="T15" fmla="*/ 1200 h 8760"/>
              <a:gd name="T16" fmla="*/ 5200 w 8760"/>
              <a:gd name="T17" fmla="*/ 600 h 8760"/>
              <a:gd name="T18" fmla="*/ 4600 w 8760"/>
              <a:gd name="T19" fmla="*/ 600 h 8760"/>
              <a:gd name="T20" fmla="*/ 4000 w 8760"/>
              <a:gd name="T21" fmla="*/ 1200 h 8760"/>
              <a:gd name="T22" fmla="*/ 4000 w 8760"/>
              <a:gd name="T23" fmla="*/ 7600 h 8760"/>
              <a:gd name="T24" fmla="*/ 3400 w 8760"/>
              <a:gd name="T25" fmla="*/ 7600 h 8760"/>
              <a:gd name="T26" fmla="*/ 3400 w 8760"/>
              <a:gd name="T27" fmla="*/ 4120 h 8760"/>
              <a:gd name="T28" fmla="*/ 2800 w 8760"/>
              <a:gd name="T29" fmla="*/ 3520 h 8760"/>
              <a:gd name="T30" fmla="*/ 2200 w 8760"/>
              <a:gd name="T31" fmla="*/ 3520 h 8760"/>
              <a:gd name="T32" fmla="*/ 1600 w 8760"/>
              <a:gd name="T33" fmla="*/ 4120 h 8760"/>
              <a:gd name="T34" fmla="*/ 1600 w 8760"/>
              <a:gd name="T35" fmla="*/ 7600 h 8760"/>
              <a:gd name="T36" fmla="*/ 1200 w 8760"/>
              <a:gd name="T37" fmla="*/ 7600 h 8760"/>
              <a:gd name="T38" fmla="*/ 1200 w 8760"/>
              <a:gd name="T39" fmla="*/ 600 h 8760"/>
              <a:gd name="T40" fmla="*/ 600 w 8760"/>
              <a:gd name="T41" fmla="*/ 0 h 8760"/>
              <a:gd name="T42" fmla="*/ 0 w 8760"/>
              <a:gd name="T43" fmla="*/ 600 h 8760"/>
              <a:gd name="T44" fmla="*/ 0 w 8760"/>
              <a:gd name="T45" fmla="*/ 8160 h 8760"/>
              <a:gd name="T46" fmla="*/ 600 w 8760"/>
              <a:gd name="T47" fmla="*/ 8760 h 8760"/>
              <a:gd name="T48" fmla="*/ 8160 w 8760"/>
              <a:gd name="T49" fmla="*/ 8760 h 8760"/>
              <a:gd name="T50" fmla="*/ 8760 w 8760"/>
              <a:gd name="T51" fmla="*/ 8160 h 8760"/>
              <a:gd name="T52" fmla="*/ 8200 w 8760"/>
              <a:gd name="T53" fmla="*/ 7600 h 8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60" h="8760">
                <a:moveTo>
                  <a:pt x="8200" y="7600"/>
                </a:moveTo>
                <a:lnTo>
                  <a:pt x="8200" y="2960"/>
                </a:lnTo>
                <a:cubicBezTo>
                  <a:pt x="8200" y="2640"/>
                  <a:pt x="7920" y="2360"/>
                  <a:pt x="7600" y="2360"/>
                </a:cubicBezTo>
                <a:lnTo>
                  <a:pt x="7000" y="2360"/>
                </a:lnTo>
                <a:cubicBezTo>
                  <a:pt x="6680" y="2360"/>
                  <a:pt x="6400" y="2640"/>
                  <a:pt x="6400" y="2960"/>
                </a:cubicBezTo>
                <a:lnTo>
                  <a:pt x="6400" y="7600"/>
                </a:lnTo>
                <a:lnTo>
                  <a:pt x="5800" y="7600"/>
                </a:lnTo>
                <a:lnTo>
                  <a:pt x="5800" y="1200"/>
                </a:lnTo>
                <a:cubicBezTo>
                  <a:pt x="5800" y="880"/>
                  <a:pt x="5520" y="600"/>
                  <a:pt x="5200" y="600"/>
                </a:cubicBezTo>
                <a:lnTo>
                  <a:pt x="4600" y="600"/>
                </a:lnTo>
                <a:cubicBezTo>
                  <a:pt x="4280" y="600"/>
                  <a:pt x="4000" y="880"/>
                  <a:pt x="4000" y="1200"/>
                </a:cubicBezTo>
                <a:lnTo>
                  <a:pt x="4000" y="7600"/>
                </a:lnTo>
                <a:lnTo>
                  <a:pt x="3400" y="7600"/>
                </a:lnTo>
                <a:lnTo>
                  <a:pt x="3400" y="4120"/>
                </a:lnTo>
                <a:cubicBezTo>
                  <a:pt x="3400" y="3800"/>
                  <a:pt x="3120" y="3520"/>
                  <a:pt x="2800" y="3520"/>
                </a:cubicBezTo>
                <a:lnTo>
                  <a:pt x="2200" y="3520"/>
                </a:lnTo>
                <a:cubicBezTo>
                  <a:pt x="1880" y="3520"/>
                  <a:pt x="1600" y="3800"/>
                  <a:pt x="1600" y="4120"/>
                </a:cubicBezTo>
                <a:lnTo>
                  <a:pt x="1600" y="7600"/>
                </a:lnTo>
                <a:lnTo>
                  <a:pt x="1200" y="7600"/>
                </a:lnTo>
                <a:lnTo>
                  <a:pt x="1200" y="600"/>
                </a:lnTo>
                <a:cubicBezTo>
                  <a:pt x="1200" y="280"/>
                  <a:pt x="920" y="0"/>
                  <a:pt x="600" y="0"/>
                </a:cubicBezTo>
                <a:cubicBezTo>
                  <a:pt x="280" y="0"/>
                  <a:pt x="0" y="280"/>
                  <a:pt x="0" y="600"/>
                </a:cubicBezTo>
                <a:lnTo>
                  <a:pt x="0" y="8160"/>
                </a:lnTo>
                <a:cubicBezTo>
                  <a:pt x="0" y="8480"/>
                  <a:pt x="280" y="8760"/>
                  <a:pt x="600" y="8760"/>
                </a:cubicBezTo>
                <a:lnTo>
                  <a:pt x="8160" y="8760"/>
                </a:lnTo>
                <a:cubicBezTo>
                  <a:pt x="8480" y="8760"/>
                  <a:pt x="8760" y="8480"/>
                  <a:pt x="8760" y="8160"/>
                </a:cubicBezTo>
                <a:cubicBezTo>
                  <a:pt x="8760" y="7840"/>
                  <a:pt x="8520" y="7600"/>
                  <a:pt x="8200" y="7600"/>
                </a:cubicBezTo>
                <a:close/>
              </a:path>
            </a:pathLst>
          </a:custGeom>
          <a:solidFill>
            <a:srgbClr val="2D74B1"/>
          </a:solidFill>
          <a:ln>
            <a:noFill/>
          </a:ln>
        </p:spPr>
        <p:txBody>
          <a:bodyPr/>
          <a:lstStyle/>
          <a:p>
            <a:endParaRPr lang="zh-CN" altLang="en-US" sz="1600" dirty="0">
              <a:cs typeface="+mn-ea"/>
              <a:sym typeface="+mn-lt"/>
            </a:endParaRPr>
          </a:p>
        </p:txBody>
      </p:sp>
      <p:sp>
        <p:nvSpPr>
          <p:cNvPr id="123" name="文本框 122"/>
          <p:cNvSpPr txBox="1"/>
          <p:nvPr/>
        </p:nvSpPr>
        <p:spPr>
          <a:xfrm>
            <a:off x="6414770" y="3951605"/>
            <a:ext cx="3585845" cy="398780"/>
          </a:xfrm>
          <a:prstGeom prst="rect">
            <a:avLst/>
          </a:prstGeom>
          <a:noFill/>
        </p:spPr>
        <p:txBody>
          <a:bodyPr wrap="square" rtlCol="0">
            <a:spAutoFit/>
            <a:scene3d>
              <a:camera prst="orthographicFront"/>
              <a:lightRig rig="threePt" dir="t"/>
            </a:scene3d>
            <a:sp3d contourW="12700"/>
          </a:bodyPr>
          <a:lstStyle/>
          <a:p>
            <a:r>
              <a:rPr lang="zh-CN" altLang="en-US" sz="2000" dirty="0">
                <a:solidFill>
                  <a:srgbClr val="44546A"/>
                </a:solidFill>
                <a:cs typeface="+mn-ea"/>
                <a:sym typeface="+mn-lt"/>
              </a:rPr>
              <a:t>正文</a:t>
            </a:r>
          </a:p>
        </p:txBody>
      </p:sp>
      <p:sp>
        <p:nvSpPr>
          <p:cNvPr id="124" name="文本框 123"/>
          <p:cNvSpPr txBox="1"/>
          <p:nvPr/>
        </p:nvSpPr>
        <p:spPr>
          <a:xfrm>
            <a:off x="6414770" y="4240530"/>
            <a:ext cx="4229735" cy="829945"/>
          </a:xfrm>
          <a:prstGeom prst="rect">
            <a:avLst/>
          </a:prstGeom>
          <a:noFill/>
        </p:spPr>
        <p:txBody>
          <a:bodyPr wrap="square" rtlCol="0">
            <a:spAutoFit/>
            <a:scene3d>
              <a:camera prst="orthographicFront"/>
              <a:lightRig rig="threePt" dir="t"/>
            </a:scene3d>
            <a:sp3d contourW="12700"/>
          </a:bodyPr>
          <a:lstStyle/>
          <a:p>
            <a:pPr>
              <a:lnSpc>
                <a:spcPct val="150000"/>
              </a:lnSpc>
            </a:pPr>
            <a:r>
              <a:rPr sz="1600" dirty="0">
                <a:solidFill>
                  <a:srgbClr val="44546A"/>
                </a:solidFill>
                <a:latin typeface="黑体" panose="02010609060101010101" charset="-122"/>
                <a:ea typeface="黑体" panose="02010609060101010101" charset="-122"/>
                <a:cs typeface="+mn-ea"/>
                <a:sym typeface="+mn-lt"/>
              </a:rPr>
              <a:t>调研问卷的主体和核心部分，是市场调研问卷需要了解和掌握的主要信息资料</a:t>
            </a:r>
            <a:endParaRPr lang="zh-CN" sz="1600" dirty="0">
              <a:solidFill>
                <a:srgbClr val="44546A"/>
              </a:solidFill>
              <a:latin typeface="黑体" panose="02010609060101010101" charset="-122"/>
              <a:ea typeface="黑体" panose="02010609060101010101" charset="-122"/>
              <a:cs typeface="+mn-ea"/>
              <a:sym typeface="+mn-lt"/>
            </a:endParaRPr>
          </a:p>
        </p:txBody>
      </p:sp>
      <p:cxnSp>
        <p:nvCxnSpPr>
          <p:cNvPr id="125" name="直接连接符 124"/>
          <p:cNvCxnSpPr/>
          <p:nvPr/>
        </p:nvCxnSpPr>
        <p:spPr>
          <a:xfrm>
            <a:off x="6054090" y="5173980"/>
            <a:ext cx="4488180"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a:xfrm>
            <a:off x="1551940" y="1153795"/>
            <a:ext cx="3651885" cy="460375"/>
          </a:xfrm>
          <a:prstGeom prst="rect">
            <a:avLst/>
          </a:prstGeom>
          <a:noFill/>
          <a:ln w="9525">
            <a:noFill/>
          </a:ln>
        </p:spPr>
        <p:txBody>
          <a:bodyPr wrap="square">
            <a:spAutoFit/>
          </a:bodyPr>
          <a:lstStyle/>
          <a:p>
            <a:pPr indent="0"/>
            <a:r>
              <a:rPr lang="zh-CN" sz="2400" b="1">
                <a:solidFill>
                  <a:srgbClr val="0070C0"/>
                </a:solidFill>
                <a:latin typeface="黑体" panose="02010609060101010101" charset="-122"/>
                <a:ea typeface="黑体" panose="02010609060101010101" charset="-122"/>
              </a:rPr>
              <a:t>市场调研问卷的基本内容</a:t>
            </a:r>
            <a:endParaRPr lang="zh-CN" altLang="en-US" sz="2400" b="1">
              <a:solidFill>
                <a:srgbClr val="0070C0"/>
              </a:solidFill>
              <a:latin typeface="黑体" panose="02010609060101010101" charset="-122"/>
              <a:ea typeface="黑体" panose="02010609060101010101" charset="-122"/>
            </a:endParaRPr>
          </a:p>
        </p:txBody>
      </p:sp>
      <p:pic>
        <p:nvPicPr>
          <p:cNvPr id="2" name="图片 1">
            <a:extLst>
              <a:ext uri="{FF2B5EF4-FFF2-40B4-BE49-F238E27FC236}">
                <a16:creationId xmlns:a16="http://schemas.microsoft.com/office/drawing/2014/main" id="{837A46C8-B30A-4E6B-8AFA-646FCA09444A}"/>
              </a:ext>
            </a:extLst>
          </p:cNvPr>
          <p:cNvPicPr>
            <a:picLocks noChangeAspect="1"/>
          </p:cNvPicPr>
          <p:nvPr/>
        </p:nvPicPr>
        <p:blipFill>
          <a:blip r:embed="rId3"/>
          <a:stretch>
            <a:fillRect/>
          </a:stretch>
        </p:blipFill>
        <p:spPr>
          <a:xfrm>
            <a:off x="750817" y="1674913"/>
            <a:ext cx="4572396" cy="46943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3" name="i$1îḋê"/>
          <p:cNvSpPr/>
          <p:nvPr/>
        </p:nvSpPr>
        <p:spPr bwMode="auto">
          <a:xfrm>
            <a:off x="3480447" y="2237113"/>
            <a:ext cx="1404052" cy="352806"/>
          </a:xfrm>
          <a:prstGeom prst="roundRect">
            <a:avLst>
              <a:gd name="adj" fmla="val 0"/>
            </a:avLst>
          </a:prstGeom>
          <a:noFill/>
          <a:ln w="28575" algn="ctr">
            <a:noFill/>
            <a:round/>
          </a:ln>
        </p:spPr>
        <p:txBody>
          <a:bodyPr wrap="none" lIns="91440" tIns="45720" rIns="91440" bIns="45720" anchor="ctr">
            <a:noAutofit/>
          </a:bodyPr>
          <a:lstStyle/>
          <a:p>
            <a:pPr algn="l" defTabSz="914400"/>
            <a:r>
              <a:rPr lang="zh-CN" altLang="en-US" sz="2000" kern="0" dirty="0">
                <a:solidFill>
                  <a:srgbClr val="0070C0"/>
                </a:solidFill>
                <a:latin typeface="黑体" panose="02010609060101010101" charset="-122"/>
                <a:ea typeface="黑体" panose="02010609060101010101" charset="-122"/>
              </a:rPr>
              <a:t>问题顺序合理</a:t>
            </a:r>
          </a:p>
        </p:txBody>
      </p:sp>
      <p:sp>
        <p:nvSpPr>
          <p:cNvPr id="16" name="íŝ1îďé"/>
          <p:cNvSpPr/>
          <p:nvPr/>
        </p:nvSpPr>
        <p:spPr bwMode="auto">
          <a:xfrm>
            <a:off x="3154491" y="2572189"/>
            <a:ext cx="2141075" cy="46037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先易后难</a:t>
            </a:r>
          </a:p>
        </p:txBody>
      </p:sp>
      <p:sp>
        <p:nvSpPr>
          <p:cNvPr id="17" name="îšļîdè"/>
          <p:cNvSpPr/>
          <p:nvPr/>
        </p:nvSpPr>
        <p:spPr bwMode="auto">
          <a:xfrm>
            <a:off x="8360129" y="2224771"/>
            <a:ext cx="1608069" cy="332097"/>
          </a:xfrm>
          <a:prstGeom prst="roundRect">
            <a:avLst>
              <a:gd name="adj" fmla="val 0"/>
            </a:avLst>
          </a:prstGeom>
          <a:noFill/>
          <a:ln w="28575" algn="ctr">
            <a:noFill/>
            <a:round/>
          </a:ln>
        </p:spPr>
        <p:txBody>
          <a:bodyPr wrap="none" lIns="91440" tIns="45720" rIns="91440" bIns="45720" anchor="ctr">
            <a:noAutofit/>
          </a:bodyPr>
          <a:lstStyle/>
          <a:p>
            <a:pPr algn="l" defTabSz="914400"/>
            <a:r>
              <a:rPr lang="zh-CN" altLang="en-US" sz="2000" kern="0" dirty="0">
                <a:solidFill>
                  <a:srgbClr val="0070C0"/>
                </a:solidFill>
                <a:latin typeface="黑体" panose="02010609060101010101" charset="-122"/>
                <a:ea typeface="黑体" panose="02010609060101010101" charset="-122"/>
              </a:rPr>
              <a:t>选项设置全面</a:t>
            </a:r>
          </a:p>
        </p:txBody>
      </p:sp>
      <p:sp>
        <p:nvSpPr>
          <p:cNvPr id="18" name="íṥliḑé"/>
          <p:cNvSpPr/>
          <p:nvPr/>
        </p:nvSpPr>
        <p:spPr bwMode="auto">
          <a:xfrm>
            <a:off x="8153117" y="2603645"/>
            <a:ext cx="2141075" cy="82994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紧扣调研目的，</a:t>
            </a:r>
          </a:p>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不要遗漏</a:t>
            </a:r>
          </a:p>
        </p:txBody>
      </p:sp>
      <p:sp>
        <p:nvSpPr>
          <p:cNvPr id="19" name="ísḷîdè"/>
          <p:cNvSpPr/>
          <p:nvPr/>
        </p:nvSpPr>
        <p:spPr bwMode="auto">
          <a:xfrm>
            <a:off x="5970468" y="2237237"/>
            <a:ext cx="1608069" cy="352806"/>
          </a:xfrm>
          <a:prstGeom prst="roundRect">
            <a:avLst>
              <a:gd name="adj" fmla="val 0"/>
            </a:avLst>
          </a:prstGeom>
          <a:noFill/>
          <a:ln w="28575" algn="ctr">
            <a:noFill/>
            <a:round/>
          </a:ln>
        </p:spPr>
        <p:txBody>
          <a:bodyPr wrap="none" lIns="91440" tIns="45720" rIns="91440" bIns="45720" anchor="ctr">
            <a:noAutofit/>
          </a:bodyPr>
          <a:lstStyle/>
          <a:p>
            <a:pPr algn="l" defTabSz="914400"/>
            <a:r>
              <a:rPr lang="zh-CN" altLang="en-US" sz="2000" kern="0" dirty="0">
                <a:solidFill>
                  <a:srgbClr val="0070C0"/>
                </a:solidFill>
                <a:latin typeface="黑体" panose="02010609060101010101" charset="-122"/>
                <a:ea typeface="黑体" panose="02010609060101010101" charset="-122"/>
              </a:rPr>
              <a:t>问题设置具体</a:t>
            </a:r>
          </a:p>
        </p:txBody>
      </p:sp>
      <p:sp>
        <p:nvSpPr>
          <p:cNvPr id="29" name="iṡḻíḍê"/>
          <p:cNvSpPr/>
          <p:nvPr/>
        </p:nvSpPr>
        <p:spPr bwMode="auto">
          <a:xfrm>
            <a:off x="5970270" y="2590165"/>
            <a:ext cx="1705610" cy="82994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避免题目过大或过于宽泛</a:t>
            </a:r>
          </a:p>
        </p:txBody>
      </p:sp>
      <p:sp>
        <p:nvSpPr>
          <p:cNvPr id="30" name="íś1ïďe"/>
          <p:cNvSpPr/>
          <p:nvPr/>
        </p:nvSpPr>
        <p:spPr bwMode="auto">
          <a:xfrm>
            <a:off x="6264910" y="4793615"/>
            <a:ext cx="1743075" cy="355600"/>
          </a:xfrm>
          <a:prstGeom prst="roundRect">
            <a:avLst>
              <a:gd name="adj" fmla="val 0"/>
            </a:avLst>
          </a:prstGeom>
          <a:noFill/>
          <a:ln w="28575" algn="ctr">
            <a:noFill/>
            <a:round/>
          </a:ln>
        </p:spPr>
        <p:txBody>
          <a:bodyPr wrap="none" lIns="91440" tIns="45720" rIns="91440" bIns="45720" anchor="ctr">
            <a:noAutofit/>
          </a:bodyPr>
          <a:lstStyle/>
          <a:p>
            <a:pPr algn="l" defTabSz="914400"/>
            <a:r>
              <a:rPr lang="zh-CN" altLang="en-US" sz="2000" kern="0" dirty="0">
                <a:solidFill>
                  <a:srgbClr val="0070C0"/>
                </a:solidFill>
                <a:latin typeface="黑体" panose="02010609060101010101" charset="-122"/>
                <a:ea typeface="黑体" panose="02010609060101010101" charset="-122"/>
              </a:rPr>
              <a:t>避免诱导选择</a:t>
            </a:r>
          </a:p>
        </p:txBody>
      </p:sp>
      <p:sp>
        <p:nvSpPr>
          <p:cNvPr id="31" name="îŝļïďe"/>
          <p:cNvSpPr/>
          <p:nvPr/>
        </p:nvSpPr>
        <p:spPr bwMode="auto">
          <a:xfrm>
            <a:off x="8726170" y="4719320"/>
            <a:ext cx="2123440" cy="429895"/>
          </a:xfrm>
          <a:prstGeom prst="roundRect">
            <a:avLst>
              <a:gd name="adj" fmla="val 0"/>
            </a:avLst>
          </a:prstGeom>
          <a:noFill/>
          <a:ln w="28575" algn="ctr">
            <a:noFill/>
            <a:round/>
          </a:ln>
        </p:spPr>
        <p:txBody>
          <a:bodyPr wrap="none" lIns="91440" tIns="45720" rIns="91440" bIns="45720" anchor="ctr">
            <a:normAutofit/>
          </a:bodyPr>
          <a:lstStyle/>
          <a:p>
            <a:pPr algn="l" defTabSz="914400"/>
            <a:r>
              <a:rPr lang="zh-CN" altLang="en-US" sz="2000" kern="0" dirty="0">
                <a:solidFill>
                  <a:srgbClr val="0070C0"/>
                </a:solidFill>
                <a:latin typeface="黑体" panose="02010609060101010101" charset="-122"/>
                <a:ea typeface="黑体" panose="02010609060101010101" charset="-122"/>
              </a:rPr>
              <a:t>问题之间彼此独立</a:t>
            </a:r>
          </a:p>
        </p:txBody>
      </p:sp>
      <p:sp>
        <p:nvSpPr>
          <p:cNvPr id="36" name="ïṣḷîḑé"/>
          <p:cNvSpPr/>
          <p:nvPr/>
        </p:nvSpPr>
        <p:spPr bwMode="auto">
          <a:xfrm>
            <a:off x="3451225" y="4826635"/>
            <a:ext cx="1677035" cy="355600"/>
          </a:xfrm>
          <a:prstGeom prst="roundRect">
            <a:avLst>
              <a:gd name="adj" fmla="val 0"/>
            </a:avLst>
          </a:prstGeom>
          <a:noFill/>
          <a:ln w="28575" algn="ctr">
            <a:noFill/>
            <a:round/>
          </a:ln>
        </p:spPr>
        <p:txBody>
          <a:bodyPr wrap="none" lIns="91440" tIns="45720" rIns="91440" bIns="45720" anchor="ctr">
            <a:noAutofit/>
          </a:bodyPr>
          <a:lstStyle/>
          <a:p>
            <a:pPr algn="l" defTabSz="914400"/>
            <a:r>
              <a:rPr lang="zh-CN" altLang="en-US" sz="2000" kern="0" dirty="0">
                <a:solidFill>
                  <a:srgbClr val="0070C0"/>
                </a:solidFill>
                <a:latin typeface="黑体" panose="02010609060101010101" charset="-122"/>
                <a:ea typeface="黑体" panose="02010609060101010101" charset="-122"/>
              </a:rPr>
              <a:t>禁止侵犯隐私</a:t>
            </a:r>
          </a:p>
        </p:txBody>
      </p:sp>
      <p:sp>
        <p:nvSpPr>
          <p:cNvPr id="37" name="ï$ľîḋê"/>
          <p:cNvSpPr/>
          <p:nvPr/>
        </p:nvSpPr>
        <p:spPr bwMode="auto">
          <a:xfrm>
            <a:off x="3229096" y="5134976"/>
            <a:ext cx="2141075" cy="82994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获取隐私前，</a:t>
            </a:r>
          </a:p>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需经过被调研者同意</a:t>
            </a:r>
          </a:p>
        </p:txBody>
      </p:sp>
      <p:sp>
        <p:nvSpPr>
          <p:cNvPr id="38" name="ïṩļíḓê"/>
          <p:cNvSpPr/>
          <p:nvPr/>
        </p:nvSpPr>
        <p:spPr>
          <a:xfrm>
            <a:off x="1937388" y="1902210"/>
            <a:ext cx="8492018" cy="2521139"/>
          </a:xfrm>
          <a:custGeom>
            <a:avLst/>
            <a:gdLst/>
            <a:ahLst/>
            <a:cxnLst/>
            <a:rect l="0" t="0" r="0" b="0"/>
            <a:pathLst>
              <a:path w="120000" h="120000" extrusionOk="0">
                <a:moveTo>
                  <a:pt x="31167" y="120000"/>
                </a:moveTo>
                <a:lnTo>
                  <a:pt x="105350" y="120000"/>
                </a:lnTo>
                <a:lnTo>
                  <a:pt x="105350" y="120000"/>
                </a:lnTo>
                <a:cubicBezTo>
                  <a:pt x="105603" y="120000"/>
                  <a:pt x="105843" y="119933"/>
                  <a:pt x="106097" y="119933"/>
                </a:cubicBezTo>
                <a:lnTo>
                  <a:pt x="106844" y="119733"/>
                </a:lnTo>
                <a:lnTo>
                  <a:pt x="107578" y="119334"/>
                </a:lnTo>
                <a:cubicBezTo>
                  <a:pt x="107818" y="119134"/>
                  <a:pt x="108058" y="119001"/>
                  <a:pt x="108298" y="118801"/>
                </a:cubicBezTo>
                <a:cubicBezTo>
                  <a:pt x="108539" y="118601"/>
                  <a:pt x="108765" y="118335"/>
                  <a:pt x="109006" y="118135"/>
                </a:cubicBezTo>
                <a:lnTo>
                  <a:pt x="109699" y="117336"/>
                </a:lnTo>
                <a:cubicBezTo>
                  <a:pt x="109926" y="117003"/>
                  <a:pt x="110166" y="116736"/>
                  <a:pt x="110393" y="116403"/>
                </a:cubicBezTo>
                <a:cubicBezTo>
                  <a:pt x="110607" y="116004"/>
                  <a:pt x="110833" y="115671"/>
                  <a:pt x="111047" y="115271"/>
                </a:cubicBezTo>
                <a:lnTo>
                  <a:pt x="111701" y="114073"/>
                </a:lnTo>
                <a:cubicBezTo>
                  <a:pt x="111914" y="113607"/>
                  <a:pt x="112114" y="113207"/>
                  <a:pt x="112328" y="112741"/>
                </a:cubicBezTo>
                <a:cubicBezTo>
                  <a:pt x="112528" y="112275"/>
                  <a:pt x="112741" y="111809"/>
                  <a:pt x="112941" y="111342"/>
                </a:cubicBezTo>
                <a:lnTo>
                  <a:pt x="113542" y="109744"/>
                </a:lnTo>
                <a:cubicBezTo>
                  <a:pt x="113742" y="109211"/>
                  <a:pt x="113929" y="108612"/>
                  <a:pt x="114129" y="108079"/>
                </a:cubicBezTo>
                <a:cubicBezTo>
                  <a:pt x="114302" y="107480"/>
                  <a:pt x="114489" y="106881"/>
                  <a:pt x="114663" y="106281"/>
                </a:cubicBezTo>
                <a:cubicBezTo>
                  <a:pt x="114849" y="105682"/>
                  <a:pt x="115023" y="105083"/>
                  <a:pt x="115210" y="104483"/>
                </a:cubicBezTo>
                <a:lnTo>
                  <a:pt x="115703" y="102419"/>
                </a:lnTo>
                <a:lnTo>
                  <a:pt x="116197" y="100355"/>
                </a:lnTo>
                <a:lnTo>
                  <a:pt x="116664" y="98224"/>
                </a:lnTo>
                <a:lnTo>
                  <a:pt x="117091" y="95893"/>
                </a:lnTo>
                <a:cubicBezTo>
                  <a:pt x="117224" y="95094"/>
                  <a:pt x="117371" y="94361"/>
                  <a:pt x="117505" y="93562"/>
                </a:cubicBezTo>
                <a:cubicBezTo>
                  <a:pt x="117625" y="92763"/>
                  <a:pt x="117758" y="91897"/>
                  <a:pt x="117878" y="91098"/>
                </a:cubicBezTo>
                <a:cubicBezTo>
                  <a:pt x="117998" y="90299"/>
                  <a:pt x="118105" y="89433"/>
                  <a:pt x="118225" y="88634"/>
                </a:cubicBezTo>
                <a:cubicBezTo>
                  <a:pt x="118332" y="87769"/>
                  <a:pt x="118452" y="86836"/>
                  <a:pt x="118559" y="85971"/>
                </a:cubicBezTo>
                <a:lnTo>
                  <a:pt x="118839" y="83374"/>
                </a:lnTo>
                <a:cubicBezTo>
                  <a:pt x="118932" y="82441"/>
                  <a:pt x="119012" y="81509"/>
                  <a:pt x="119106" y="80577"/>
                </a:cubicBezTo>
                <a:cubicBezTo>
                  <a:pt x="119186" y="79711"/>
                  <a:pt x="119266" y="78779"/>
                  <a:pt x="119346" y="77913"/>
                </a:cubicBezTo>
                <a:cubicBezTo>
                  <a:pt x="119412" y="76914"/>
                  <a:pt x="119466" y="75982"/>
                  <a:pt x="119533" y="74983"/>
                </a:cubicBezTo>
                <a:cubicBezTo>
                  <a:pt x="119586" y="74051"/>
                  <a:pt x="119653" y="73052"/>
                  <a:pt x="119706" y="72119"/>
                </a:cubicBezTo>
                <a:cubicBezTo>
                  <a:pt x="119746" y="71120"/>
                  <a:pt x="119799" y="70122"/>
                  <a:pt x="119839" y="69123"/>
                </a:cubicBezTo>
                <a:cubicBezTo>
                  <a:pt x="119866" y="68124"/>
                  <a:pt x="119906" y="67125"/>
                  <a:pt x="119933" y="66126"/>
                </a:cubicBezTo>
                <a:cubicBezTo>
                  <a:pt x="119946" y="65127"/>
                  <a:pt x="119973" y="64062"/>
                  <a:pt x="119986" y="63063"/>
                </a:cubicBezTo>
                <a:cubicBezTo>
                  <a:pt x="119986" y="62064"/>
                  <a:pt x="120000" y="60998"/>
                  <a:pt x="120000" y="60000"/>
                </a:cubicBezTo>
                <a:lnTo>
                  <a:pt x="120000" y="60000"/>
                </a:lnTo>
                <a:cubicBezTo>
                  <a:pt x="120000" y="59001"/>
                  <a:pt x="119986" y="57935"/>
                  <a:pt x="119986" y="56936"/>
                </a:cubicBezTo>
                <a:cubicBezTo>
                  <a:pt x="119973" y="55937"/>
                  <a:pt x="119946" y="54872"/>
                  <a:pt x="119933" y="53873"/>
                </a:cubicBezTo>
                <a:cubicBezTo>
                  <a:pt x="119906" y="52874"/>
                  <a:pt x="119866" y="51875"/>
                  <a:pt x="119839" y="50876"/>
                </a:cubicBezTo>
                <a:cubicBezTo>
                  <a:pt x="119799" y="49877"/>
                  <a:pt x="119746" y="48879"/>
                  <a:pt x="119706" y="47880"/>
                </a:cubicBezTo>
                <a:cubicBezTo>
                  <a:pt x="119653" y="46947"/>
                  <a:pt x="119586" y="45948"/>
                  <a:pt x="119533" y="45016"/>
                </a:cubicBezTo>
                <a:cubicBezTo>
                  <a:pt x="119466" y="44017"/>
                  <a:pt x="119412" y="43085"/>
                  <a:pt x="119346" y="42086"/>
                </a:cubicBezTo>
                <a:cubicBezTo>
                  <a:pt x="119266" y="41220"/>
                  <a:pt x="119186" y="40288"/>
                  <a:pt x="119106" y="39422"/>
                </a:cubicBezTo>
                <a:cubicBezTo>
                  <a:pt x="119012" y="38490"/>
                  <a:pt x="118932" y="37558"/>
                  <a:pt x="118839" y="36625"/>
                </a:cubicBezTo>
                <a:lnTo>
                  <a:pt x="118559" y="34028"/>
                </a:lnTo>
                <a:cubicBezTo>
                  <a:pt x="118452" y="33163"/>
                  <a:pt x="118332" y="32230"/>
                  <a:pt x="118225" y="31365"/>
                </a:cubicBezTo>
                <a:cubicBezTo>
                  <a:pt x="118105" y="30566"/>
                  <a:pt x="117998" y="29700"/>
                  <a:pt x="117878" y="28901"/>
                </a:cubicBezTo>
                <a:cubicBezTo>
                  <a:pt x="117758" y="28102"/>
                  <a:pt x="117625" y="27236"/>
                  <a:pt x="117505" y="26437"/>
                </a:cubicBezTo>
                <a:cubicBezTo>
                  <a:pt x="117371" y="25638"/>
                  <a:pt x="117224" y="24905"/>
                  <a:pt x="117091" y="24106"/>
                </a:cubicBezTo>
                <a:lnTo>
                  <a:pt x="116664" y="21775"/>
                </a:lnTo>
                <a:lnTo>
                  <a:pt x="116197" y="19644"/>
                </a:lnTo>
                <a:lnTo>
                  <a:pt x="115703" y="17580"/>
                </a:lnTo>
                <a:lnTo>
                  <a:pt x="115210" y="15516"/>
                </a:lnTo>
                <a:cubicBezTo>
                  <a:pt x="115023" y="14916"/>
                  <a:pt x="114849" y="14317"/>
                  <a:pt x="114663" y="13718"/>
                </a:cubicBezTo>
                <a:cubicBezTo>
                  <a:pt x="114489" y="13118"/>
                  <a:pt x="114302" y="12519"/>
                  <a:pt x="114129" y="11920"/>
                </a:cubicBezTo>
                <a:cubicBezTo>
                  <a:pt x="113929" y="11387"/>
                  <a:pt x="113742" y="10788"/>
                  <a:pt x="113542" y="10255"/>
                </a:cubicBezTo>
                <a:lnTo>
                  <a:pt x="112941" y="8657"/>
                </a:lnTo>
                <a:cubicBezTo>
                  <a:pt x="112741" y="8190"/>
                  <a:pt x="112528" y="7724"/>
                  <a:pt x="112328" y="7258"/>
                </a:cubicBezTo>
                <a:cubicBezTo>
                  <a:pt x="112114" y="6792"/>
                  <a:pt x="111914" y="6392"/>
                  <a:pt x="111701" y="5926"/>
                </a:cubicBezTo>
                <a:lnTo>
                  <a:pt x="111047" y="4728"/>
                </a:lnTo>
                <a:cubicBezTo>
                  <a:pt x="110833" y="4328"/>
                  <a:pt x="110607" y="3995"/>
                  <a:pt x="110393" y="3596"/>
                </a:cubicBezTo>
                <a:cubicBezTo>
                  <a:pt x="110166" y="3263"/>
                  <a:pt x="109926" y="2996"/>
                  <a:pt x="109699" y="2663"/>
                </a:cubicBezTo>
                <a:lnTo>
                  <a:pt x="109006" y="1864"/>
                </a:lnTo>
                <a:cubicBezTo>
                  <a:pt x="108765" y="1664"/>
                  <a:pt x="108539" y="1398"/>
                  <a:pt x="108298" y="1198"/>
                </a:cubicBezTo>
                <a:cubicBezTo>
                  <a:pt x="108058" y="998"/>
                  <a:pt x="107818" y="865"/>
                  <a:pt x="107578" y="665"/>
                </a:cubicBezTo>
                <a:lnTo>
                  <a:pt x="106844" y="266"/>
                </a:lnTo>
                <a:lnTo>
                  <a:pt x="106097" y="66"/>
                </a:lnTo>
                <a:cubicBezTo>
                  <a:pt x="105843" y="66"/>
                  <a:pt x="105603" y="0"/>
                  <a:pt x="105350" y="0"/>
                </a:cubicBezTo>
                <a:lnTo>
                  <a:pt x="14649" y="0"/>
                </a:lnTo>
                <a:lnTo>
                  <a:pt x="14649" y="0"/>
                </a:lnTo>
                <a:cubicBezTo>
                  <a:pt x="14396" y="0"/>
                  <a:pt x="14156" y="66"/>
                  <a:pt x="13902" y="66"/>
                </a:cubicBezTo>
                <a:lnTo>
                  <a:pt x="13155" y="266"/>
                </a:lnTo>
                <a:lnTo>
                  <a:pt x="12421" y="665"/>
                </a:lnTo>
                <a:cubicBezTo>
                  <a:pt x="12181" y="865"/>
                  <a:pt x="11941" y="998"/>
                  <a:pt x="11701" y="1198"/>
                </a:cubicBezTo>
                <a:cubicBezTo>
                  <a:pt x="11460" y="1398"/>
                  <a:pt x="11234" y="1664"/>
                  <a:pt x="10993" y="1864"/>
                </a:cubicBezTo>
                <a:lnTo>
                  <a:pt x="10300" y="2663"/>
                </a:lnTo>
                <a:cubicBezTo>
                  <a:pt x="10073" y="2996"/>
                  <a:pt x="9833" y="3263"/>
                  <a:pt x="9606" y="3596"/>
                </a:cubicBezTo>
                <a:cubicBezTo>
                  <a:pt x="9392" y="3995"/>
                  <a:pt x="9166" y="4328"/>
                  <a:pt x="8952" y="4728"/>
                </a:cubicBezTo>
                <a:lnTo>
                  <a:pt x="8298" y="5926"/>
                </a:lnTo>
                <a:cubicBezTo>
                  <a:pt x="8085" y="6392"/>
                  <a:pt x="7885" y="6792"/>
                  <a:pt x="7671" y="7258"/>
                </a:cubicBezTo>
                <a:cubicBezTo>
                  <a:pt x="7471" y="7724"/>
                  <a:pt x="7258" y="8190"/>
                  <a:pt x="7058" y="8657"/>
                </a:cubicBezTo>
                <a:lnTo>
                  <a:pt x="6457" y="10255"/>
                </a:lnTo>
                <a:cubicBezTo>
                  <a:pt x="6257" y="10788"/>
                  <a:pt x="6070" y="11387"/>
                  <a:pt x="5870" y="11920"/>
                </a:cubicBezTo>
                <a:cubicBezTo>
                  <a:pt x="5697" y="12519"/>
                  <a:pt x="5510" y="13118"/>
                  <a:pt x="5336" y="13718"/>
                </a:cubicBezTo>
                <a:cubicBezTo>
                  <a:pt x="5150" y="14317"/>
                  <a:pt x="4976" y="14916"/>
                  <a:pt x="4789" y="15516"/>
                </a:cubicBezTo>
                <a:lnTo>
                  <a:pt x="4296" y="17580"/>
                </a:lnTo>
                <a:lnTo>
                  <a:pt x="3802" y="19644"/>
                </a:lnTo>
                <a:lnTo>
                  <a:pt x="3335" y="21775"/>
                </a:lnTo>
                <a:lnTo>
                  <a:pt x="2908" y="24106"/>
                </a:lnTo>
                <a:cubicBezTo>
                  <a:pt x="2775" y="24905"/>
                  <a:pt x="2628" y="25638"/>
                  <a:pt x="2494" y="26437"/>
                </a:cubicBezTo>
                <a:cubicBezTo>
                  <a:pt x="2374" y="27236"/>
                  <a:pt x="2241" y="28102"/>
                  <a:pt x="2121" y="28901"/>
                </a:cubicBezTo>
                <a:cubicBezTo>
                  <a:pt x="2001" y="29700"/>
                  <a:pt x="1894" y="30566"/>
                  <a:pt x="1774" y="31365"/>
                </a:cubicBezTo>
                <a:cubicBezTo>
                  <a:pt x="1667" y="32230"/>
                  <a:pt x="1547" y="33163"/>
                  <a:pt x="1440" y="34028"/>
                </a:cubicBezTo>
                <a:lnTo>
                  <a:pt x="1160" y="36625"/>
                </a:lnTo>
                <a:cubicBezTo>
                  <a:pt x="1067" y="37558"/>
                  <a:pt x="987" y="38490"/>
                  <a:pt x="893" y="39422"/>
                </a:cubicBezTo>
                <a:cubicBezTo>
                  <a:pt x="813" y="40288"/>
                  <a:pt x="733" y="41220"/>
                  <a:pt x="653" y="42086"/>
                </a:cubicBezTo>
                <a:cubicBezTo>
                  <a:pt x="587" y="43085"/>
                  <a:pt x="533" y="44017"/>
                  <a:pt x="466" y="45016"/>
                </a:cubicBezTo>
                <a:cubicBezTo>
                  <a:pt x="413" y="45948"/>
                  <a:pt x="346" y="46947"/>
                  <a:pt x="293" y="47880"/>
                </a:cubicBezTo>
                <a:cubicBezTo>
                  <a:pt x="253" y="48879"/>
                  <a:pt x="200" y="49877"/>
                  <a:pt x="160" y="50876"/>
                </a:cubicBezTo>
                <a:cubicBezTo>
                  <a:pt x="133" y="51875"/>
                  <a:pt x="93" y="52874"/>
                  <a:pt x="66" y="53873"/>
                </a:cubicBezTo>
                <a:cubicBezTo>
                  <a:pt x="53" y="54872"/>
                  <a:pt x="26" y="55937"/>
                  <a:pt x="13" y="56936"/>
                </a:cubicBezTo>
                <a:cubicBezTo>
                  <a:pt x="13" y="57935"/>
                  <a:pt x="0" y="59001"/>
                  <a:pt x="0" y="60000"/>
                </a:cubicBezTo>
              </a:path>
            </a:pathLst>
          </a:custGeom>
          <a:noFill/>
          <a:ln w="12700" cap="flat" cmpd="sng">
            <a:solidFill>
              <a:srgbClr val="ADB4BE"/>
            </a:solidFill>
            <a:prstDash val="dash"/>
            <a:round/>
            <a:headEnd type="triangle" w="med" len="med"/>
            <a:tailEnd type="triangle" w="med" len="med"/>
          </a:ln>
        </p:spPr>
        <p:txBody>
          <a:bodyPr wrap="square" lIns="91440" tIns="45720" rIns="91440" bIns="45720" anchor="t" anchorCtr="0">
            <a:normAutofit fontScale="25000" lnSpcReduction="20000"/>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rtl val="0"/>
              </a:defRPr>
            </a:lvl1pPr>
            <a:lvl2pPr marR="0" algn="l" rtl="0">
              <a:lnSpc>
                <a:spcPct val="100000"/>
              </a:lnSpc>
              <a:spcBef>
                <a:spcPts val="0"/>
              </a:spcBef>
              <a:spcAft>
                <a:spcPts val="0"/>
              </a:spcAft>
              <a:buNone/>
              <a:defRPr sz="1400" b="0" i="0" u="none" strike="noStrike" cap="none" baseline="0">
                <a:solidFill>
                  <a:srgbClr val="000000"/>
                </a:solidFill>
                <a:rtl val="0"/>
              </a:defRPr>
            </a:lvl2pPr>
            <a:lvl3pPr marR="0" algn="l" rtl="0">
              <a:lnSpc>
                <a:spcPct val="100000"/>
              </a:lnSpc>
              <a:spcBef>
                <a:spcPts val="0"/>
              </a:spcBef>
              <a:spcAft>
                <a:spcPts val="0"/>
              </a:spcAft>
              <a:buNone/>
              <a:defRPr sz="1400" b="0" i="0" u="none" strike="noStrike" cap="none" baseline="0">
                <a:solidFill>
                  <a:srgbClr val="000000"/>
                </a:solidFill>
                <a:rtl val="0"/>
              </a:defRPr>
            </a:lvl3pPr>
            <a:lvl4pPr marR="0" algn="l" rtl="0">
              <a:lnSpc>
                <a:spcPct val="100000"/>
              </a:lnSpc>
              <a:spcBef>
                <a:spcPts val="0"/>
              </a:spcBef>
              <a:spcAft>
                <a:spcPts val="0"/>
              </a:spcAft>
              <a:buNone/>
              <a:defRPr sz="1400" b="0" i="0" u="none" strike="noStrike" cap="none" baseline="0">
                <a:solidFill>
                  <a:srgbClr val="000000"/>
                </a:solidFill>
                <a:rtl val="0"/>
              </a:defRPr>
            </a:lvl4pPr>
            <a:lvl5pPr marR="0" algn="l" rtl="0">
              <a:lnSpc>
                <a:spcPct val="100000"/>
              </a:lnSpc>
              <a:spcBef>
                <a:spcPts val="0"/>
              </a:spcBef>
              <a:spcAft>
                <a:spcPts val="0"/>
              </a:spcAft>
              <a:buNone/>
              <a:defRPr sz="1400" b="0" i="0" u="none" strike="noStrike" cap="none" baseline="0">
                <a:solidFill>
                  <a:srgbClr val="000000"/>
                </a:solidFill>
                <a:rtl val="0"/>
              </a:defRPr>
            </a:lvl5pPr>
            <a:lvl6pPr marR="0" algn="l" rtl="0">
              <a:lnSpc>
                <a:spcPct val="100000"/>
              </a:lnSpc>
              <a:spcBef>
                <a:spcPts val="0"/>
              </a:spcBef>
              <a:spcAft>
                <a:spcPts val="0"/>
              </a:spcAft>
              <a:buNone/>
              <a:defRPr sz="1400" b="0" i="0" u="none" strike="noStrike" cap="none" baseline="0">
                <a:solidFill>
                  <a:srgbClr val="000000"/>
                </a:solidFill>
                <a:rtl val="0"/>
              </a:defRPr>
            </a:lvl6pPr>
            <a:lvl7pPr marR="0" algn="l" rtl="0">
              <a:lnSpc>
                <a:spcPct val="100000"/>
              </a:lnSpc>
              <a:spcBef>
                <a:spcPts val="0"/>
              </a:spcBef>
              <a:spcAft>
                <a:spcPts val="0"/>
              </a:spcAft>
              <a:buNone/>
              <a:defRPr sz="1400" b="0" i="0" u="none" strike="noStrike" cap="none" baseline="0">
                <a:solidFill>
                  <a:srgbClr val="000000"/>
                </a:solidFill>
                <a:rtl val="0"/>
              </a:defRPr>
            </a:lvl7pPr>
            <a:lvl8pPr marR="0" algn="l" rtl="0">
              <a:lnSpc>
                <a:spcPct val="100000"/>
              </a:lnSpc>
              <a:spcBef>
                <a:spcPts val="0"/>
              </a:spcBef>
              <a:spcAft>
                <a:spcPts val="0"/>
              </a:spcAft>
              <a:buNone/>
              <a:defRPr sz="1400" b="0" i="0" u="none" strike="noStrike" cap="none" baseline="0">
                <a:solidFill>
                  <a:srgbClr val="000000"/>
                </a:solidFill>
                <a:rtl val="0"/>
              </a:defRPr>
            </a:lvl8pPr>
            <a:lvl9pPr marR="0" algn="l" rtl="0">
              <a:lnSpc>
                <a:spcPct val="100000"/>
              </a:lnSpc>
              <a:spcBef>
                <a:spcPts val="0"/>
              </a:spcBef>
              <a:spcAft>
                <a:spcPts val="0"/>
              </a:spcAft>
              <a:buNone/>
              <a:defRPr sz="1400" b="0" i="0" u="none" strike="noStrike" cap="none" baseline="0">
                <a:solidFill>
                  <a:srgbClr val="000000"/>
                </a:solidFill>
                <a:rtl val="0"/>
              </a:defRPr>
            </a:lvl9pPr>
          </a:lstStyle>
          <a:p>
            <a:pPr marL="0" marR="0" lvl="0" indent="0" algn="l" rtl="0">
              <a:spcBef>
                <a:spcPts val="0"/>
              </a:spcBef>
              <a:buNone/>
            </a:pPr>
            <a:endParaRPr dirty="0">
              <a:latin typeface="思源黑体 CN Normal" panose="020B0400000000000000" pitchFamily="34" charset="-122"/>
            </a:endParaRPr>
          </a:p>
        </p:txBody>
      </p:sp>
      <p:sp>
        <p:nvSpPr>
          <p:cNvPr id="39" name="ïṣľïďé"/>
          <p:cNvSpPr/>
          <p:nvPr/>
        </p:nvSpPr>
        <p:spPr>
          <a:xfrm>
            <a:off x="4025296" y="4252523"/>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40" name="ï$ḻiḍe"/>
          <p:cNvSpPr/>
          <p:nvPr/>
        </p:nvSpPr>
        <p:spPr>
          <a:xfrm>
            <a:off x="4157936" y="4366463"/>
            <a:ext cx="263410" cy="300811"/>
          </a:xfrm>
          <a:custGeom>
            <a:avLst/>
            <a:gdLst>
              <a:gd name="T0" fmla="*/ 4621 w 9242"/>
              <a:gd name="T1" fmla="*/ 10555 h 10555"/>
              <a:gd name="T2" fmla="*/ 4034 w 9242"/>
              <a:gd name="T3" fmla="*/ 10285 h 10555"/>
              <a:gd name="T4" fmla="*/ 244 w 9242"/>
              <a:gd name="T5" fmla="*/ 5872 h 10555"/>
              <a:gd name="T6" fmla="*/ 127 w 9242"/>
              <a:gd name="T7" fmla="*/ 5043 h 10555"/>
              <a:gd name="T8" fmla="*/ 831 w 9242"/>
              <a:gd name="T9" fmla="*/ 4592 h 10555"/>
              <a:gd name="T10" fmla="*/ 2221 w 9242"/>
              <a:gd name="T11" fmla="*/ 4592 h 10555"/>
              <a:gd name="T12" fmla="*/ 2221 w 9242"/>
              <a:gd name="T13" fmla="*/ 1200 h 10555"/>
              <a:gd name="T14" fmla="*/ 3421 w 9242"/>
              <a:gd name="T15" fmla="*/ 0 h 10555"/>
              <a:gd name="T16" fmla="*/ 5821 w 9242"/>
              <a:gd name="T17" fmla="*/ 0 h 10555"/>
              <a:gd name="T18" fmla="*/ 7021 w 9242"/>
              <a:gd name="T19" fmla="*/ 1200 h 10555"/>
              <a:gd name="T20" fmla="*/ 7021 w 9242"/>
              <a:gd name="T21" fmla="*/ 4591 h 10555"/>
              <a:gd name="T22" fmla="*/ 8411 w 9242"/>
              <a:gd name="T23" fmla="*/ 4591 h 10555"/>
              <a:gd name="T24" fmla="*/ 9115 w 9242"/>
              <a:gd name="T25" fmla="*/ 5042 h 10555"/>
              <a:gd name="T26" fmla="*/ 8999 w 9242"/>
              <a:gd name="T27" fmla="*/ 5871 h 10555"/>
              <a:gd name="T28" fmla="*/ 5209 w 9242"/>
              <a:gd name="T29" fmla="*/ 10285 h 10555"/>
              <a:gd name="T30" fmla="*/ 4621 w 9242"/>
              <a:gd name="T31" fmla="*/ 10555 h 10555"/>
              <a:gd name="T32" fmla="*/ 886 w 9242"/>
              <a:gd name="T33" fmla="*/ 5392 h 10555"/>
              <a:gd name="T34" fmla="*/ 4621 w 9242"/>
              <a:gd name="T35" fmla="*/ 9742 h 10555"/>
              <a:gd name="T36" fmla="*/ 8356 w 9242"/>
              <a:gd name="T37" fmla="*/ 5392 h 10555"/>
              <a:gd name="T38" fmla="*/ 6221 w 9242"/>
              <a:gd name="T39" fmla="*/ 5392 h 10555"/>
              <a:gd name="T40" fmla="*/ 6221 w 9242"/>
              <a:gd name="T41" fmla="*/ 1200 h 10555"/>
              <a:gd name="T42" fmla="*/ 5821 w 9242"/>
              <a:gd name="T43" fmla="*/ 800 h 10555"/>
              <a:gd name="T44" fmla="*/ 3421 w 9242"/>
              <a:gd name="T45" fmla="*/ 800 h 10555"/>
              <a:gd name="T46" fmla="*/ 3021 w 9242"/>
              <a:gd name="T47" fmla="*/ 1200 h 10555"/>
              <a:gd name="T48" fmla="*/ 3021 w 9242"/>
              <a:gd name="T49" fmla="*/ 5391 h 10555"/>
              <a:gd name="T50" fmla="*/ 886 w 9242"/>
              <a:gd name="T51" fmla="*/ 5391 h 10555"/>
              <a:gd name="T52" fmla="*/ 886 w 9242"/>
              <a:gd name="T53" fmla="*/ 5392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42" h="10555">
                <a:moveTo>
                  <a:pt x="4621" y="10555"/>
                </a:moveTo>
                <a:cubicBezTo>
                  <a:pt x="4395" y="10555"/>
                  <a:pt x="4181" y="10456"/>
                  <a:pt x="4034" y="10285"/>
                </a:cubicBezTo>
                <a:lnTo>
                  <a:pt x="244" y="5872"/>
                </a:lnTo>
                <a:cubicBezTo>
                  <a:pt x="44" y="5640"/>
                  <a:pt x="0" y="5322"/>
                  <a:pt x="127" y="5043"/>
                </a:cubicBezTo>
                <a:cubicBezTo>
                  <a:pt x="255" y="4765"/>
                  <a:pt x="525" y="4592"/>
                  <a:pt x="831" y="4592"/>
                </a:cubicBezTo>
                <a:lnTo>
                  <a:pt x="2221" y="4592"/>
                </a:lnTo>
                <a:lnTo>
                  <a:pt x="2221" y="1200"/>
                </a:lnTo>
                <a:cubicBezTo>
                  <a:pt x="2221" y="539"/>
                  <a:pt x="2760" y="0"/>
                  <a:pt x="3421" y="0"/>
                </a:cubicBezTo>
                <a:lnTo>
                  <a:pt x="5821" y="0"/>
                </a:lnTo>
                <a:cubicBezTo>
                  <a:pt x="6482" y="0"/>
                  <a:pt x="7021" y="539"/>
                  <a:pt x="7021" y="1200"/>
                </a:cubicBezTo>
                <a:lnTo>
                  <a:pt x="7021" y="4591"/>
                </a:lnTo>
                <a:lnTo>
                  <a:pt x="8411" y="4591"/>
                </a:lnTo>
                <a:cubicBezTo>
                  <a:pt x="8717" y="4591"/>
                  <a:pt x="8987" y="4764"/>
                  <a:pt x="9115" y="5042"/>
                </a:cubicBezTo>
                <a:cubicBezTo>
                  <a:pt x="9242" y="5321"/>
                  <a:pt x="9199" y="5639"/>
                  <a:pt x="8999" y="5871"/>
                </a:cubicBezTo>
                <a:lnTo>
                  <a:pt x="5209" y="10285"/>
                </a:lnTo>
                <a:cubicBezTo>
                  <a:pt x="5061" y="10457"/>
                  <a:pt x="4847" y="10555"/>
                  <a:pt x="4621" y="10555"/>
                </a:cubicBezTo>
                <a:close/>
                <a:moveTo>
                  <a:pt x="886" y="5392"/>
                </a:moveTo>
                <a:lnTo>
                  <a:pt x="4621" y="9742"/>
                </a:lnTo>
                <a:lnTo>
                  <a:pt x="8356" y="5392"/>
                </a:lnTo>
                <a:lnTo>
                  <a:pt x="6221" y="5392"/>
                </a:lnTo>
                <a:lnTo>
                  <a:pt x="6221" y="1200"/>
                </a:lnTo>
                <a:cubicBezTo>
                  <a:pt x="6221" y="980"/>
                  <a:pt x="6041" y="800"/>
                  <a:pt x="5821" y="800"/>
                </a:cubicBezTo>
                <a:lnTo>
                  <a:pt x="3421" y="800"/>
                </a:lnTo>
                <a:cubicBezTo>
                  <a:pt x="3201" y="800"/>
                  <a:pt x="3021" y="980"/>
                  <a:pt x="3021" y="1200"/>
                </a:cubicBezTo>
                <a:lnTo>
                  <a:pt x="3021" y="5391"/>
                </a:lnTo>
                <a:lnTo>
                  <a:pt x="886" y="5391"/>
                </a:lnTo>
                <a:lnTo>
                  <a:pt x="886" y="5392"/>
                </a:lnTo>
                <a:close/>
              </a:path>
            </a:pathLst>
          </a:custGeom>
          <a:solidFill>
            <a:schemeClr val="bg1"/>
          </a:solidFill>
          <a:ln>
            <a:noFill/>
          </a:ln>
        </p:spPr>
        <p:txBody>
          <a:bodyPr wrap="square" lIns="91440" tIns="45720" rIns="91440" bIns="45720" anchor="ctr" anchorCtr="0">
            <a:normAutofit fontScale="8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a:spcBef>
                <a:spcPts val="0"/>
              </a:spcBef>
              <a:buNone/>
            </a:pPr>
            <a:endParaRPr dirty="0">
              <a:latin typeface="思源黑体 CN Normal" panose="020B0400000000000000" pitchFamily="34" charset="-122"/>
            </a:endParaRPr>
          </a:p>
        </p:txBody>
      </p:sp>
      <p:sp>
        <p:nvSpPr>
          <p:cNvPr id="41" name="ïṧliḓè"/>
          <p:cNvSpPr/>
          <p:nvPr/>
        </p:nvSpPr>
        <p:spPr>
          <a:xfrm>
            <a:off x="6798035" y="4176472"/>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43" name="íṧļiḍe"/>
          <p:cNvSpPr/>
          <p:nvPr/>
        </p:nvSpPr>
        <p:spPr>
          <a:xfrm>
            <a:off x="9601070" y="4059931"/>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44" name="iṧlïḓè"/>
          <p:cNvSpPr/>
          <p:nvPr/>
        </p:nvSpPr>
        <p:spPr>
          <a:xfrm>
            <a:off x="9715010" y="4201700"/>
            <a:ext cx="300811" cy="245152"/>
          </a:xfrm>
          <a:custGeom>
            <a:avLst/>
            <a:gdLst>
              <a:gd name="T0" fmla="*/ 3086 w 5212"/>
              <a:gd name="T1" fmla="*/ 0 h 4254"/>
              <a:gd name="T2" fmla="*/ 2624 w 5212"/>
              <a:gd name="T3" fmla="*/ 51 h 4254"/>
              <a:gd name="T4" fmla="*/ 2127 w 5212"/>
              <a:gd name="T5" fmla="*/ 0 h 4254"/>
              <a:gd name="T6" fmla="*/ 0 w 5212"/>
              <a:gd name="T7" fmla="*/ 2127 h 4254"/>
              <a:gd name="T8" fmla="*/ 2127 w 5212"/>
              <a:gd name="T9" fmla="*/ 4254 h 4254"/>
              <a:gd name="T10" fmla="*/ 2604 w 5212"/>
              <a:gd name="T11" fmla="*/ 4198 h 4254"/>
              <a:gd name="T12" fmla="*/ 3086 w 5212"/>
              <a:gd name="T13" fmla="*/ 4254 h 4254"/>
              <a:gd name="T14" fmla="*/ 5212 w 5212"/>
              <a:gd name="T15" fmla="*/ 2127 h 4254"/>
              <a:gd name="T16" fmla="*/ 3086 w 5212"/>
              <a:gd name="T17" fmla="*/ 0 h 4254"/>
              <a:gd name="T18" fmla="*/ 2219 w 5212"/>
              <a:gd name="T19" fmla="*/ 3118 h 4254"/>
              <a:gd name="T20" fmla="*/ 2219 w 5212"/>
              <a:gd name="T21" fmla="*/ 3455 h 4254"/>
              <a:gd name="T22" fmla="*/ 2015 w 5212"/>
              <a:gd name="T23" fmla="*/ 3455 h 4254"/>
              <a:gd name="T24" fmla="*/ 2015 w 5212"/>
              <a:gd name="T25" fmla="*/ 3131 h 4254"/>
              <a:gd name="T26" fmla="*/ 1523 w 5212"/>
              <a:gd name="T27" fmla="*/ 2988 h 4254"/>
              <a:gd name="T28" fmla="*/ 1600 w 5212"/>
              <a:gd name="T29" fmla="*/ 2772 h 4254"/>
              <a:gd name="T30" fmla="*/ 2063 w 5212"/>
              <a:gd name="T31" fmla="*/ 2911 h 4254"/>
              <a:gd name="T32" fmla="*/ 2428 w 5212"/>
              <a:gd name="T33" fmla="*/ 2593 h 4254"/>
              <a:gd name="T34" fmla="*/ 2083 w 5212"/>
              <a:gd name="T35" fmla="*/ 2208 h 4254"/>
              <a:gd name="T36" fmla="*/ 1549 w 5212"/>
              <a:gd name="T37" fmla="*/ 1644 h 4254"/>
              <a:gd name="T38" fmla="*/ 2034 w 5212"/>
              <a:gd name="T39" fmla="*/ 1123 h 4254"/>
              <a:gd name="T40" fmla="*/ 2034 w 5212"/>
              <a:gd name="T41" fmla="*/ 799 h 4254"/>
              <a:gd name="T42" fmla="*/ 2238 w 5212"/>
              <a:gd name="T43" fmla="*/ 799 h 4254"/>
              <a:gd name="T44" fmla="*/ 2238 w 5212"/>
              <a:gd name="T45" fmla="*/ 1114 h 4254"/>
              <a:gd name="T46" fmla="*/ 2659 w 5212"/>
              <a:gd name="T47" fmla="*/ 1227 h 4254"/>
              <a:gd name="T48" fmla="*/ 2578 w 5212"/>
              <a:gd name="T49" fmla="*/ 1441 h 4254"/>
              <a:gd name="T50" fmla="*/ 2170 w 5212"/>
              <a:gd name="T51" fmla="*/ 1327 h 4254"/>
              <a:gd name="T52" fmla="*/ 1848 w 5212"/>
              <a:gd name="T53" fmla="*/ 1609 h 4254"/>
              <a:gd name="T54" fmla="*/ 2229 w 5212"/>
              <a:gd name="T55" fmla="*/ 1978 h 4254"/>
              <a:gd name="T56" fmla="*/ 2730 w 5212"/>
              <a:gd name="T57" fmla="*/ 2568 h 4254"/>
              <a:gd name="T58" fmla="*/ 2219 w 5212"/>
              <a:gd name="T59" fmla="*/ 3118 h 4254"/>
              <a:gd name="T60" fmla="*/ 3086 w 5212"/>
              <a:gd name="T61" fmla="*/ 4049 h 4254"/>
              <a:gd name="T62" fmla="*/ 3037 w 5212"/>
              <a:gd name="T63" fmla="*/ 4046 h 4254"/>
              <a:gd name="T64" fmla="*/ 4253 w 5212"/>
              <a:gd name="T65" fmla="*/ 2127 h 4254"/>
              <a:gd name="T66" fmla="*/ 3037 w 5212"/>
              <a:gd name="T67" fmla="*/ 208 h 4254"/>
              <a:gd name="T68" fmla="*/ 3086 w 5212"/>
              <a:gd name="T69" fmla="*/ 205 h 4254"/>
              <a:gd name="T70" fmla="*/ 5007 w 5212"/>
              <a:gd name="T71" fmla="*/ 2127 h 4254"/>
              <a:gd name="T72" fmla="*/ 3086 w 5212"/>
              <a:gd name="T73" fmla="*/ 4049 h 4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12" h="4254">
                <a:moveTo>
                  <a:pt x="3086" y="0"/>
                </a:moveTo>
                <a:cubicBezTo>
                  <a:pt x="2929" y="0"/>
                  <a:pt x="2774" y="17"/>
                  <a:pt x="2624" y="51"/>
                </a:cubicBezTo>
                <a:cubicBezTo>
                  <a:pt x="2624" y="51"/>
                  <a:pt x="2299" y="0"/>
                  <a:pt x="2127" y="0"/>
                </a:cubicBezTo>
                <a:cubicBezTo>
                  <a:pt x="954" y="0"/>
                  <a:pt x="0" y="955"/>
                  <a:pt x="0" y="2127"/>
                </a:cubicBezTo>
                <a:cubicBezTo>
                  <a:pt x="0" y="3300"/>
                  <a:pt x="954" y="4254"/>
                  <a:pt x="2127" y="4254"/>
                </a:cubicBezTo>
                <a:cubicBezTo>
                  <a:pt x="2291" y="4254"/>
                  <a:pt x="2450" y="4233"/>
                  <a:pt x="2604" y="4198"/>
                </a:cubicBezTo>
                <a:cubicBezTo>
                  <a:pt x="2761" y="4235"/>
                  <a:pt x="2923" y="4254"/>
                  <a:pt x="3086" y="4254"/>
                </a:cubicBezTo>
                <a:cubicBezTo>
                  <a:pt x="4258" y="4254"/>
                  <a:pt x="5212" y="3300"/>
                  <a:pt x="5212" y="2127"/>
                </a:cubicBezTo>
                <a:cubicBezTo>
                  <a:pt x="5212" y="955"/>
                  <a:pt x="4258" y="0"/>
                  <a:pt x="3086" y="0"/>
                </a:cubicBezTo>
                <a:close/>
                <a:moveTo>
                  <a:pt x="2219" y="3118"/>
                </a:moveTo>
                <a:lnTo>
                  <a:pt x="2219" y="3455"/>
                </a:lnTo>
                <a:lnTo>
                  <a:pt x="2015" y="3455"/>
                </a:lnTo>
                <a:lnTo>
                  <a:pt x="2015" y="3131"/>
                </a:lnTo>
                <a:cubicBezTo>
                  <a:pt x="1827" y="3128"/>
                  <a:pt x="1636" y="3070"/>
                  <a:pt x="1523" y="2988"/>
                </a:cubicBezTo>
                <a:lnTo>
                  <a:pt x="1600" y="2772"/>
                </a:lnTo>
                <a:cubicBezTo>
                  <a:pt x="1713" y="2846"/>
                  <a:pt x="1882" y="2911"/>
                  <a:pt x="2063" y="2911"/>
                </a:cubicBezTo>
                <a:cubicBezTo>
                  <a:pt x="2294" y="2911"/>
                  <a:pt x="2428" y="2778"/>
                  <a:pt x="2428" y="2593"/>
                </a:cubicBezTo>
                <a:cubicBezTo>
                  <a:pt x="2428" y="2415"/>
                  <a:pt x="2322" y="2305"/>
                  <a:pt x="2083" y="2208"/>
                </a:cubicBezTo>
                <a:cubicBezTo>
                  <a:pt x="1753" y="2078"/>
                  <a:pt x="1548" y="1926"/>
                  <a:pt x="1549" y="1644"/>
                </a:cubicBezTo>
                <a:cubicBezTo>
                  <a:pt x="1549" y="1376"/>
                  <a:pt x="1739" y="1172"/>
                  <a:pt x="2034" y="1123"/>
                </a:cubicBezTo>
                <a:lnTo>
                  <a:pt x="2034" y="799"/>
                </a:lnTo>
                <a:lnTo>
                  <a:pt x="2238" y="799"/>
                </a:lnTo>
                <a:lnTo>
                  <a:pt x="2238" y="1114"/>
                </a:lnTo>
                <a:cubicBezTo>
                  <a:pt x="2429" y="1120"/>
                  <a:pt x="2562" y="1172"/>
                  <a:pt x="2659" y="1227"/>
                </a:cubicBezTo>
                <a:lnTo>
                  <a:pt x="2578" y="1441"/>
                </a:lnTo>
                <a:cubicBezTo>
                  <a:pt x="2510" y="1402"/>
                  <a:pt x="2377" y="1327"/>
                  <a:pt x="2170" y="1327"/>
                </a:cubicBezTo>
                <a:cubicBezTo>
                  <a:pt x="1921" y="1327"/>
                  <a:pt x="1848" y="1476"/>
                  <a:pt x="1848" y="1609"/>
                </a:cubicBezTo>
                <a:cubicBezTo>
                  <a:pt x="1848" y="1774"/>
                  <a:pt x="1947" y="1858"/>
                  <a:pt x="2229" y="1978"/>
                </a:cubicBezTo>
                <a:cubicBezTo>
                  <a:pt x="2562" y="2114"/>
                  <a:pt x="2730" y="2280"/>
                  <a:pt x="2730" y="2568"/>
                </a:cubicBezTo>
                <a:cubicBezTo>
                  <a:pt x="2730" y="2827"/>
                  <a:pt x="2553" y="3067"/>
                  <a:pt x="2219" y="3118"/>
                </a:cubicBezTo>
                <a:close/>
                <a:moveTo>
                  <a:pt x="3086" y="4049"/>
                </a:moveTo>
                <a:cubicBezTo>
                  <a:pt x="3069" y="4049"/>
                  <a:pt x="3053" y="4047"/>
                  <a:pt x="3037" y="4046"/>
                </a:cubicBezTo>
                <a:cubicBezTo>
                  <a:pt x="3755" y="3704"/>
                  <a:pt x="4253" y="2974"/>
                  <a:pt x="4253" y="2127"/>
                </a:cubicBezTo>
                <a:cubicBezTo>
                  <a:pt x="4253" y="1280"/>
                  <a:pt x="3755" y="550"/>
                  <a:pt x="3037" y="208"/>
                </a:cubicBezTo>
                <a:cubicBezTo>
                  <a:pt x="3053" y="208"/>
                  <a:pt x="3069" y="205"/>
                  <a:pt x="3086" y="205"/>
                </a:cubicBezTo>
                <a:cubicBezTo>
                  <a:pt x="4146" y="205"/>
                  <a:pt x="5007" y="1068"/>
                  <a:pt x="5007" y="2127"/>
                </a:cubicBezTo>
                <a:cubicBezTo>
                  <a:pt x="5007" y="3187"/>
                  <a:pt x="4146" y="4049"/>
                  <a:pt x="3086" y="4049"/>
                </a:cubicBezTo>
                <a:close/>
              </a:path>
            </a:pathLst>
          </a:custGeom>
          <a:solidFill>
            <a:schemeClr val="bg1"/>
          </a:solidFill>
          <a:ln>
            <a:noFill/>
          </a:ln>
        </p:spPr>
        <p:txBody>
          <a:bodyPr wrap="square" lIns="91440" tIns="45720" rIns="91440" bIns="45720" anchor="ctr" anchorCtr="0">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dirty="0">
              <a:latin typeface="思源黑体 CN Normal" panose="020B0400000000000000" pitchFamily="34" charset="-122"/>
            </a:endParaRPr>
          </a:p>
        </p:txBody>
      </p:sp>
      <p:sp>
        <p:nvSpPr>
          <p:cNvPr id="45" name="išlíḋé"/>
          <p:cNvSpPr/>
          <p:nvPr/>
        </p:nvSpPr>
        <p:spPr>
          <a:xfrm>
            <a:off x="3965792" y="1593665"/>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46" name="îśḻíďe"/>
          <p:cNvSpPr/>
          <p:nvPr/>
        </p:nvSpPr>
        <p:spPr>
          <a:xfrm>
            <a:off x="4088248" y="1707604"/>
            <a:ext cx="283778" cy="300811"/>
          </a:xfrm>
          <a:custGeom>
            <a:avLst/>
            <a:gdLst>
              <a:gd name="T0" fmla="*/ 8271 w 8399"/>
              <a:gd name="T1" fmla="*/ 4213 h 8903"/>
              <a:gd name="T2" fmla="*/ 4424 w 8399"/>
              <a:gd name="T3" fmla="*/ 131 h 8903"/>
              <a:gd name="T4" fmla="*/ 3972 w 8399"/>
              <a:gd name="T5" fmla="*/ 131 h 8903"/>
              <a:gd name="T6" fmla="*/ 132 w 8399"/>
              <a:gd name="T7" fmla="*/ 4203 h 8903"/>
              <a:gd name="T8" fmla="*/ 127 w 8399"/>
              <a:gd name="T9" fmla="*/ 4213 h 8903"/>
              <a:gd name="T10" fmla="*/ 127 w 8399"/>
              <a:gd name="T11" fmla="*/ 4693 h 8903"/>
              <a:gd name="T12" fmla="*/ 3972 w 8399"/>
              <a:gd name="T13" fmla="*/ 8771 h 8903"/>
              <a:gd name="T14" fmla="*/ 4424 w 8399"/>
              <a:gd name="T15" fmla="*/ 8771 h 8903"/>
              <a:gd name="T16" fmla="*/ 8271 w 8399"/>
              <a:gd name="T17" fmla="*/ 4693 h 8903"/>
              <a:gd name="T18" fmla="*/ 8271 w 8399"/>
              <a:gd name="T19" fmla="*/ 4213 h 8903"/>
              <a:gd name="T20" fmla="*/ 8271 w 8399"/>
              <a:gd name="T21" fmla="*/ 4213 h 8903"/>
              <a:gd name="T22" fmla="*/ 8271 w 8399"/>
              <a:gd name="T23" fmla="*/ 4213 h 8903"/>
              <a:gd name="T24" fmla="*/ 4199 w 8399"/>
              <a:gd name="T25" fmla="*/ 8052 h 8903"/>
              <a:gd name="T26" fmla="*/ 4199 w 8399"/>
              <a:gd name="T27" fmla="*/ 8052 h 8903"/>
              <a:gd name="T28" fmla="*/ 805 w 8399"/>
              <a:gd name="T29" fmla="*/ 4454 h 8903"/>
              <a:gd name="T30" fmla="*/ 4199 w 8399"/>
              <a:gd name="T31" fmla="*/ 855 h 8903"/>
              <a:gd name="T32" fmla="*/ 7591 w 8399"/>
              <a:gd name="T33" fmla="*/ 4454 h 8903"/>
              <a:gd name="T34" fmla="*/ 4199 w 8399"/>
              <a:gd name="T35" fmla="*/ 8052 h 8903"/>
              <a:gd name="T36" fmla="*/ 3505 w 8399"/>
              <a:gd name="T37" fmla="*/ 2929 h 8903"/>
              <a:gd name="T38" fmla="*/ 3505 w 8399"/>
              <a:gd name="T39" fmla="*/ 2929 h 8903"/>
              <a:gd name="T40" fmla="*/ 3233 w 8399"/>
              <a:gd name="T41" fmla="*/ 2929 h 8903"/>
              <a:gd name="T42" fmla="*/ 2220 w 8399"/>
              <a:gd name="T43" fmla="*/ 4008 h 8903"/>
              <a:gd name="T44" fmla="*/ 2220 w 8399"/>
              <a:gd name="T45" fmla="*/ 4295 h 8903"/>
              <a:gd name="T46" fmla="*/ 2493 w 8399"/>
              <a:gd name="T47" fmla="*/ 4295 h 8903"/>
              <a:gd name="T48" fmla="*/ 3176 w 8399"/>
              <a:gd name="T49" fmla="*/ 3566 h 8903"/>
              <a:gd name="T50" fmla="*/ 3176 w 8399"/>
              <a:gd name="T51" fmla="*/ 5825 h 8903"/>
              <a:gd name="T52" fmla="*/ 3371 w 8399"/>
              <a:gd name="T53" fmla="*/ 6032 h 8903"/>
              <a:gd name="T54" fmla="*/ 3560 w 8399"/>
              <a:gd name="T55" fmla="*/ 5825 h 8903"/>
              <a:gd name="T56" fmla="*/ 3560 w 8399"/>
              <a:gd name="T57" fmla="*/ 3566 h 8903"/>
              <a:gd name="T58" fmla="*/ 4249 w 8399"/>
              <a:gd name="T59" fmla="*/ 4295 h 8903"/>
              <a:gd name="T60" fmla="*/ 4518 w 8399"/>
              <a:gd name="T61" fmla="*/ 4295 h 8903"/>
              <a:gd name="T62" fmla="*/ 4518 w 8399"/>
              <a:gd name="T63" fmla="*/ 4008 h 8903"/>
              <a:gd name="T64" fmla="*/ 3508 w 8399"/>
              <a:gd name="T65" fmla="*/ 2939 h 8903"/>
              <a:gd name="T66" fmla="*/ 3505 w 8399"/>
              <a:gd name="T67" fmla="*/ 2929 h 8903"/>
              <a:gd name="T68" fmla="*/ 3878 w 8399"/>
              <a:gd name="T69" fmla="*/ 4609 h 8903"/>
              <a:gd name="T70" fmla="*/ 3878 w 8399"/>
              <a:gd name="T71" fmla="*/ 4609 h 8903"/>
              <a:gd name="T72" fmla="*/ 3880 w 8399"/>
              <a:gd name="T73" fmla="*/ 4898 h 8903"/>
              <a:gd name="T74" fmla="*/ 4882 w 8399"/>
              <a:gd name="T75" fmla="*/ 5960 h 8903"/>
              <a:gd name="T76" fmla="*/ 5173 w 8399"/>
              <a:gd name="T77" fmla="*/ 5960 h 8903"/>
              <a:gd name="T78" fmla="*/ 6176 w 8399"/>
              <a:gd name="T79" fmla="*/ 4898 h 8903"/>
              <a:gd name="T80" fmla="*/ 6176 w 8399"/>
              <a:gd name="T81" fmla="*/ 4609 h 8903"/>
              <a:gd name="T82" fmla="*/ 5906 w 8399"/>
              <a:gd name="T83" fmla="*/ 4609 h 8903"/>
              <a:gd name="T84" fmla="*/ 5218 w 8399"/>
              <a:gd name="T85" fmla="*/ 5335 h 8903"/>
              <a:gd name="T86" fmla="*/ 5218 w 8399"/>
              <a:gd name="T87" fmla="*/ 3077 h 8903"/>
              <a:gd name="T88" fmla="*/ 5027 w 8399"/>
              <a:gd name="T89" fmla="*/ 2871 h 8903"/>
              <a:gd name="T90" fmla="*/ 4836 w 8399"/>
              <a:gd name="T91" fmla="*/ 3077 h 8903"/>
              <a:gd name="T92" fmla="*/ 4836 w 8399"/>
              <a:gd name="T93" fmla="*/ 5335 h 8903"/>
              <a:gd name="T94" fmla="*/ 4149 w 8399"/>
              <a:gd name="T95" fmla="*/ 4609 h 8903"/>
              <a:gd name="T96" fmla="*/ 3878 w 8399"/>
              <a:gd name="T97" fmla="*/ 4609 h 8903"/>
              <a:gd name="T98" fmla="*/ 3878 w 8399"/>
              <a:gd name="T99" fmla="*/ 4609 h 8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99" h="8903">
                <a:moveTo>
                  <a:pt x="8271" y="4213"/>
                </a:moveTo>
                <a:lnTo>
                  <a:pt x="4424" y="131"/>
                </a:lnTo>
                <a:cubicBezTo>
                  <a:pt x="4299" y="0"/>
                  <a:pt x="4095" y="0"/>
                  <a:pt x="3972" y="131"/>
                </a:cubicBezTo>
                <a:lnTo>
                  <a:pt x="132" y="4203"/>
                </a:lnTo>
                <a:lnTo>
                  <a:pt x="127" y="4213"/>
                </a:lnTo>
                <a:cubicBezTo>
                  <a:pt x="0" y="4343"/>
                  <a:pt x="0" y="4560"/>
                  <a:pt x="127" y="4693"/>
                </a:cubicBezTo>
                <a:lnTo>
                  <a:pt x="3972" y="8771"/>
                </a:lnTo>
                <a:cubicBezTo>
                  <a:pt x="4095" y="8903"/>
                  <a:pt x="4299" y="8903"/>
                  <a:pt x="4424" y="8771"/>
                </a:cubicBezTo>
                <a:lnTo>
                  <a:pt x="8271" y="4693"/>
                </a:lnTo>
                <a:cubicBezTo>
                  <a:pt x="8399" y="4560"/>
                  <a:pt x="8399" y="4343"/>
                  <a:pt x="8271" y="4213"/>
                </a:cubicBezTo>
                <a:lnTo>
                  <a:pt x="8271" y="4213"/>
                </a:lnTo>
                <a:lnTo>
                  <a:pt x="8271" y="4213"/>
                </a:lnTo>
                <a:close/>
                <a:moveTo>
                  <a:pt x="4199" y="8052"/>
                </a:moveTo>
                <a:lnTo>
                  <a:pt x="4199" y="8052"/>
                </a:lnTo>
                <a:lnTo>
                  <a:pt x="805" y="4454"/>
                </a:lnTo>
                <a:lnTo>
                  <a:pt x="4199" y="855"/>
                </a:lnTo>
                <a:lnTo>
                  <a:pt x="7591" y="4454"/>
                </a:lnTo>
                <a:lnTo>
                  <a:pt x="4199" y="8052"/>
                </a:lnTo>
                <a:close/>
                <a:moveTo>
                  <a:pt x="3505" y="2929"/>
                </a:moveTo>
                <a:lnTo>
                  <a:pt x="3505" y="2929"/>
                </a:lnTo>
                <a:cubicBezTo>
                  <a:pt x="3426" y="2855"/>
                  <a:pt x="3308" y="2855"/>
                  <a:pt x="3233" y="2929"/>
                </a:cubicBezTo>
                <a:lnTo>
                  <a:pt x="2220" y="4008"/>
                </a:lnTo>
                <a:cubicBezTo>
                  <a:pt x="2143" y="4083"/>
                  <a:pt x="2143" y="4218"/>
                  <a:pt x="2220" y="4295"/>
                </a:cubicBezTo>
                <a:cubicBezTo>
                  <a:pt x="2295" y="4372"/>
                  <a:pt x="2416" y="4372"/>
                  <a:pt x="2493" y="4295"/>
                </a:cubicBezTo>
                <a:lnTo>
                  <a:pt x="3176" y="3566"/>
                </a:lnTo>
                <a:lnTo>
                  <a:pt x="3176" y="5825"/>
                </a:lnTo>
                <a:cubicBezTo>
                  <a:pt x="3176" y="5936"/>
                  <a:pt x="3262" y="6032"/>
                  <a:pt x="3371" y="6032"/>
                </a:cubicBezTo>
                <a:cubicBezTo>
                  <a:pt x="3476" y="6032"/>
                  <a:pt x="3560" y="5936"/>
                  <a:pt x="3560" y="5825"/>
                </a:cubicBezTo>
                <a:lnTo>
                  <a:pt x="3560" y="3566"/>
                </a:lnTo>
                <a:lnTo>
                  <a:pt x="4249" y="4295"/>
                </a:lnTo>
                <a:cubicBezTo>
                  <a:pt x="4320" y="4372"/>
                  <a:pt x="4442" y="4372"/>
                  <a:pt x="4518" y="4295"/>
                </a:cubicBezTo>
                <a:cubicBezTo>
                  <a:pt x="4591" y="4218"/>
                  <a:pt x="4591" y="4083"/>
                  <a:pt x="4518" y="4008"/>
                </a:cubicBezTo>
                <a:lnTo>
                  <a:pt x="3508" y="2939"/>
                </a:lnTo>
                <a:lnTo>
                  <a:pt x="3505" y="2929"/>
                </a:lnTo>
                <a:close/>
                <a:moveTo>
                  <a:pt x="3878" y="4609"/>
                </a:moveTo>
                <a:lnTo>
                  <a:pt x="3878" y="4609"/>
                </a:lnTo>
                <a:cubicBezTo>
                  <a:pt x="3804" y="4691"/>
                  <a:pt x="3804" y="4819"/>
                  <a:pt x="3880" y="4898"/>
                </a:cubicBezTo>
                <a:lnTo>
                  <a:pt x="4882" y="5960"/>
                </a:lnTo>
                <a:cubicBezTo>
                  <a:pt x="4959" y="6052"/>
                  <a:pt x="5098" y="6052"/>
                  <a:pt x="5173" y="5960"/>
                </a:cubicBezTo>
                <a:lnTo>
                  <a:pt x="6176" y="4898"/>
                </a:lnTo>
                <a:cubicBezTo>
                  <a:pt x="6251" y="4819"/>
                  <a:pt x="6251" y="4691"/>
                  <a:pt x="6176" y="4609"/>
                </a:cubicBezTo>
                <a:cubicBezTo>
                  <a:pt x="6106" y="4529"/>
                  <a:pt x="5983" y="4529"/>
                  <a:pt x="5906" y="4609"/>
                </a:cubicBezTo>
                <a:lnTo>
                  <a:pt x="5218" y="5335"/>
                </a:lnTo>
                <a:lnTo>
                  <a:pt x="5218" y="3077"/>
                </a:lnTo>
                <a:cubicBezTo>
                  <a:pt x="5218" y="2963"/>
                  <a:pt x="5132" y="2871"/>
                  <a:pt x="5027" y="2871"/>
                </a:cubicBezTo>
                <a:cubicBezTo>
                  <a:pt x="4923" y="2871"/>
                  <a:pt x="4836" y="2963"/>
                  <a:pt x="4836" y="3077"/>
                </a:cubicBezTo>
                <a:lnTo>
                  <a:pt x="4836" y="5335"/>
                </a:lnTo>
                <a:lnTo>
                  <a:pt x="4149" y="4609"/>
                </a:lnTo>
                <a:cubicBezTo>
                  <a:pt x="4076" y="4529"/>
                  <a:pt x="3953" y="4529"/>
                  <a:pt x="3878" y="4609"/>
                </a:cubicBezTo>
                <a:close/>
                <a:moveTo>
                  <a:pt x="3878" y="4609"/>
                </a:moveTo>
                <a:close/>
              </a:path>
            </a:pathLst>
          </a:custGeom>
          <a:solidFill>
            <a:schemeClr val="bg1"/>
          </a:solidFill>
          <a:ln>
            <a:noFill/>
          </a:ln>
        </p:spPr>
        <p:txBody>
          <a:bodyPr wrap="square" lIns="91440" tIns="45720" rIns="91440" bIns="45720" anchor="ctr" anchorCtr="0">
            <a:normAutofit fontScale="8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a:spcBef>
                <a:spcPts val="0"/>
              </a:spcBef>
              <a:buNone/>
            </a:pPr>
            <a:endParaRPr dirty="0">
              <a:latin typeface="思源黑体 CN Normal" panose="020B0400000000000000" pitchFamily="34" charset="-122"/>
            </a:endParaRPr>
          </a:p>
        </p:txBody>
      </p:sp>
      <p:sp>
        <p:nvSpPr>
          <p:cNvPr id="47" name="ïṡ1ídé"/>
          <p:cNvSpPr/>
          <p:nvPr/>
        </p:nvSpPr>
        <p:spPr>
          <a:xfrm>
            <a:off x="6462968" y="1544344"/>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48" name="î$ḻïḍé"/>
          <p:cNvSpPr/>
          <p:nvPr/>
        </p:nvSpPr>
        <p:spPr>
          <a:xfrm>
            <a:off x="6581547" y="1658284"/>
            <a:ext cx="291532" cy="300811"/>
          </a:xfrm>
          <a:custGeom>
            <a:avLst/>
            <a:gdLst>
              <a:gd name="T0" fmla="*/ 40 w 7790"/>
              <a:gd name="T1" fmla="*/ 0 h 8036"/>
              <a:gd name="T2" fmla="*/ 3458 w 7790"/>
              <a:gd name="T3" fmla="*/ 0 h 8036"/>
              <a:gd name="T4" fmla="*/ 3458 w 7790"/>
              <a:gd name="T5" fmla="*/ 3418 h 8036"/>
              <a:gd name="T6" fmla="*/ 40 w 7790"/>
              <a:gd name="T7" fmla="*/ 3418 h 8036"/>
              <a:gd name="T8" fmla="*/ 40 w 7790"/>
              <a:gd name="T9" fmla="*/ 0 h 8036"/>
              <a:gd name="T10" fmla="*/ 7790 w 7790"/>
              <a:gd name="T11" fmla="*/ 1695 h 8036"/>
              <a:gd name="T12" fmla="*/ 6170 w 7790"/>
              <a:gd name="T13" fmla="*/ 103 h 8036"/>
              <a:gd name="T14" fmla="*/ 4577 w 7790"/>
              <a:gd name="T15" fmla="*/ 1723 h 8036"/>
              <a:gd name="T16" fmla="*/ 6198 w 7790"/>
              <a:gd name="T17" fmla="*/ 3316 h 8036"/>
              <a:gd name="T18" fmla="*/ 7790 w 7790"/>
              <a:gd name="T19" fmla="*/ 1695 h 8036"/>
              <a:gd name="T20" fmla="*/ 0 w 7790"/>
              <a:gd name="T21" fmla="*/ 4618 h 8036"/>
              <a:gd name="T22" fmla="*/ 3417 w 7790"/>
              <a:gd name="T23" fmla="*/ 4618 h 8036"/>
              <a:gd name="T24" fmla="*/ 3417 w 7790"/>
              <a:gd name="T25" fmla="*/ 8036 h 8036"/>
              <a:gd name="T26" fmla="*/ 0 w 7790"/>
              <a:gd name="T27" fmla="*/ 8036 h 8036"/>
              <a:gd name="T28" fmla="*/ 0 w 7790"/>
              <a:gd name="T29" fmla="*/ 4618 h 8036"/>
              <a:gd name="T30" fmla="*/ 4353 w 7790"/>
              <a:gd name="T31" fmla="*/ 4618 h 8036"/>
              <a:gd name="T32" fmla="*/ 7770 w 7790"/>
              <a:gd name="T33" fmla="*/ 4618 h 8036"/>
              <a:gd name="T34" fmla="*/ 7770 w 7790"/>
              <a:gd name="T35" fmla="*/ 8036 h 8036"/>
              <a:gd name="T36" fmla="*/ 4353 w 7790"/>
              <a:gd name="T37" fmla="*/ 8036 h 8036"/>
              <a:gd name="T38" fmla="*/ 4353 w 7790"/>
              <a:gd name="T39" fmla="*/ 4618 h 8036"/>
              <a:gd name="T40" fmla="*/ 4353 w 7790"/>
              <a:gd name="T41" fmla="*/ 4618 h 8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90" h="8036">
                <a:moveTo>
                  <a:pt x="40" y="0"/>
                </a:moveTo>
                <a:lnTo>
                  <a:pt x="3458" y="0"/>
                </a:lnTo>
                <a:lnTo>
                  <a:pt x="3458" y="3418"/>
                </a:lnTo>
                <a:lnTo>
                  <a:pt x="40" y="3418"/>
                </a:lnTo>
                <a:lnTo>
                  <a:pt x="40" y="0"/>
                </a:lnTo>
                <a:close/>
                <a:moveTo>
                  <a:pt x="7790" y="1695"/>
                </a:moveTo>
                <a:lnTo>
                  <a:pt x="6170" y="103"/>
                </a:lnTo>
                <a:lnTo>
                  <a:pt x="4577" y="1723"/>
                </a:lnTo>
                <a:lnTo>
                  <a:pt x="6198" y="3316"/>
                </a:lnTo>
                <a:lnTo>
                  <a:pt x="7790" y="1695"/>
                </a:lnTo>
                <a:close/>
                <a:moveTo>
                  <a:pt x="0" y="4618"/>
                </a:moveTo>
                <a:lnTo>
                  <a:pt x="3417" y="4618"/>
                </a:lnTo>
                <a:lnTo>
                  <a:pt x="3417" y="8036"/>
                </a:lnTo>
                <a:lnTo>
                  <a:pt x="0" y="8036"/>
                </a:lnTo>
                <a:lnTo>
                  <a:pt x="0" y="4618"/>
                </a:lnTo>
                <a:close/>
                <a:moveTo>
                  <a:pt x="4353" y="4618"/>
                </a:moveTo>
                <a:lnTo>
                  <a:pt x="7770" y="4618"/>
                </a:lnTo>
                <a:lnTo>
                  <a:pt x="7770" y="8036"/>
                </a:lnTo>
                <a:lnTo>
                  <a:pt x="4353" y="8036"/>
                </a:lnTo>
                <a:lnTo>
                  <a:pt x="4353" y="4618"/>
                </a:lnTo>
                <a:close/>
                <a:moveTo>
                  <a:pt x="4353" y="4618"/>
                </a:moveTo>
                <a:close/>
              </a:path>
            </a:pathLst>
          </a:custGeom>
          <a:solidFill>
            <a:schemeClr val="bg1"/>
          </a:solidFill>
          <a:ln>
            <a:noFill/>
          </a:ln>
        </p:spPr>
        <p:txBody>
          <a:bodyPr wrap="square" lIns="91440" tIns="45720" rIns="91440" bIns="45720" anchor="ctr" anchorCtr="0">
            <a:normAutofit fontScale="8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a:spcBef>
                <a:spcPts val="0"/>
              </a:spcBef>
              <a:buNone/>
            </a:pPr>
            <a:endParaRPr dirty="0">
              <a:latin typeface="思源黑体 CN Normal" panose="020B0400000000000000" pitchFamily="34" charset="-122"/>
            </a:endParaRPr>
          </a:p>
        </p:txBody>
      </p:sp>
      <p:sp>
        <p:nvSpPr>
          <p:cNvPr id="49" name="ïšḷiḋè"/>
          <p:cNvSpPr/>
          <p:nvPr/>
        </p:nvSpPr>
        <p:spPr>
          <a:xfrm>
            <a:off x="8960144" y="1572479"/>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50" name="ïşļïḓê"/>
          <p:cNvSpPr/>
          <p:nvPr/>
        </p:nvSpPr>
        <p:spPr>
          <a:xfrm>
            <a:off x="9074084" y="1696638"/>
            <a:ext cx="300811" cy="280374"/>
          </a:xfrm>
          <a:custGeom>
            <a:avLst/>
            <a:gdLst>
              <a:gd name="connsiteX0" fmla="*/ 103209 w 600657"/>
              <a:gd name="connsiteY0" fmla="*/ 435200 h 559848"/>
              <a:gd name="connsiteX1" fmla="*/ 103209 w 600657"/>
              <a:gd name="connsiteY1" fmla="*/ 502743 h 559848"/>
              <a:gd name="connsiteX2" fmla="*/ 121655 w 600657"/>
              <a:gd name="connsiteY2" fmla="*/ 521164 h 559848"/>
              <a:gd name="connsiteX3" fmla="*/ 544078 w 600657"/>
              <a:gd name="connsiteY3" fmla="*/ 521164 h 559848"/>
              <a:gd name="connsiteX4" fmla="*/ 562525 w 600657"/>
              <a:gd name="connsiteY4" fmla="*/ 502743 h 559848"/>
              <a:gd name="connsiteX5" fmla="*/ 564369 w 600657"/>
              <a:gd name="connsiteY5" fmla="*/ 502743 h 559848"/>
              <a:gd name="connsiteX6" fmla="*/ 564369 w 600657"/>
              <a:gd name="connsiteY6" fmla="*/ 435200 h 559848"/>
              <a:gd name="connsiteX7" fmla="*/ 121655 w 600657"/>
              <a:gd name="connsiteY7" fmla="*/ 216604 h 559848"/>
              <a:gd name="connsiteX8" fmla="*/ 103209 w 600657"/>
              <a:gd name="connsiteY8" fmla="*/ 235025 h 559848"/>
              <a:gd name="connsiteX9" fmla="*/ 103209 w 600657"/>
              <a:gd name="connsiteY9" fmla="*/ 303183 h 559848"/>
              <a:gd name="connsiteX10" fmla="*/ 562525 w 600657"/>
              <a:gd name="connsiteY10" fmla="*/ 303183 h 559848"/>
              <a:gd name="connsiteX11" fmla="*/ 562525 w 600657"/>
              <a:gd name="connsiteY11" fmla="*/ 235025 h 559848"/>
              <a:gd name="connsiteX12" fmla="*/ 544078 w 600657"/>
              <a:gd name="connsiteY12" fmla="*/ 216604 h 559848"/>
              <a:gd name="connsiteX13" fmla="*/ 121655 w 600657"/>
              <a:gd name="connsiteY13" fmla="*/ 177920 h 559848"/>
              <a:gd name="connsiteX14" fmla="*/ 544078 w 600657"/>
              <a:gd name="connsiteY14" fmla="*/ 177920 h 559848"/>
              <a:gd name="connsiteX15" fmla="*/ 600647 w 600657"/>
              <a:gd name="connsiteY15" fmla="*/ 235025 h 559848"/>
              <a:gd name="connsiteX16" fmla="*/ 600647 w 600657"/>
              <a:gd name="connsiteY16" fmla="*/ 502743 h 559848"/>
              <a:gd name="connsiteX17" fmla="*/ 544078 w 600657"/>
              <a:gd name="connsiteY17" fmla="*/ 559848 h 559848"/>
              <a:gd name="connsiteX18" fmla="*/ 121655 w 600657"/>
              <a:gd name="connsiteY18" fmla="*/ 559848 h 559848"/>
              <a:gd name="connsiteX19" fmla="*/ 64471 w 600657"/>
              <a:gd name="connsiteY19" fmla="*/ 502743 h 559848"/>
              <a:gd name="connsiteX20" fmla="*/ 64471 w 600657"/>
              <a:gd name="connsiteY20" fmla="*/ 235025 h 559848"/>
              <a:gd name="connsiteX21" fmla="*/ 121655 w 600657"/>
              <a:gd name="connsiteY21" fmla="*/ 177920 h 559848"/>
              <a:gd name="connsiteX22" fmla="*/ 472657 w 600657"/>
              <a:gd name="connsiteY22" fmla="*/ 412 h 559848"/>
              <a:gd name="connsiteX23" fmla="*/ 520129 w 600657"/>
              <a:gd name="connsiteY23" fmla="*/ 42280 h 559848"/>
              <a:gd name="connsiteX24" fmla="*/ 547800 w 600657"/>
              <a:gd name="connsiteY24" fmla="*/ 149095 h 559848"/>
              <a:gd name="connsiteX25" fmla="*/ 544111 w 600657"/>
              <a:gd name="connsiteY25" fmla="*/ 149095 h 559848"/>
              <a:gd name="connsiteX26" fmla="*/ 544111 w 600657"/>
              <a:gd name="connsiteY26" fmla="*/ 147253 h 559848"/>
              <a:gd name="connsiteX27" fmla="*/ 123515 w 600657"/>
              <a:gd name="connsiteY27" fmla="*/ 147253 h 559848"/>
              <a:gd name="connsiteX28" fmla="*/ 37428 w 600657"/>
              <a:gd name="connsiteY28" fmla="*/ 233196 h 559848"/>
              <a:gd name="connsiteX29" fmla="*/ 37428 w 600657"/>
              <a:gd name="connsiteY29" fmla="*/ 311772 h 559848"/>
              <a:gd name="connsiteX30" fmla="*/ 2379 w 600657"/>
              <a:gd name="connsiteY30" fmla="*/ 179789 h 559848"/>
              <a:gd name="connsiteX31" fmla="*/ 42962 w 600657"/>
              <a:gd name="connsiteY31" fmla="*/ 110420 h 559848"/>
              <a:gd name="connsiteX32" fmla="*/ 450645 w 600657"/>
              <a:gd name="connsiteY32" fmla="*/ 2378 h 559848"/>
              <a:gd name="connsiteX33" fmla="*/ 472657 w 600657"/>
              <a:gd name="connsiteY33" fmla="*/ 412 h 55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0657" h="559848">
                <a:moveTo>
                  <a:pt x="103209" y="435200"/>
                </a:moveTo>
                <a:lnTo>
                  <a:pt x="103209" y="502743"/>
                </a:lnTo>
                <a:cubicBezTo>
                  <a:pt x="103209" y="511954"/>
                  <a:pt x="110587" y="521164"/>
                  <a:pt x="121655" y="521164"/>
                </a:cubicBezTo>
                <a:lnTo>
                  <a:pt x="544078" y="521164"/>
                </a:lnTo>
                <a:cubicBezTo>
                  <a:pt x="553301" y="521164"/>
                  <a:pt x="562525" y="513796"/>
                  <a:pt x="562525" y="502743"/>
                </a:cubicBezTo>
                <a:lnTo>
                  <a:pt x="564369" y="502743"/>
                </a:lnTo>
                <a:lnTo>
                  <a:pt x="564369" y="435200"/>
                </a:lnTo>
                <a:close/>
                <a:moveTo>
                  <a:pt x="121655" y="216604"/>
                </a:moveTo>
                <a:cubicBezTo>
                  <a:pt x="112432" y="216604"/>
                  <a:pt x="103209" y="223972"/>
                  <a:pt x="103209" y="235025"/>
                </a:cubicBezTo>
                <a:lnTo>
                  <a:pt x="103209" y="303183"/>
                </a:lnTo>
                <a:lnTo>
                  <a:pt x="562525" y="303183"/>
                </a:lnTo>
                <a:lnTo>
                  <a:pt x="562525" y="235025"/>
                </a:lnTo>
                <a:cubicBezTo>
                  <a:pt x="562525" y="225815"/>
                  <a:pt x="555146" y="216604"/>
                  <a:pt x="544078" y="216604"/>
                </a:cubicBezTo>
                <a:close/>
                <a:moveTo>
                  <a:pt x="121655" y="177920"/>
                </a:moveTo>
                <a:lnTo>
                  <a:pt x="544078" y="177920"/>
                </a:lnTo>
                <a:cubicBezTo>
                  <a:pt x="575437" y="177920"/>
                  <a:pt x="601262" y="203709"/>
                  <a:pt x="600647" y="235025"/>
                </a:cubicBezTo>
                <a:lnTo>
                  <a:pt x="600647" y="502743"/>
                </a:lnTo>
                <a:cubicBezTo>
                  <a:pt x="600647" y="534059"/>
                  <a:pt x="575437" y="559848"/>
                  <a:pt x="544078" y="559848"/>
                </a:cubicBezTo>
                <a:lnTo>
                  <a:pt x="121655" y="559848"/>
                </a:lnTo>
                <a:cubicBezTo>
                  <a:pt x="90296" y="559848"/>
                  <a:pt x="64471" y="534059"/>
                  <a:pt x="64471" y="502743"/>
                </a:cubicBezTo>
                <a:lnTo>
                  <a:pt x="64471" y="235025"/>
                </a:lnTo>
                <a:cubicBezTo>
                  <a:pt x="64471" y="203709"/>
                  <a:pt x="90296" y="177920"/>
                  <a:pt x="121655" y="177920"/>
                </a:cubicBezTo>
                <a:close/>
                <a:moveTo>
                  <a:pt x="472657" y="412"/>
                </a:moveTo>
                <a:cubicBezTo>
                  <a:pt x="494534" y="3145"/>
                  <a:pt x="514595" y="19260"/>
                  <a:pt x="520129" y="42280"/>
                </a:cubicBezTo>
                <a:lnTo>
                  <a:pt x="547800" y="149095"/>
                </a:lnTo>
                <a:lnTo>
                  <a:pt x="544111" y="149095"/>
                </a:lnTo>
                <a:lnTo>
                  <a:pt x="544111" y="147253"/>
                </a:lnTo>
                <a:lnTo>
                  <a:pt x="123515" y="147253"/>
                </a:lnTo>
                <a:cubicBezTo>
                  <a:pt x="75552" y="147253"/>
                  <a:pt x="37428" y="185313"/>
                  <a:pt x="37428" y="233196"/>
                </a:cubicBezTo>
                <a:lnTo>
                  <a:pt x="37428" y="311772"/>
                </a:lnTo>
                <a:lnTo>
                  <a:pt x="2379" y="179789"/>
                </a:lnTo>
                <a:cubicBezTo>
                  <a:pt x="-6845" y="150936"/>
                  <a:pt x="11602" y="117787"/>
                  <a:pt x="42962" y="110420"/>
                </a:cubicBezTo>
                <a:lnTo>
                  <a:pt x="450645" y="2378"/>
                </a:lnTo>
                <a:cubicBezTo>
                  <a:pt x="457870" y="76"/>
                  <a:pt x="465364" y="-499"/>
                  <a:pt x="472657" y="412"/>
                </a:cubicBezTo>
                <a:close/>
              </a:path>
            </a:pathLst>
          </a:custGeom>
          <a:solidFill>
            <a:schemeClr val="bg1"/>
          </a:solidFill>
          <a:ln>
            <a:noFill/>
          </a:ln>
        </p:spPr>
        <p:txBody>
          <a:bodyPr wrap="square" lIns="91440" tIns="45720" rIns="91440" bIns="45720" anchor="ctr" anchorCtr="0">
            <a:normAutofit fontScale="80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dirty="0">
              <a:latin typeface="思源黑体 CN Normal" panose="020B0400000000000000" pitchFamily="34" charset="-122"/>
            </a:endParaRPr>
          </a:p>
        </p:txBody>
      </p:sp>
      <p:sp>
        <p:nvSpPr>
          <p:cNvPr id="51" name="ï$ļidè"/>
          <p:cNvSpPr/>
          <p:nvPr/>
        </p:nvSpPr>
        <p:spPr>
          <a:xfrm>
            <a:off x="1751369" y="2827153"/>
            <a:ext cx="528692" cy="528692"/>
          </a:xfrm>
          <a:prstGeom prst="ellipse">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5000" lnSpcReduction="10000"/>
          </a:bodyPr>
          <a:lstStyle/>
          <a:p>
            <a:pPr algn="ctr"/>
            <a:endParaRPr sz="2000">
              <a:solidFill>
                <a:schemeClr val="bg1"/>
              </a:solidFill>
              <a:latin typeface="思源黑体 CN Medium" panose="020B0600000000000000" pitchFamily="34" charset="-122"/>
              <a:ea typeface="思源黑体 CN Medium" panose="020B0600000000000000" pitchFamily="34" charset="-122"/>
            </a:endParaRPr>
          </a:p>
        </p:txBody>
      </p:sp>
      <p:sp>
        <p:nvSpPr>
          <p:cNvPr id="52" name="í$1iďe"/>
          <p:cNvSpPr/>
          <p:nvPr/>
        </p:nvSpPr>
        <p:spPr>
          <a:xfrm>
            <a:off x="1892301" y="2925741"/>
            <a:ext cx="246827" cy="300811"/>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txBody>
          <a:bodyPr wrap="square" lIns="91440" tIns="45720" rIns="91440" bIns="45720" anchor="ctr" anchorCtr="0">
            <a:normAutofit fontScale="80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rtl="0">
              <a:spcBef>
                <a:spcPts val="0"/>
              </a:spcBef>
              <a:buNone/>
            </a:pPr>
            <a:endParaRPr dirty="0">
              <a:latin typeface="思源黑体 CN Normal" panose="020B0400000000000000" pitchFamily="34" charset="-122"/>
            </a:endParaRPr>
          </a:p>
        </p:txBody>
      </p:sp>
      <p:sp>
        <p:nvSpPr>
          <p:cNvPr id="53" name="ïṧlïďê"/>
          <p:cNvSpPr/>
          <p:nvPr/>
        </p:nvSpPr>
        <p:spPr bwMode="auto">
          <a:xfrm>
            <a:off x="6065849" y="5078323"/>
            <a:ext cx="2141075" cy="82994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保持中立态度，</a:t>
            </a:r>
          </a:p>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不能有暗示和诱导</a:t>
            </a:r>
          </a:p>
        </p:txBody>
      </p:sp>
      <p:sp>
        <p:nvSpPr>
          <p:cNvPr id="54" name="ïSļíḍe"/>
          <p:cNvSpPr/>
          <p:nvPr/>
        </p:nvSpPr>
        <p:spPr bwMode="auto">
          <a:xfrm>
            <a:off x="8597265" y="5059045"/>
            <a:ext cx="2536190" cy="829945"/>
          </a:xfrm>
          <a:prstGeom prst="rect">
            <a:avLst/>
          </a:prstGeom>
          <a:noFill/>
        </p:spPr>
        <p:txBody>
          <a:bodyPr wrap="square" rtlCol="0">
            <a:spAutoFit/>
          </a:bodyPr>
          <a:lstStyle/>
          <a:p>
            <a:pPr algn="ctr">
              <a:lnSpc>
                <a:spcPct val="150000"/>
              </a:lnSpc>
            </a:pPr>
            <a:r>
              <a:rPr lang="zh-CN" altLang="en-US" sz="1600" kern="1400" spc="100" dirty="0">
                <a:solidFill>
                  <a:schemeClr val="tx1">
                    <a:lumMod val="65000"/>
                    <a:lumOff val="35000"/>
                  </a:schemeClr>
                </a:solidFill>
                <a:latin typeface="黑体" panose="02010609060101010101" charset="-122"/>
                <a:ea typeface="黑体" panose="02010609060101010101" charset="-122"/>
              </a:rPr>
              <a:t>避免不同问题及选项之间出现交集和模棱两可</a:t>
            </a:r>
          </a:p>
        </p:txBody>
      </p:sp>
      <p:sp>
        <p:nvSpPr>
          <p:cNvPr id="55" name="îṡľïde"/>
          <p:cNvSpPr txBox="1"/>
          <p:nvPr/>
        </p:nvSpPr>
        <p:spPr bwMode="auto">
          <a:xfrm>
            <a:off x="1102360" y="3587115"/>
            <a:ext cx="2028190" cy="12446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20000"/>
              </a:lnSpc>
              <a:spcBef>
                <a:spcPts val="0"/>
              </a:spcBef>
              <a:spcAft>
                <a:spcPts val="0"/>
              </a:spcAft>
            </a:pPr>
            <a:r>
              <a:rPr lang="zh-CN" altLang="en-US" sz="2400" b="1" dirty="0">
                <a:solidFill>
                  <a:srgbClr val="0070C0"/>
                </a:solidFill>
                <a:latin typeface="黑体" panose="02010609060101010101" charset="-122"/>
                <a:ea typeface="黑体" panose="02010609060101010101" charset="-122"/>
              </a:rPr>
              <a:t>市场调研问卷制作</a:t>
            </a:r>
          </a:p>
          <a:p>
            <a:pPr algn="ctr" eaLnBrk="1" hangingPunct="1">
              <a:lnSpc>
                <a:spcPct val="120000"/>
              </a:lnSpc>
              <a:spcBef>
                <a:spcPts val="0"/>
              </a:spcBef>
              <a:spcAft>
                <a:spcPts val="0"/>
              </a:spcAft>
            </a:pPr>
            <a:r>
              <a:rPr lang="zh-CN" altLang="en-US" sz="2400" b="1" dirty="0">
                <a:solidFill>
                  <a:srgbClr val="0070C0"/>
                </a:solidFill>
                <a:latin typeface="黑体" panose="02010609060101010101" charset="-122"/>
                <a:ea typeface="黑体" panose="02010609060101010101" charset="-122"/>
              </a:rPr>
              <a:t>的注意事项</a:t>
            </a:r>
          </a:p>
        </p:txBody>
      </p:sp>
      <p:sp>
        <p:nvSpPr>
          <p:cNvPr id="56" name="Freeform 45"/>
          <p:cNvSpPr/>
          <p:nvPr/>
        </p:nvSpPr>
        <p:spPr>
          <a:xfrm>
            <a:off x="6901180" y="4281805"/>
            <a:ext cx="228440" cy="229438"/>
          </a:xfrm>
          <a:custGeom>
            <a:avLst/>
            <a:gdLst/>
            <a:ahLst/>
            <a:cxnLst>
              <a:cxn ang="0">
                <a:pos x="wd2" y="hd2"/>
              </a:cxn>
              <a:cxn ang="5400000">
                <a:pos x="wd2" y="hd2"/>
              </a:cxn>
              <a:cxn ang="10800000">
                <a:pos x="wd2" y="hd2"/>
              </a:cxn>
              <a:cxn ang="16200000">
                <a:pos x="wd2" y="hd2"/>
              </a:cxn>
            </a:cxnLst>
            <a:rect l="0" t="0" r="r" b="b"/>
            <a:pathLst>
              <a:path w="21600" h="21600" extrusionOk="0">
                <a:moveTo>
                  <a:pt x="17814" y="16256"/>
                </a:moveTo>
                <a:cubicBezTo>
                  <a:pt x="18482" y="16033"/>
                  <a:pt x="18928" y="16033"/>
                  <a:pt x="19373" y="16033"/>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1600" y="13361"/>
                  <a:pt x="21600" y="13361"/>
                  <a:pt x="21600" y="13361"/>
                </a:cubicBezTo>
                <a:cubicBezTo>
                  <a:pt x="21600" y="13361"/>
                  <a:pt x="21600" y="13361"/>
                  <a:pt x="21600" y="13361"/>
                </a:cubicBezTo>
                <a:cubicBezTo>
                  <a:pt x="21600" y="13361"/>
                  <a:pt x="21600" y="13361"/>
                  <a:pt x="21600" y="13361"/>
                </a:cubicBezTo>
                <a:cubicBezTo>
                  <a:pt x="21600" y="13138"/>
                  <a:pt x="21600" y="13138"/>
                  <a:pt x="21600" y="13138"/>
                </a:cubicBezTo>
                <a:cubicBezTo>
                  <a:pt x="20709" y="12915"/>
                  <a:pt x="20709" y="12915"/>
                  <a:pt x="20709" y="12915"/>
                </a:cubicBezTo>
                <a:cubicBezTo>
                  <a:pt x="19596" y="12247"/>
                  <a:pt x="19151" y="10911"/>
                  <a:pt x="19819" y="9798"/>
                </a:cubicBezTo>
                <a:cubicBezTo>
                  <a:pt x="19819" y="9130"/>
                  <a:pt x="20264" y="8685"/>
                  <a:pt x="20709" y="8462"/>
                </a:cubicBezTo>
                <a:cubicBezTo>
                  <a:pt x="21600" y="8016"/>
                  <a:pt x="21600" y="8016"/>
                  <a:pt x="21600" y="8016"/>
                </a:cubicBezTo>
                <a:cubicBezTo>
                  <a:pt x="21600" y="8016"/>
                  <a:pt x="21600" y="8016"/>
                  <a:pt x="21600" y="8016"/>
                </a:cubicBezTo>
                <a:cubicBezTo>
                  <a:pt x="21600" y="8016"/>
                  <a:pt x="21600" y="8016"/>
                  <a:pt x="21600" y="8016"/>
                </a:cubicBezTo>
                <a:cubicBezTo>
                  <a:pt x="21600" y="8016"/>
                  <a:pt x="21600" y="8016"/>
                  <a:pt x="21600" y="8016"/>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19373" y="5344"/>
                  <a:pt x="19373" y="5344"/>
                  <a:pt x="19373" y="5344"/>
                </a:cubicBezTo>
                <a:cubicBezTo>
                  <a:pt x="18037" y="5567"/>
                  <a:pt x="16924" y="4899"/>
                  <a:pt x="16256" y="3786"/>
                </a:cubicBezTo>
                <a:cubicBezTo>
                  <a:pt x="16033" y="3340"/>
                  <a:pt x="16033" y="2672"/>
                  <a:pt x="16256" y="2227"/>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3361" y="0"/>
                  <a:pt x="13361" y="0"/>
                  <a:pt x="13361" y="0"/>
                </a:cubicBezTo>
                <a:cubicBezTo>
                  <a:pt x="13361" y="0"/>
                  <a:pt x="13361" y="0"/>
                  <a:pt x="13361" y="0"/>
                </a:cubicBezTo>
                <a:cubicBezTo>
                  <a:pt x="13361" y="0"/>
                  <a:pt x="13361" y="0"/>
                  <a:pt x="13361" y="0"/>
                </a:cubicBezTo>
                <a:cubicBezTo>
                  <a:pt x="13361" y="0"/>
                  <a:pt x="13361" y="0"/>
                  <a:pt x="13361" y="0"/>
                </a:cubicBezTo>
                <a:cubicBezTo>
                  <a:pt x="12915" y="891"/>
                  <a:pt x="12915" y="891"/>
                  <a:pt x="12915" y="891"/>
                </a:cubicBezTo>
                <a:cubicBezTo>
                  <a:pt x="12247" y="2004"/>
                  <a:pt x="10911" y="2449"/>
                  <a:pt x="9798" y="2004"/>
                </a:cubicBezTo>
                <a:cubicBezTo>
                  <a:pt x="9353" y="1781"/>
                  <a:pt x="8907" y="1336"/>
                  <a:pt x="8685" y="891"/>
                </a:cubicBezTo>
                <a:cubicBezTo>
                  <a:pt x="8239" y="0"/>
                  <a:pt x="8239" y="0"/>
                  <a:pt x="8239" y="0"/>
                </a:cubicBezTo>
                <a:cubicBezTo>
                  <a:pt x="8239" y="0"/>
                  <a:pt x="8239" y="0"/>
                  <a:pt x="8239" y="0"/>
                </a:cubicBezTo>
                <a:cubicBezTo>
                  <a:pt x="8239" y="0"/>
                  <a:pt x="8239" y="0"/>
                  <a:pt x="8239" y="0"/>
                </a:cubicBezTo>
                <a:cubicBezTo>
                  <a:pt x="8239" y="0"/>
                  <a:pt x="8239" y="0"/>
                  <a:pt x="8239" y="0"/>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559"/>
                  <a:pt x="4899" y="1559"/>
                </a:cubicBezTo>
                <a:cubicBezTo>
                  <a:pt x="5344" y="2227"/>
                  <a:pt x="5344" y="2227"/>
                  <a:pt x="5344" y="2227"/>
                </a:cubicBezTo>
                <a:cubicBezTo>
                  <a:pt x="5567" y="3563"/>
                  <a:pt x="5122" y="4676"/>
                  <a:pt x="3786" y="5344"/>
                </a:cubicBezTo>
                <a:cubicBezTo>
                  <a:pt x="3340" y="5567"/>
                  <a:pt x="2895" y="5567"/>
                  <a:pt x="2227" y="5344"/>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0" y="8239"/>
                  <a:pt x="0" y="8239"/>
                  <a:pt x="0" y="8239"/>
                </a:cubicBezTo>
                <a:cubicBezTo>
                  <a:pt x="0" y="8239"/>
                  <a:pt x="0" y="8239"/>
                  <a:pt x="0" y="8239"/>
                </a:cubicBezTo>
                <a:cubicBezTo>
                  <a:pt x="0" y="8239"/>
                  <a:pt x="0" y="8239"/>
                  <a:pt x="0" y="8239"/>
                </a:cubicBezTo>
                <a:cubicBezTo>
                  <a:pt x="0" y="8239"/>
                  <a:pt x="0" y="8239"/>
                  <a:pt x="223" y="8239"/>
                </a:cubicBezTo>
                <a:cubicBezTo>
                  <a:pt x="891" y="8685"/>
                  <a:pt x="891" y="8685"/>
                  <a:pt x="891" y="8685"/>
                </a:cubicBezTo>
                <a:cubicBezTo>
                  <a:pt x="2004" y="9353"/>
                  <a:pt x="2449" y="10689"/>
                  <a:pt x="2004" y="11802"/>
                </a:cubicBezTo>
                <a:cubicBezTo>
                  <a:pt x="1781" y="12470"/>
                  <a:pt x="1336" y="12693"/>
                  <a:pt x="1113" y="13138"/>
                </a:cubicBezTo>
                <a:cubicBezTo>
                  <a:pt x="223" y="13361"/>
                  <a:pt x="223" y="13361"/>
                  <a:pt x="223" y="13361"/>
                </a:cubicBezTo>
                <a:cubicBezTo>
                  <a:pt x="223" y="13361"/>
                  <a:pt x="223" y="13361"/>
                  <a:pt x="223" y="13361"/>
                </a:cubicBezTo>
                <a:cubicBezTo>
                  <a:pt x="223" y="13361"/>
                  <a:pt x="223" y="13361"/>
                  <a:pt x="223" y="13361"/>
                </a:cubicBezTo>
                <a:cubicBezTo>
                  <a:pt x="223" y="13361"/>
                  <a:pt x="223" y="13361"/>
                  <a:pt x="223" y="1336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2449" y="16256"/>
                  <a:pt x="2449" y="16256"/>
                  <a:pt x="2449" y="16256"/>
                </a:cubicBezTo>
                <a:cubicBezTo>
                  <a:pt x="3563" y="16033"/>
                  <a:pt x="4899" y="16701"/>
                  <a:pt x="5344" y="17814"/>
                </a:cubicBezTo>
                <a:cubicBezTo>
                  <a:pt x="5567" y="18260"/>
                  <a:pt x="5567" y="18928"/>
                  <a:pt x="5567" y="19373"/>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8462" y="21600"/>
                  <a:pt x="8462" y="21600"/>
                  <a:pt x="8462" y="21600"/>
                </a:cubicBezTo>
                <a:cubicBezTo>
                  <a:pt x="8462" y="21600"/>
                  <a:pt x="8462" y="21600"/>
                  <a:pt x="8462" y="21600"/>
                </a:cubicBezTo>
                <a:cubicBezTo>
                  <a:pt x="8462" y="21600"/>
                  <a:pt x="8462" y="21600"/>
                  <a:pt x="8462" y="21600"/>
                </a:cubicBezTo>
                <a:cubicBezTo>
                  <a:pt x="8462" y="21600"/>
                  <a:pt x="8462" y="21600"/>
                  <a:pt x="8462" y="21600"/>
                </a:cubicBezTo>
                <a:cubicBezTo>
                  <a:pt x="8685" y="20709"/>
                  <a:pt x="8685" y="20709"/>
                  <a:pt x="8685" y="20709"/>
                </a:cubicBezTo>
                <a:cubicBezTo>
                  <a:pt x="9353" y="19596"/>
                  <a:pt x="10689" y="19151"/>
                  <a:pt x="12025" y="19596"/>
                </a:cubicBezTo>
                <a:cubicBezTo>
                  <a:pt x="12470" y="19819"/>
                  <a:pt x="12915" y="20264"/>
                  <a:pt x="13138" y="20709"/>
                </a:cubicBezTo>
                <a:cubicBezTo>
                  <a:pt x="13584" y="21600"/>
                  <a:pt x="13584" y="21600"/>
                  <a:pt x="13584" y="21600"/>
                </a:cubicBezTo>
                <a:cubicBezTo>
                  <a:pt x="13584" y="21600"/>
                  <a:pt x="13584" y="21600"/>
                  <a:pt x="13584" y="21600"/>
                </a:cubicBezTo>
                <a:cubicBezTo>
                  <a:pt x="13584" y="21600"/>
                  <a:pt x="13584" y="21600"/>
                  <a:pt x="13584" y="21600"/>
                </a:cubicBezTo>
                <a:cubicBezTo>
                  <a:pt x="13584" y="21600"/>
                  <a:pt x="13584" y="21600"/>
                  <a:pt x="13584" y="21600"/>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041"/>
                  <a:pt x="16701" y="20041"/>
                  <a:pt x="16701" y="20041"/>
                </a:cubicBezTo>
                <a:cubicBezTo>
                  <a:pt x="16256" y="19373"/>
                  <a:pt x="16256" y="19373"/>
                  <a:pt x="16256" y="19373"/>
                </a:cubicBezTo>
                <a:cubicBezTo>
                  <a:pt x="16033" y="18037"/>
                  <a:pt x="16701" y="16701"/>
                  <a:pt x="17814" y="16256"/>
                </a:cubicBezTo>
                <a:close/>
                <a:moveTo>
                  <a:pt x="12470" y="14697"/>
                </a:moveTo>
                <a:cubicBezTo>
                  <a:pt x="10466" y="15588"/>
                  <a:pt x="7794" y="14474"/>
                  <a:pt x="6903" y="12470"/>
                </a:cubicBezTo>
                <a:cubicBezTo>
                  <a:pt x="6012" y="10243"/>
                  <a:pt x="7126" y="7794"/>
                  <a:pt x="9130" y="6903"/>
                </a:cubicBezTo>
                <a:cubicBezTo>
                  <a:pt x="11357" y="6012"/>
                  <a:pt x="13806" y="6903"/>
                  <a:pt x="14697" y="9130"/>
                </a:cubicBezTo>
                <a:cubicBezTo>
                  <a:pt x="15588" y="11357"/>
                  <a:pt x="14697" y="13806"/>
                  <a:pt x="12470" y="14697"/>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57" name="Freeform 46"/>
          <p:cNvSpPr/>
          <p:nvPr/>
        </p:nvSpPr>
        <p:spPr>
          <a:xfrm>
            <a:off x="7087723" y="4468349"/>
            <a:ext cx="115717" cy="115716"/>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58280" y="2473960"/>
            <a:ext cx="4621530" cy="1999615"/>
            <a:chOff x="1336840" y="1980161"/>
            <a:chExt cx="3848617" cy="2209863"/>
          </a:xfrm>
        </p:grpSpPr>
        <p:sp>
          <p:nvSpPr>
            <p:cNvPr id="7"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想一想</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3925350" y="2465596"/>
            <a:ext cx="7110095" cy="1761490"/>
            <a:chOff x="4422555" y="1864251"/>
            <a:chExt cx="7110095" cy="1761490"/>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问题</a:t>
              </a:r>
            </a:p>
          </p:txBody>
        </p:sp>
        <p:sp>
          <p:nvSpPr>
            <p:cNvPr id="29" name="矩形 28"/>
            <p:cNvSpPr/>
            <p:nvPr/>
          </p:nvSpPr>
          <p:spPr>
            <a:xfrm>
              <a:off x="7327045" y="2703721"/>
              <a:ext cx="4205605" cy="922020"/>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在制作市场调研问卷的过程中，还有哪些需要注意的地方？</a:t>
              </a:r>
            </a:p>
          </p:txBody>
        </p:sp>
      </p:grpSp>
      <p:sp>
        <p:nvSpPr>
          <p:cNvPr id="12" name="矩形 11"/>
          <p:cNvSpPr/>
          <p:nvPr/>
        </p:nvSpPr>
        <p:spPr>
          <a:xfrm>
            <a:off x="577215" y="1799703"/>
            <a:ext cx="4760387" cy="4218191"/>
          </a:xfrm>
          <a:prstGeom prst="rect">
            <a:avLst/>
          </a:prstGeom>
          <a:blipFill rotWithShape="1">
            <a:blip r:embed="rId3"/>
            <a:tile sx="98000" sy="95000" algn="ctr"/>
          </a:bli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958215" y="3983990"/>
            <a:ext cx="105816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5" name="Rectangle 4"/>
          <p:cNvSpPr/>
          <p:nvPr/>
        </p:nvSpPr>
        <p:spPr>
          <a:xfrm>
            <a:off x="1522730" y="1915160"/>
            <a:ext cx="9375775" cy="1127125"/>
          </a:xfrm>
          <a:prstGeom prst="rect">
            <a:avLst/>
          </a:prstGeom>
          <a:solidFill>
            <a:schemeClr val="bg1"/>
          </a:solidFill>
          <a:ln w="12700" cap="flat" cmpd="sng" algn="ctr">
            <a:noFill/>
            <a:prstDash val="solid"/>
            <a:miter lim="800000"/>
          </a:ln>
          <a:effectLst>
            <a:outerShdw blurRad="292100" sx="102000" sy="102000" algn="ctr" rotWithShape="0">
              <a:prstClr val="black">
                <a:alpha val="1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îṡľïde"/>
          <p:cNvSpPr txBox="1"/>
          <p:nvPr/>
        </p:nvSpPr>
        <p:spPr bwMode="auto">
          <a:xfrm>
            <a:off x="4104005" y="1112520"/>
            <a:ext cx="3983990" cy="8991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50000"/>
              </a:lnSpc>
              <a:spcBef>
                <a:spcPct val="0"/>
              </a:spcBef>
            </a:pPr>
            <a:r>
              <a:rPr lang="zh-CN" altLang="en-US" sz="2400" b="1" dirty="0">
                <a:solidFill>
                  <a:srgbClr val="0070C0"/>
                </a:solidFill>
                <a:latin typeface="黑体" panose="02010609060101010101" charset="-122"/>
                <a:ea typeface="黑体" panose="02010609060101010101" charset="-122"/>
              </a:rPr>
              <a:t>制作与实施线上市场调研问卷</a:t>
            </a:r>
          </a:p>
        </p:txBody>
      </p:sp>
      <p:sp>
        <p:nvSpPr>
          <p:cNvPr id="97" name="Synergistically utilize technically sound portals with frictionless chains. Dramatically customize…"/>
          <p:cNvSpPr txBox="1"/>
          <p:nvPr/>
        </p:nvSpPr>
        <p:spPr>
          <a:xfrm>
            <a:off x="1922144" y="2063750"/>
            <a:ext cx="8348345" cy="830580"/>
          </a:xfrm>
          <a:prstGeom prst="rect">
            <a:avLst/>
          </a:prstGeom>
          <a:ln w="12700">
            <a:miter lim="400000"/>
          </a:ln>
        </p:spPr>
        <p:txBody>
          <a:bodyPr wrap="square" lIns="0" tIns="0" rIns="0" bIns="0">
            <a:spAutoFit/>
          </a:bodyPr>
          <a:lstStyle/>
          <a:p>
            <a:pPr marR="0" lvl="0" indent="457200" defTabSz="914400" fontAlgn="auto">
              <a:lnSpc>
                <a:spcPct val="150000"/>
              </a:lnSpc>
              <a:spcBef>
                <a:spcPts val="0"/>
              </a:spcBef>
              <a:spcAft>
                <a:spcPts val="0"/>
              </a:spcAft>
              <a:buClrTx/>
              <a:buSzTx/>
              <a:buNone/>
              <a:defRPr/>
            </a:pPr>
            <a:r>
              <a:rPr kumimoji="0" lang="zh-CN"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黑体" panose="02010609060101010101" charset="-122"/>
              </a:rPr>
              <a:t>小孙选择了操作简单、方便的线上市场调研工具——问卷星，用来制作与实施此次线上市场调研问卷，通过以下步骤，完成线上市场调研问卷的制作与实施</a:t>
            </a:r>
          </a:p>
        </p:txBody>
      </p:sp>
      <p:sp>
        <p:nvSpPr>
          <p:cNvPr id="11" name="六边形 5"/>
          <p:cNvSpPr/>
          <p:nvPr/>
        </p:nvSpPr>
        <p:spPr>
          <a:xfrm rot="16200000">
            <a:off x="1708150" y="3507740"/>
            <a:ext cx="1098550" cy="95631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3" name="六边形 5"/>
          <p:cNvSpPr/>
          <p:nvPr/>
        </p:nvSpPr>
        <p:spPr>
          <a:xfrm rot="16200000">
            <a:off x="1510030" y="3335020"/>
            <a:ext cx="1494790" cy="130175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noFill/>
          <a:ln>
            <a:solidFill>
              <a:srgbClr val="5B9BD5"/>
            </a:solidFill>
          </a:ln>
          <a:extLst>
            <a:ext uri="{909E8E84-426E-40DD-AFC4-6F175D3DCCD1}">
              <a14:hiddenFill xmlns:a14="http://schemas.microsoft.com/office/drawing/2010/main">
                <a:solidFill>
                  <a:schemeClr val="accent5">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6" name="六边形 5"/>
          <p:cNvSpPr/>
          <p:nvPr/>
        </p:nvSpPr>
        <p:spPr>
          <a:xfrm rot="16200000">
            <a:off x="4328795" y="3507740"/>
            <a:ext cx="1098550" cy="95631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7" name="六边形 5"/>
          <p:cNvSpPr/>
          <p:nvPr/>
        </p:nvSpPr>
        <p:spPr>
          <a:xfrm rot="16200000">
            <a:off x="4130675" y="3335020"/>
            <a:ext cx="1494790" cy="130175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noFill/>
          <a:ln>
            <a:solidFill>
              <a:srgbClr val="5B9BD5"/>
            </a:solidFill>
          </a:ln>
          <a:extLst>
            <a:ext uri="{909E8E84-426E-40DD-AFC4-6F175D3DCCD1}">
              <a14:hiddenFill xmlns:a14="http://schemas.microsoft.com/office/drawing/2010/main">
                <a:solidFill>
                  <a:schemeClr val="accent5">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8" name="六边形 5"/>
          <p:cNvSpPr/>
          <p:nvPr/>
        </p:nvSpPr>
        <p:spPr>
          <a:xfrm rot="16200000">
            <a:off x="6949440" y="3507740"/>
            <a:ext cx="1098550" cy="95631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9" name="六边形 5"/>
          <p:cNvSpPr/>
          <p:nvPr/>
        </p:nvSpPr>
        <p:spPr>
          <a:xfrm rot="16200000">
            <a:off x="6751320" y="3335020"/>
            <a:ext cx="1494790" cy="130175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noFill/>
          <a:ln>
            <a:solidFill>
              <a:srgbClr val="5B9BD5"/>
            </a:solidFill>
          </a:ln>
          <a:extLst>
            <a:ext uri="{909E8E84-426E-40DD-AFC4-6F175D3DCCD1}">
              <a14:hiddenFill xmlns:a14="http://schemas.microsoft.com/office/drawing/2010/main">
                <a:solidFill>
                  <a:schemeClr val="accent5">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10" name="六边形 5"/>
          <p:cNvSpPr/>
          <p:nvPr/>
        </p:nvSpPr>
        <p:spPr>
          <a:xfrm rot="16200000">
            <a:off x="9617710" y="3507740"/>
            <a:ext cx="1098550" cy="95631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12" name="六边形 5"/>
          <p:cNvSpPr/>
          <p:nvPr/>
        </p:nvSpPr>
        <p:spPr>
          <a:xfrm rot="16200000">
            <a:off x="9419590" y="3335020"/>
            <a:ext cx="1494790" cy="1301750"/>
          </a:xfrm>
          <a:custGeom>
            <a:avLst/>
            <a:gdLst>
              <a:gd name="connsiteX0" fmla="*/ 15214 w 3562669"/>
              <a:gd name="connsiteY0" fmla="*/ 1485876 h 3100550"/>
              <a:gd name="connsiteX1" fmla="*/ 718352 w 3562669"/>
              <a:gd name="connsiteY1" fmla="*/ 79601 h 3100550"/>
              <a:gd name="connsiteX2" fmla="*/ 847150 w 3562669"/>
              <a:gd name="connsiteY2" fmla="*/ 0 h 3100550"/>
              <a:gd name="connsiteX3" fmla="*/ 2715520 w 3562669"/>
              <a:gd name="connsiteY3" fmla="*/ 0 h 3100550"/>
              <a:gd name="connsiteX4" fmla="*/ 2844318 w 3562669"/>
              <a:gd name="connsiteY4" fmla="*/ 79601 h 3100550"/>
              <a:gd name="connsiteX5" fmla="*/ 3547455 w 3562669"/>
              <a:gd name="connsiteY5" fmla="*/ 1485876 h 3100550"/>
              <a:gd name="connsiteX6" fmla="*/ 3547455 w 3562669"/>
              <a:gd name="connsiteY6" fmla="*/ 1614674 h 3100550"/>
              <a:gd name="connsiteX7" fmla="*/ 2844318 w 3562669"/>
              <a:gd name="connsiteY7" fmla="*/ 3020949 h 3100550"/>
              <a:gd name="connsiteX8" fmla="*/ 2715520 w 3562669"/>
              <a:gd name="connsiteY8" fmla="*/ 3100550 h 3100550"/>
              <a:gd name="connsiteX9" fmla="*/ 847150 w 3562669"/>
              <a:gd name="connsiteY9" fmla="*/ 3100550 h 3100550"/>
              <a:gd name="connsiteX10" fmla="*/ 718352 w 3562669"/>
              <a:gd name="connsiteY10" fmla="*/ 3020949 h 3100550"/>
              <a:gd name="connsiteX11" fmla="*/ 15214 w 3562669"/>
              <a:gd name="connsiteY11" fmla="*/ 1614674 h 3100550"/>
              <a:gd name="connsiteX12" fmla="*/ 15214 w 3562669"/>
              <a:gd name="connsiteY12" fmla="*/ 1485876 h 31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2669" h="3100550">
                <a:moveTo>
                  <a:pt x="15214" y="1485876"/>
                </a:moveTo>
                <a:lnTo>
                  <a:pt x="718352" y="79601"/>
                </a:lnTo>
                <a:cubicBezTo>
                  <a:pt x="742750" y="30806"/>
                  <a:pt x="792595" y="0"/>
                  <a:pt x="847150" y="0"/>
                </a:cubicBezTo>
                <a:lnTo>
                  <a:pt x="2715520" y="0"/>
                </a:lnTo>
                <a:cubicBezTo>
                  <a:pt x="2770075" y="0"/>
                  <a:pt x="2819920" y="30806"/>
                  <a:pt x="2844318" y="79601"/>
                </a:cubicBezTo>
                <a:lnTo>
                  <a:pt x="3547455" y="1485876"/>
                </a:lnTo>
                <a:cubicBezTo>
                  <a:pt x="3567741" y="1526447"/>
                  <a:pt x="3567741" y="1574103"/>
                  <a:pt x="3547455" y="1614674"/>
                </a:cubicBezTo>
                <a:lnTo>
                  <a:pt x="2844318" y="3020949"/>
                </a:lnTo>
                <a:cubicBezTo>
                  <a:pt x="2819920" y="3069744"/>
                  <a:pt x="2770075" y="3100550"/>
                  <a:pt x="2715520" y="3100550"/>
                </a:cubicBezTo>
                <a:lnTo>
                  <a:pt x="847150" y="3100550"/>
                </a:lnTo>
                <a:cubicBezTo>
                  <a:pt x="792595" y="3100550"/>
                  <a:pt x="742750" y="3069744"/>
                  <a:pt x="718352" y="3020949"/>
                </a:cubicBezTo>
                <a:lnTo>
                  <a:pt x="15214" y="1614674"/>
                </a:lnTo>
                <a:cubicBezTo>
                  <a:pt x="-5071" y="1574103"/>
                  <a:pt x="-5071" y="1526447"/>
                  <a:pt x="15214" y="1485876"/>
                </a:cubicBezTo>
              </a:path>
            </a:pathLst>
          </a:custGeom>
          <a:noFill/>
          <a:ln>
            <a:solidFill>
              <a:srgbClr val="5B9BD5"/>
            </a:solidFill>
          </a:ln>
          <a:extLst>
            <a:ext uri="{909E8E84-426E-40DD-AFC4-6F175D3DCCD1}">
              <a14:hiddenFill xmlns:a14="http://schemas.microsoft.com/office/drawing/2010/main">
                <a:solidFill>
                  <a:schemeClr val="accent5">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cxnSp>
        <p:nvCxnSpPr>
          <p:cNvPr id="13" name="直接箭头连接符 12"/>
          <p:cNvCxnSpPr/>
          <p:nvPr/>
        </p:nvCxnSpPr>
        <p:spPr>
          <a:xfrm>
            <a:off x="2257425" y="4799965"/>
            <a:ext cx="0" cy="424815"/>
          </a:xfrm>
          <a:prstGeom prst="straightConnector1">
            <a:avLst/>
          </a:prstGeom>
          <a:ln w="34925">
            <a:gradFill>
              <a:gsLst>
                <a:gs pos="0">
                  <a:schemeClr val="accent1">
                    <a:lumMod val="5000"/>
                    <a:lumOff val="95000"/>
                  </a:schemeClr>
                </a:gs>
                <a:gs pos="100000">
                  <a:schemeClr val="accent5">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4878070" y="4799965"/>
            <a:ext cx="0" cy="424815"/>
          </a:xfrm>
          <a:prstGeom prst="straightConnector1">
            <a:avLst/>
          </a:prstGeom>
          <a:ln w="34925">
            <a:gradFill>
              <a:gsLst>
                <a:gs pos="0">
                  <a:schemeClr val="accent1">
                    <a:lumMod val="5000"/>
                    <a:lumOff val="95000"/>
                  </a:schemeClr>
                </a:gs>
                <a:gs pos="100000">
                  <a:schemeClr val="accent5">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498715" y="4799965"/>
            <a:ext cx="0" cy="424815"/>
          </a:xfrm>
          <a:prstGeom prst="straightConnector1">
            <a:avLst/>
          </a:prstGeom>
          <a:ln w="34925">
            <a:gradFill>
              <a:gsLst>
                <a:gs pos="0">
                  <a:schemeClr val="accent1">
                    <a:lumMod val="5000"/>
                    <a:lumOff val="95000"/>
                  </a:schemeClr>
                </a:gs>
                <a:gs pos="100000">
                  <a:schemeClr val="accent5">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0166985" y="4799965"/>
            <a:ext cx="0" cy="424815"/>
          </a:xfrm>
          <a:prstGeom prst="straightConnector1">
            <a:avLst/>
          </a:prstGeom>
          <a:ln w="34925">
            <a:gradFill>
              <a:gsLst>
                <a:gs pos="0">
                  <a:schemeClr val="accent1">
                    <a:lumMod val="5000"/>
                    <a:lumOff val="95000"/>
                  </a:schemeClr>
                </a:gs>
                <a:gs pos="100000">
                  <a:schemeClr val="accent5">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169160" y="5320665"/>
            <a:ext cx="172085" cy="172085"/>
          </a:xfrm>
          <a:prstGeom prst="ellipse">
            <a:avLst/>
          </a:prstGeom>
          <a:solidFill>
            <a:schemeClr val="accent1"/>
          </a:solidFill>
          <a:ln>
            <a:noFill/>
          </a:ln>
          <a:effectLst>
            <a:outerShdw blurRad="342900" dist="38100" dir="2700000" algn="tl" rotWithShape="0">
              <a:srgbClr val="00A3E2">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4790440" y="5320665"/>
            <a:ext cx="172085" cy="172085"/>
          </a:xfrm>
          <a:prstGeom prst="ellipse">
            <a:avLst/>
          </a:prstGeom>
          <a:solidFill>
            <a:schemeClr val="accent1"/>
          </a:solidFill>
          <a:ln>
            <a:noFill/>
          </a:ln>
          <a:effectLst>
            <a:outerShdw blurRad="342900" dist="38100" dir="2700000" algn="tl" rotWithShape="0">
              <a:srgbClr val="00A3E2">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椭圆 20"/>
          <p:cNvSpPr/>
          <p:nvPr/>
        </p:nvSpPr>
        <p:spPr>
          <a:xfrm>
            <a:off x="7411720" y="5320665"/>
            <a:ext cx="172085" cy="172085"/>
          </a:xfrm>
          <a:prstGeom prst="ellipse">
            <a:avLst/>
          </a:prstGeom>
          <a:solidFill>
            <a:schemeClr val="accent1"/>
          </a:solidFill>
          <a:ln>
            <a:noFill/>
          </a:ln>
          <a:effectLst>
            <a:outerShdw blurRad="342900" dist="38100" dir="2700000" algn="tl" rotWithShape="0">
              <a:srgbClr val="00A3E2">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p:cNvSpPr/>
          <p:nvPr/>
        </p:nvSpPr>
        <p:spPr>
          <a:xfrm>
            <a:off x="10080625" y="5320665"/>
            <a:ext cx="172085" cy="172085"/>
          </a:xfrm>
          <a:prstGeom prst="ellipse">
            <a:avLst/>
          </a:prstGeom>
          <a:solidFill>
            <a:schemeClr val="accent1"/>
          </a:solidFill>
          <a:ln>
            <a:noFill/>
          </a:ln>
          <a:effectLst>
            <a:outerShdw blurRad="342900" dist="38100" dir="2700000" algn="tl" rotWithShape="0">
              <a:srgbClr val="00A3E2">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p:cNvSpPr txBox="1"/>
          <p:nvPr/>
        </p:nvSpPr>
        <p:spPr>
          <a:xfrm>
            <a:off x="1952457" y="3694681"/>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01</a:t>
            </a:r>
          </a:p>
        </p:txBody>
      </p:sp>
      <p:sp>
        <p:nvSpPr>
          <p:cNvPr id="23" name="文本框 22"/>
          <p:cNvSpPr txBox="1"/>
          <p:nvPr/>
        </p:nvSpPr>
        <p:spPr>
          <a:xfrm>
            <a:off x="4581357" y="3694681"/>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02</a:t>
            </a:r>
          </a:p>
        </p:txBody>
      </p:sp>
      <p:sp>
        <p:nvSpPr>
          <p:cNvPr id="32" name="文本框 31"/>
          <p:cNvSpPr txBox="1"/>
          <p:nvPr/>
        </p:nvSpPr>
        <p:spPr>
          <a:xfrm>
            <a:off x="7202002" y="3694681"/>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03</a:t>
            </a:r>
          </a:p>
        </p:txBody>
      </p:sp>
      <p:sp>
        <p:nvSpPr>
          <p:cNvPr id="33" name="文本框 32"/>
          <p:cNvSpPr txBox="1"/>
          <p:nvPr/>
        </p:nvSpPr>
        <p:spPr>
          <a:xfrm>
            <a:off x="9870272" y="3694046"/>
            <a:ext cx="684803" cy="584775"/>
          </a:xfrm>
          <a:prstGeom prst="rect">
            <a:avLst/>
          </a:prstGeom>
          <a:noFill/>
        </p:spPr>
        <p:txBody>
          <a:bodyPr wrap="none" rtlCol="0">
            <a:spAutoFit/>
          </a:bodyPr>
          <a:lstStyle/>
          <a:p>
            <a:r>
              <a:rPr lang="en-US" altLang="zh-CN" sz="3200" b="1" dirty="0">
                <a:solidFill>
                  <a:schemeClr val="bg1"/>
                </a:solidFill>
                <a:effectLst>
                  <a:outerShdw blurRad="114300" dist="88900" dir="5400000" sx="96000" sy="96000" algn="t" rotWithShape="0">
                    <a:srgbClr val="026AA8">
                      <a:alpha val="40000"/>
                    </a:srgbClr>
                  </a:outerShdw>
                </a:effectLst>
                <a:cs typeface="+mn-ea"/>
                <a:sym typeface="+mn-lt"/>
              </a:rPr>
              <a:t>04</a:t>
            </a:r>
          </a:p>
        </p:txBody>
      </p:sp>
      <p:sp>
        <p:nvSpPr>
          <p:cNvPr id="24" name="文本框 23"/>
          <p:cNvSpPr txBox="1"/>
          <p:nvPr/>
        </p:nvSpPr>
        <p:spPr>
          <a:xfrm>
            <a:off x="1513840" y="5636895"/>
            <a:ext cx="1562100" cy="368300"/>
          </a:xfrm>
          <a:prstGeom prst="rect">
            <a:avLst/>
          </a:prstGeom>
          <a:noFill/>
        </p:spPr>
        <p:txBody>
          <a:bodyPr wrap="none" rtlCol="0">
            <a:spAutoFit/>
          </a:bodyPr>
          <a:lstStyle/>
          <a:p>
            <a:pPr algn="l"/>
            <a:r>
              <a:rPr lang="zh-CN" altLang="en-US" b="1" dirty="0">
                <a:solidFill>
                  <a:schemeClr val="tx1">
                    <a:lumMod val="75000"/>
                    <a:lumOff val="25000"/>
                  </a:schemeClr>
                </a:solidFill>
                <a:cs typeface="+mn-ea"/>
                <a:sym typeface="+mn-lt"/>
              </a:rPr>
              <a:t>创建调研问卷</a:t>
            </a:r>
          </a:p>
        </p:txBody>
      </p:sp>
      <p:sp>
        <p:nvSpPr>
          <p:cNvPr id="25" name="文本框 24"/>
          <p:cNvSpPr txBox="1"/>
          <p:nvPr/>
        </p:nvSpPr>
        <p:spPr>
          <a:xfrm>
            <a:off x="4215130" y="5636895"/>
            <a:ext cx="1562100" cy="368300"/>
          </a:xfrm>
          <a:prstGeom prst="rect">
            <a:avLst/>
          </a:prstGeom>
          <a:noFill/>
        </p:spPr>
        <p:txBody>
          <a:bodyPr wrap="none" rtlCol="0">
            <a:spAutoFit/>
          </a:bodyPr>
          <a:lstStyle/>
          <a:p>
            <a:pPr algn="l"/>
            <a:r>
              <a:rPr lang="zh-CN" altLang="en-US" b="1" dirty="0">
                <a:solidFill>
                  <a:schemeClr val="tx1">
                    <a:lumMod val="75000"/>
                    <a:lumOff val="25000"/>
                  </a:schemeClr>
                </a:solidFill>
                <a:cs typeface="+mn-ea"/>
                <a:sym typeface="+mn-lt"/>
              </a:rPr>
              <a:t>编辑调研问卷</a:t>
            </a:r>
          </a:p>
        </p:txBody>
      </p:sp>
      <p:sp>
        <p:nvSpPr>
          <p:cNvPr id="27" name="文本框 26"/>
          <p:cNvSpPr txBox="1"/>
          <p:nvPr/>
        </p:nvSpPr>
        <p:spPr>
          <a:xfrm>
            <a:off x="6993255" y="5636895"/>
            <a:ext cx="1102360" cy="368300"/>
          </a:xfrm>
          <a:prstGeom prst="rect">
            <a:avLst/>
          </a:prstGeom>
          <a:noFill/>
        </p:spPr>
        <p:txBody>
          <a:bodyPr wrap="none" rtlCol="0">
            <a:spAutoFit/>
          </a:bodyPr>
          <a:lstStyle/>
          <a:p>
            <a:pPr algn="l"/>
            <a:r>
              <a:rPr lang="zh-CN" altLang="en-US" b="1" dirty="0">
                <a:solidFill>
                  <a:schemeClr val="tx1">
                    <a:lumMod val="75000"/>
                    <a:lumOff val="25000"/>
                  </a:schemeClr>
                </a:solidFill>
                <a:cs typeface="+mn-ea"/>
                <a:sym typeface="+mn-lt"/>
              </a:rPr>
              <a:t>问卷实施</a:t>
            </a:r>
          </a:p>
        </p:txBody>
      </p:sp>
      <p:sp>
        <p:nvSpPr>
          <p:cNvPr id="26" name="文本框 25"/>
          <p:cNvSpPr txBox="1"/>
          <p:nvPr/>
        </p:nvSpPr>
        <p:spPr>
          <a:xfrm>
            <a:off x="9615170" y="5636895"/>
            <a:ext cx="1102360" cy="368300"/>
          </a:xfrm>
          <a:prstGeom prst="rect">
            <a:avLst/>
          </a:prstGeom>
          <a:noFill/>
        </p:spPr>
        <p:txBody>
          <a:bodyPr wrap="none" rtlCol="0">
            <a:spAutoFit/>
          </a:bodyPr>
          <a:lstStyle/>
          <a:p>
            <a:pPr algn="l"/>
            <a:r>
              <a:rPr lang="zh-CN" altLang="en-US" b="1" dirty="0">
                <a:solidFill>
                  <a:schemeClr val="tx1">
                    <a:lumMod val="75000"/>
                    <a:lumOff val="25000"/>
                  </a:schemeClr>
                </a:solidFill>
                <a:cs typeface="+mn-ea"/>
                <a:sym typeface="+mn-lt"/>
              </a:rPr>
              <a:t>问卷分析</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795780"/>
            <a:ext cx="12192000" cy="4144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圆角矩形 1"/>
          <p:cNvSpPr/>
          <p:nvPr/>
        </p:nvSpPr>
        <p:spPr>
          <a:xfrm>
            <a:off x="506730" y="2492375"/>
            <a:ext cx="3378835" cy="18770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246505" y="2752090"/>
            <a:ext cx="2149475" cy="39878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7484A"/>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rgbClr val="47484A"/>
                </a:solidFill>
                <a:latin typeface="黑体" panose="02010609060101010101" charset="-122"/>
                <a:ea typeface="黑体" panose="02010609060101010101" charset="-122"/>
                <a:cs typeface="黑体" panose="02010609060101010101" charset="-122"/>
                <a:sym typeface="+mn-lt"/>
              </a:rPr>
              <a:t>1</a:t>
            </a:r>
          </a:p>
        </p:txBody>
      </p:sp>
      <p:sp>
        <p:nvSpPr>
          <p:cNvPr id="17" name="矩形 16"/>
          <p:cNvSpPr/>
          <p:nvPr/>
        </p:nvSpPr>
        <p:spPr>
          <a:xfrm>
            <a:off x="1254125" y="3190240"/>
            <a:ext cx="2289175" cy="68135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rgbClr val="47484A"/>
                </a:solidFill>
                <a:cs typeface="+mn-ea"/>
                <a:sym typeface="+mn-lt"/>
              </a:rPr>
              <a:t>注册登录问卷星官网，点击“创建问卷”</a:t>
            </a:r>
          </a:p>
        </p:txBody>
      </p:sp>
      <p:pic>
        <p:nvPicPr>
          <p:cNvPr id="29" name="图片 2"/>
          <p:cNvPicPr>
            <a:picLocks noChangeAspect="1"/>
          </p:cNvPicPr>
          <p:nvPr/>
        </p:nvPicPr>
        <p:blipFill>
          <a:blip r:embed="rId3"/>
          <a:stretch>
            <a:fillRect/>
          </a:stretch>
        </p:blipFill>
        <p:spPr>
          <a:xfrm>
            <a:off x="4152900" y="1795780"/>
            <a:ext cx="7132955" cy="4203700"/>
          </a:xfrm>
          <a:prstGeom prst="rect">
            <a:avLst/>
          </a:prstGeom>
          <a:noFill/>
          <a:ln>
            <a:noFill/>
          </a:ln>
        </p:spPr>
      </p:pic>
      <p:grpSp>
        <p:nvGrpSpPr>
          <p:cNvPr id="36" name="组合 35"/>
          <p:cNvGrpSpPr/>
          <p:nvPr/>
        </p:nvGrpSpPr>
        <p:grpSpPr>
          <a:xfrm>
            <a:off x="749284" y="2712377"/>
            <a:ext cx="478466" cy="478155"/>
            <a:chOff x="4843129" y="2727249"/>
            <a:chExt cx="478466" cy="478466"/>
          </a:xfrm>
        </p:grpSpPr>
        <p:sp>
          <p:nvSpPr>
            <p:cNvPr id="37" name="椭圆 36"/>
            <p:cNvSpPr/>
            <p:nvPr/>
          </p:nvSpPr>
          <p:spPr>
            <a:xfrm>
              <a:off x="4843129" y="2727249"/>
              <a:ext cx="478466" cy="478466"/>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global-networking_81783"/>
            <p:cNvSpPr>
              <a:spLocks noChangeAspect="1"/>
            </p:cNvSpPr>
            <p:nvPr/>
          </p:nvSpPr>
          <p:spPr bwMode="auto">
            <a:xfrm>
              <a:off x="4929941" y="2814739"/>
              <a:ext cx="304843" cy="303485"/>
            </a:xfrm>
            <a:custGeom>
              <a:avLst/>
              <a:gdLst>
                <a:gd name="T0" fmla="*/ 2733 w 3733"/>
                <a:gd name="T1" fmla="*/ 1750 h 3722"/>
                <a:gd name="T2" fmla="*/ 3102 w 3733"/>
                <a:gd name="T3" fmla="*/ 1088 h 3722"/>
                <a:gd name="T4" fmla="*/ 3733 w 3733"/>
                <a:gd name="T5" fmla="*/ 1862 h 3722"/>
                <a:gd name="T6" fmla="*/ 2813 w 3733"/>
                <a:gd name="T7" fmla="*/ 253 h 3722"/>
                <a:gd name="T8" fmla="*/ 2505 w 3733"/>
                <a:gd name="T9" fmla="*/ 997 h 3722"/>
                <a:gd name="T10" fmla="*/ 1993 w 3733"/>
                <a:gd name="T11" fmla="*/ 937 h 3722"/>
                <a:gd name="T12" fmla="*/ 1711 w 3733"/>
                <a:gd name="T13" fmla="*/ 524 h 3722"/>
                <a:gd name="T14" fmla="*/ 2025 w 3733"/>
                <a:gd name="T15" fmla="*/ 2 h 3722"/>
                <a:gd name="T16" fmla="*/ 1529 w 3733"/>
                <a:gd name="T17" fmla="*/ 246 h 3722"/>
                <a:gd name="T18" fmla="*/ 1249 w 3733"/>
                <a:gd name="T19" fmla="*/ 265 h 3722"/>
                <a:gd name="T20" fmla="*/ 1741 w 3733"/>
                <a:gd name="T21" fmla="*/ 0 h 3722"/>
                <a:gd name="T22" fmla="*/ 1407 w 3733"/>
                <a:gd name="T23" fmla="*/ 827 h 3722"/>
                <a:gd name="T24" fmla="*/ 1932 w 3733"/>
                <a:gd name="T25" fmla="*/ 1157 h 3722"/>
                <a:gd name="T26" fmla="*/ 1389 w 3733"/>
                <a:gd name="T27" fmla="*/ 826 h 3722"/>
                <a:gd name="T28" fmla="*/ 730 w 3733"/>
                <a:gd name="T29" fmla="*/ 2053 h 3722"/>
                <a:gd name="T30" fmla="*/ 593 w 3733"/>
                <a:gd name="T31" fmla="*/ 1965 h 3722"/>
                <a:gd name="T32" fmla="*/ 730 w 3733"/>
                <a:gd name="T33" fmla="*/ 2053 h 3722"/>
                <a:gd name="T34" fmla="*/ 825 w 3733"/>
                <a:gd name="T35" fmla="*/ 2828 h 3722"/>
                <a:gd name="T36" fmla="*/ 749 w 3733"/>
                <a:gd name="T37" fmla="*/ 3356 h 3722"/>
                <a:gd name="T38" fmla="*/ 996 w 3733"/>
                <a:gd name="T39" fmla="*/ 2728 h 3722"/>
                <a:gd name="T40" fmla="*/ 889 w 3733"/>
                <a:gd name="T41" fmla="*/ 2253 h 3722"/>
                <a:gd name="T42" fmla="*/ 1018 w 3733"/>
                <a:gd name="T43" fmla="*/ 1741 h 3722"/>
                <a:gd name="T44" fmla="*/ 2086 w 3733"/>
                <a:gd name="T45" fmla="*/ 1315 h 3722"/>
                <a:gd name="T46" fmla="*/ 1833 w 3733"/>
                <a:gd name="T47" fmla="*/ 3671 h 3722"/>
                <a:gd name="T48" fmla="*/ 2301 w 3733"/>
                <a:gd name="T49" fmla="*/ 1253 h 3722"/>
                <a:gd name="T50" fmla="*/ 2643 w 3733"/>
                <a:gd name="T51" fmla="*/ 1274 h 3722"/>
                <a:gd name="T52" fmla="*/ 2301 w 3733"/>
                <a:gd name="T53" fmla="*/ 1253 h 3722"/>
                <a:gd name="T54" fmla="*/ 3082 w 3733"/>
                <a:gd name="T55" fmla="*/ 891 h 3722"/>
                <a:gd name="T56" fmla="*/ 2998 w 3733"/>
                <a:gd name="T57" fmla="*/ 378 h 3722"/>
                <a:gd name="T58" fmla="*/ 919 w 3733"/>
                <a:gd name="T59" fmla="*/ 254 h 3722"/>
                <a:gd name="T60" fmla="*/ 1104 w 3733"/>
                <a:gd name="T61" fmla="*/ 524 h 3722"/>
                <a:gd name="T62" fmla="*/ 853 w 3733"/>
                <a:gd name="T63" fmla="*/ 1601 h 3722"/>
                <a:gd name="T64" fmla="*/ 298 w 3733"/>
                <a:gd name="T65" fmla="*/ 851 h 3722"/>
                <a:gd name="T66" fmla="*/ 142 w 3733"/>
                <a:gd name="T67" fmla="*/ 1148 h 3722"/>
                <a:gd name="T68" fmla="*/ 14 w 3733"/>
                <a:gd name="T69" fmla="*/ 2089 h 3722"/>
                <a:gd name="T70" fmla="*/ 142 w 3733"/>
                <a:gd name="T71" fmla="*/ 1148 h 3722"/>
                <a:gd name="T72" fmla="*/ 420 w 3733"/>
                <a:gd name="T73" fmla="*/ 2065 h 3722"/>
                <a:gd name="T74" fmla="*/ 463 w 3733"/>
                <a:gd name="T75" fmla="*/ 2531 h 3722"/>
                <a:gd name="T76" fmla="*/ 559 w 3733"/>
                <a:gd name="T77" fmla="*/ 3193 h 3722"/>
                <a:gd name="T78" fmla="*/ 2028 w 3733"/>
                <a:gd name="T79" fmla="*/ 3722 h 3722"/>
                <a:gd name="T80" fmla="*/ 3321 w 3733"/>
                <a:gd name="T81" fmla="*/ 3031 h 3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3" h="3722">
                  <a:moveTo>
                    <a:pt x="3452" y="2846"/>
                  </a:moveTo>
                  <a:cubicBezTo>
                    <a:pt x="3259" y="2456"/>
                    <a:pt x="3002" y="2083"/>
                    <a:pt x="2733" y="1750"/>
                  </a:cubicBezTo>
                  <a:cubicBezTo>
                    <a:pt x="2772" y="1599"/>
                    <a:pt x="2806" y="1455"/>
                    <a:pt x="2835" y="1321"/>
                  </a:cubicBezTo>
                  <a:cubicBezTo>
                    <a:pt x="2966" y="1309"/>
                    <a:pt x="3073" y="1213"/>
                    <a:pt x="3102" y="1088"/>
                  </a:cubicBezTo>
                  <a:cubicBezTo>
                    <a:pt x="3248" y="1069"/>
                    <a:pt x="3396" y="1055"/>
                    <a:pt x="3546" y="1048"/>
                  </a:cubicBezTo>
                  <a:cubicBezTo>
                    <a:pt x="3666" y="1294"/>
                    <a:pt x="3733" y="1570"/>
                    <a:pt x="3733" y="1862"/>
                  </a:cubicBezTo>
                  <a:cubicBezTo>
                    <a:pt x="3733" y="2223"/>
                    <a:pt x="3630" y="2560"/>
                    <a:pt x="3452" y="2846"/>
                  </a:cubicBezTo>
                  <a:close/>
                  <a:moveTo>
                    <a:pt x="2813" y="253"/>
                  </a:moveTo>
                  <a:cubicBezTo>
                    <a:pt x="2804" y="335"/>
                    <a:pt x="2785" y="498"/>
                    <a:pt x="2749" y="721"/>
                  </a:cubicBezTo>
                  <a:cubicBezTo>
                    <a:pt x="2616" y="747"/>
                    <a:pt x="2515" y="860"/>
                    <a:pt x="2505" y="997"/>
                  </a:cubicBezTo>
                  <a:cubicBezTo>
                    <a:pt x="2382" y="1025"/>
                    <a:pt x="2262" y="1057"/>
                    <a:pt x="2146" y="1091"/>
                  </a:cubicBezTo>
                  <a:cubicBezTo>
                    <a:pt x="2094" y="1037"/>
                    <a:pt x="2042" y="985"/>
                    <a:pt x="1993" y="937"/>
                  </a:cubicBezTo>
                  <a:cubicBezTo>
                    <a:pt x="1886" y="832"/>
                    <a:pt x="1783" y="734"/>
                    <a:pt x="1685" y="645"/>
                  </a:cubicBezTo>
                  <a:cubicBezTo>
                    <a:pt x="1701" y="608"/>
                    <a:pt x="1711" y="567"/>
                    <a:pt x="1711" y="524"/>
                  </a:cubicBezTo>
                  <a:cubicBezTo>
                    <a:pt x="1711" y="472"/>
                    <a:pt x="1698" y="424"/>
                    <a:pt x="1675" y="381"/>
                  </a:cubicBezTo>
                  <a:cubicBezTo>
                    <a:pt x="1779" y="245"/>
                    <a:pt x="1895" y="117"/>
                    <a:pt x="2025" y="2"/>
                  </a:cubicBezTo>
                  <a:cubicBezTo>
                    <a:pt x="2310" y="26"/>
                    <a:pt x="2578" y="115"/>
                    <a:pt x="2813" y="253"/>
                  </a:cubicBezTo>
                  <a:close/>
                  <a:moveTo>
                    <a:pt x="1529" y="246"/>
                  </a:moveTo>
                  <a:cubicBezTo>
                    <a:pt x="1492" y="230"/>
                    <a:pt x="1451" y="220"/>
                    <a:pt x="1407" y="220"/>
                  </a:cubicBezTo>
                  <a:cubicBezTo>
                    <a:pt x="1349" y="220"/>
                    <a:pt x="1295" y="237"/>
                    <a:pt x="1249" y="265"/>
                  </a:cubicBezTo>
                  <a:cubicBezTo>
                    <a:pt x="1197" y="222"/>
                    <a:pt x="1151" y="185"/>
                    <a:pt x="1112" y="155"/>
                  </a:cubicBezTo>
                  <a:cubicBezTo>
                    <a:pt x="1307" y="68"/>
                    <a:pt x="1519" y="15"/>
                    <a:pt x="1741" y="0"/>
                  </a:cubicBezTo>
                  <a:cubicBezTo>
                    <a:pt x="1666" y="78"/>
                    <a:pt x="1595" y="161"/>
                    <a:pt x="1529" y="246"/>
                  </a:cubicBezTo>
                  <a:close/>
                  <a:moveTo>
                    <a:pt x="1407" y="827"/>
                  </a:moveTo>
                  <a:cubicBezTo>
                    <a:pt x="1459" y="827"/>
                    <a:pt x="1507" y="814"/>
                    <a:pt x="1550" y="791"/>
                  </a:cubicBezTo>
                  <a:cubicBezTo>
                    <a:pt x="1670" y="901"/>
                    <a:pt x="1799" y="1023"/>
                    <a:pt x="1932" y="1157"/>
                  </a:cubicBezTo>
                  <a:cubicBezTo>
                    <a:pt x="1620" y="1258"/>
                    <a:pt x="1340" y="1373"/>
                    <a:pt x="1102" y="1482"/>
                  </a:cubicBezTo>
                  <a:cubicBezTo>
                    <a:pt x="1178" y="1265"/>
                    <a:pt x="1273" y="1042"/>
                    <a:pt x="1389" y="826"/>
                  </a:cubicBezTo>
                  <a:cubicBezTo>
                    <a:pt x="1395" y="826"/>
                    <a:pt x="1401" y="827"/>
                    <a:pt x="1407" y="827"/>
                  </a:cubicBezTo>
                  <a:close/>
                  <a:moveTo>
                    <a:pt x="730" y="2053"/>
                  </a:moveTo>
                  <a:cubicBezTo>
                    <a:pt x="719" y="2103"/>
                    <a:pt x="708" y="2152"/>
                    <a:pt x="698" y="2200"/>
                  </a:cubicBezTo>
                  <a:cubicBezTo>
                    <a:pt x="659" y="2119"/>
                    <a:pt x="624" y="2040"/>
                    <a:pt x="593" y="1965"/>
                  </a:cubicBezTo>
                  <a:cubicBezTo>
                    <a:pt x="651" y="1932"/>
                    <a:pt x="712" y="1898"/>
                    <a:pt x="778" y="1863"/>
                  </a:cubicBezTo>
                  <a:cubicBezTo>
                    <a:pt x="760" y="1928"/>
                    <a:pt x="745" y="1992"/>
                    <a:pt x="730" y="2053"/>
                  </a:cubicBezTo>
                  <a:close/>
                  <a:moveTo>
                    <a:pt x="794" y="2833"/>
                  </a:moveTo>
                  <a:cubicBezTo>
                    <a:pt x="804" y="2832"/>
                    <a:pt x="815" y="2830"/>
                    <a:pt x="825" y="2828"/>
                  </a:cubicBezTo>
                  <a:cubicBezTo>
                    <a:pt x="1016" y="3120"/>
                    <a:pt x="1260" y="3421"/>
                    <a:pt x="1571" y="3705"/>
                  </a:cubicBezTo>
                  <a:cubicBezTo>
                    <a:pt x="1266" y="3656"/>
                    <a:pt x="986" y="3534"/>
                    <a:pt x="749" y="3356"/>
                  </a:cubicBezTo>
                  <a:cubicBezTo>
                    <a:pt x="752" y="3271"/>
                    <a:pt x="763" y="3083"/>
                    <a:pt x="794" y="2833"/>
                  </a:cubicBezTo>
                  <a:close/>
                  <a:moveTo>
                    <a:pt x="996" y="2728"/>
                  </a:moveTo>
                  <a:cubicBezTo>
                    <a:pt x="1042" y="2675"/>
                    <a:pt x="1069" y="2606"/>
                    <a:pt x="1069" y="2531"/>
                  </a:cubicBezTo>
                  <a:cubicBezTo>
                    <a:pt x="1069" y="2407"/>
                    <a:pt x="995" y="2301"/>
                    <a:pt x="889" y="2253"/>
                  </a:cubicBezTo>
                  <a:cubicBezTo>
                    <a:pt x="900" y="2201"/>
                    <a:pt x="912" y="2148"/>
                    <a:pt x="924" y="2093"/>
                  </a:cubicBezTo>
                  <a:cubicBezTo>
                    <a:pt x="950" y="1982"/>
                    <a:pt x="981" y="1864"/>
                    <a:pt x="1018" y="1741"/>
                  </a:cubicBezTo>
                  <a:cubicBezTo>
                    <a:pt x="1032" y="1734"/>
                    <a:pt x="1047" y="1727"/>
                    <a:pt x="1062" y="1719"/>
                  </a:cubicBezTo>
                  <a:cubicBezTo>
                    <a:pt x="1340" y="1586"/>
                    <a:pt x="1689" y="1438"/>
                    <a:pt x="2086" y="1315"/>
                  </a:cubicBezTo>
                  <a:cubicBezTo>
                    <a:pt x="2230" y="1466"/>
                    <a:pt x="2375" y="1627"/>
                    <a:pt x="2516" y="1798"/>
                  </a:cubicBezTo>
                  <a:cubicBezTo>
                    <a:pt x="2368" y="2355"/>
                    <a:pt x="2150" y="3007"/>
                    <a:pt x="1833" y="3671"/>
                  </a:cubicBezTo>
                  <a:cubicBezTo>
                    <a:pt x="1476" y="3371"/>
                    <a:pt x="1203" y="3043"/>
                    <a:pt x="996" y="2728"/>
                  </a:cubicBezTo>
                  <a:close/>
                  <a:moveTo>
                    <a:pt x="2301" y="1253"/>
                  </a:moveTo>
                  <a:cubicBezTo>
                    <a:pt x="2384" y="1230"/>
                    <a:pt x="2469" y="1208"/>
                    <a:pt x="2555" y="1188"/>
                  </a:cubicBezTo>
                  <a:cubicBezTo>
                    <a:pt x="2579" y="1222"/>
                    <a:pt x="2608" y="1251"/>
                    <a:pt x="2643" y="1274"/>
                  </a:cubicBezTo>
                  <a:cubicBezTo>
                    <a:pt x="2623" y="1365"/>
                    <a:pt x="2601" y="1462"/>
                    <a:pt x="2577" y="1562"/>
                  </a:cubicBezTo>
                  <a:cubicBezTo>
                    <a:pt x="2484" y="1453"/>
                    <a:pt x="2391" y="1350"/>
                    <a:pt x="2301" y="1253"/>
                  </a:cubicBezTo>
                  <a:close/>
                  <a:moveTo>
                    <a:pt x="3438" y="856"/>
                  </a:moveTo>
                  <a:cubicBezTo>
                    <a:pt x="3318" y="864"/>
                    <a:pt x="3199" y="876"/>
                    <a:pt x="3082" y="891"/>
                  </a:cubicBezTo>
                  <a:cubicBezTo>
                    <a:pt x="3053" y="830"/>
                    <a:pt x="3005" y="779"/>
                    <a:pt x="2944" y="749"/>
                  </a:cubicBezTo>
                  <a:cubicBezTo>
                    <a:pt x="2970" y="595"/>
                    <a:pt x="2987" y="469"/>
                    <a:pt x="2998" y="378"/>
                  </a:cubicBezTo>
                  <a:cubicBezTo>
                    <a:pt x="3171" y="510"/>
                    <a:pt x="3320" y="672"/>
                    <a:pt x="3438" y="856"/>
                  </a:cubicBezTo>
                  <a:close/>
                  <a:moveTo>
                    <a:pt x="919" y="254"/>
                  </a:moveTo>
                  <a:cubicBezTo>
                    <a:pt x="963" y="289"/>
                    <a:pt x="1033" y="344"/>
                    <a:pt x="1123" y="419"/>
                  </a:cubicBezTo>
                  <a:cubicBezTo>
                    <a:pt x="1111" y="451"/>
                    <a:pt x="1104" y="487"/>
                    <a:pt x="1104" y="524"/>
                  </a:cubicBezTo>
                  <a:cubicBezTo>
                    <a:pt x="1104" y="613"/>
                    <a:pt x="1143" y="694"/>
                    <a:pt x="1206" y="750"/>
                  </a:cubicBezTo>
                  <a:cubicBezTo>
                    <a:pt x="1055" y="1032"/>
                    <a:pt x="940" y="1325"/>
                    <a:pt x="853" y="1601"/>
                  </a:cubicBezTo>
                  <a:cubicBezTo>
                    <a:pt x="733" y="1662"/>
                    <a:pt x="621" y="1721"/>
                    <a:pt x="521" y="1778"/>
                  </a:cubicBezTo>
                  <a:cubicBezTo>
                    <a:pt x="355" y="1317"/>
                    <a:pt x="309" y="957"/>
                    <a:pt x="298" y="851"/>
                  </a:cubicBezTo>
                  <a:cubicBezTo>
                    <a:pt x="456" y="607"/>
                    <a:pt x="669" y="402"/>
                    <a:pt x="919" y="254"/>
                  </a:cubicBezTo>
                  <a:close/>
                  <a:moveTo>
                    <a:pt x="142" y="1148"/>
                  </a:moveTo>
                  <a:cubicBezTo>
                    <a:pt x="177" y="1332"/>
                    <a:pt x="239" y="1586"/>
                    <a:pt x="347" y="1878"/>
                  </a:cubicBezTo>
                  <a:cubicBezTo>
                    <a:pt x="205" y="1963"/>
                    <a:pt x="93" y="2036"/>
                    <a:pt x="14" y="2089"/>
                  </a:cubicBezTo>
                  <a:cubicBezTo>
                    <a:pt x="5" y="2015"/>
                    <a:pt x="0" y="1939"/>
                    <a:pt x="0" y="1862"/>
                  </a:cubicBezTo>
                  <a:cubicBezTo>
                    <a:pt x="0" y="1609"/>
                    <a:pt x="51" y="1368"/>
                    <a:pt x="142" y="1148"/>
                  </a:cubicBezTo>
                  <a:close/>
                  <a:moveTo>
                    <a:pt x="53" y="2303"/>
                  </a:moveTo>
                  <a:cubicBezTo>
                    <a:pt x="118" y="2257"/>
                    <a:pt x="244" y="2171"/>
                    <a:pt x="420" y="2065"/>
                  </a:cubicBezTo>
                  <a:cubicBezTo>
                    <a:pt x="455" y="2150"/>
                    <a:pt x="495" y="2238"/>
                    <a:pt x="540" y="2329"/>
                  </a:cubicBezTo>
                  <a:cubicBezTo>
                    <a:pt x="492" y="2382"/>
                    <a:pt x="463" y="2453"/>
                    <a:pt x="463" y="2531"/>
                  </a:cubicBezTo>
                  <a:cubicBezTo>
                    <a:pt x="463" y="2636"/>
                    <a:pt x="517" y="2730"/>
                    <a:pt x="600" y="2784"/>
                  </a:cubicBezTo>
                  <a:cubicBezTo>
                    <a:pt x="579" y="2949"/>
                    <a:pt x="567" y="3088"/>
                    <a:pt x="559" y="3193"/>
                  </a:cubicBezTo>
                  <a:cubicBezTo>
                    <a:pt x="315" y="2953"/>
                    <a:pt x="136" y="2646"/>
                    <a:pt x="53" y="2303"/>
                  </a:cubicBezTo>
                  <a:close/>
                  <a:moveTo>
                    <a:pt x="2028" y="3722"/>
                  </a:moveTo>
                  <a:cubicBezTo>
                    <a:pt x="2316" y="3112"/>
                    <a:pt x="2523" y="2514"/>
                    <a:pt x="2669" y="1988"/>
                  </a:cubicBezTo>
                  <a:cubicBezTo>
                    <a:pt x="2923" y="2314"/>
                    <a:pt x="3153" y="2667"/>
                    <a:pt x="3321" y="3031"/>
                  </a:cubicBezTo>
                  <a:cubicBezTo>
                    <a:pt x="3010" y="3417"/>
                    <a:pt x="2549" y="3677"/>
                    <a:pt x="2028" y="3722"/>
                  </a:cubicBezTo>
                  <a:close/>
                </a:path>
              </a:pathLst>
            </a:custGeom>
            <a:solidFill>
              <a:schemeClr val="bg1"/>
            </a:solidFill>
            <a:ln>
              <a:noFill/>
            </a:ln>
          </p:spPr>
          <p:txBody>
            <a:bodyPr/>
            <a:lstStyle/>
            <a:p>
              <a:endParaRPr lang="zh-CN" altLang="en-US">
                <a:cs typeface="+mn-ea"/>
                <a:sym typeface="+mn-lt"/>
              </a:endParaRPr>
            </a:p>
          </p:txBody>
        </p:sp>
      </p:grpSp>
      <p:sp>
        <p:nvSpPr>
          <p:cNvPr id="51" name="流程图: 联系 50"/>
          <p:cNvSpPr/>
          <p:nvPr/>
        </p:nvSpPr>
        <p:spPr>
          <a:xfrm>
            <a:off x="4552534" y="1163592"/>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5052060" y="1122680"/>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创建调研问卷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795780"/>
            <a:ext cx="12192000" cy="4144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圆角矩形 1"/>
          <p:cNvSpPr/>
          <p:nvPr/>
        </p:nvSpPr>
        <p:spPr>
          <a:xfrm>
            <a:off x="506730" y="2492375"/>
            <a:ext cx="3378835" cy="187833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4552534" y="1163592"/>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5052060" y="1122680"/>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创建调研问卷</a:t>
            </a:r>
          </a:p>
        </p:txBody>
      </p:sp>
      <p:sp>
        <p:nvSpPr>
          <p:cNvPr id="21" name="文本框 20"/>
          <p:cNvSpPr txBox="1"/>
          <p:nvPr/>
        </p:nvSpPr>
        <p:spPr>
          <a:xfrm>
            <a:off x="1261745" y="2745740"/>
            <a:ext cx="2149475" cy="39878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7484A"/>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rgbClr val="47484A"/>
                </a:solidFill>
                <a:latin typeface="黑体" panose="02010609060101010101" charset="-122"/>
                <a:ea typeface="黑体" panose="02010609060101010101" charset="-122"/>
                <a:cs typeface="黑体" panose="02010609060101010101" charset="-122"/>
                <a:sym typeface="+mn-lt"/>
              </a:rPr>
              <a:t>2</a:t>
            </a:r>
          </a:p>
        </p:txBody>
      </p:sp>
      <p:sp>
        <p:nvSpPr>
          <p:cNvPr id="23" name="矩形 22"/>
          <p:cNvSpPr/>
          <p:nvPr/>
        </p:nvSpPr>
        <p:spPr>
          <a:xfrm>
            <a:off x="1269365" y="3183890"/>
            <a:ext cx="2489200"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rgbClr val="47484A"/>
                </a:solidFill>
                <a:cs typeface="+mn-ea"/>
                <a:sym typeface="+mn-lt"/>
              </a:rPr>
              <a:t>在“创建问卷”弹出的页面选择“调查”模块，并点击后面的“创建”图标</a:t>
            </a:r>
          </a:p>
        </p:txBody>
      </p:sp>
      <p:grpSp>
        <p:nvGrpSpPr>
          <p:cNvPr id="44" name="组合 43"/>
          <p:cNvGrpSpPr/>
          <p:nvPr/>
        </p:nvGrpSpPr>
        <p:grpSpPr>
          <a:xfrm>
            <a:off x="746744" y="2706027"/>
            <a:ext cx="478466" cy="478466"/>
            <a:chOff x="4843129" y="4346556"/>
            <a:chExt cx="478466" cy="478466"/>
          </a:xfrm>
        </p:grpSpPr>
        <p:sp>
          <p:nvSpPr>
            <p:cNvPr id="45" name="椭圆 44"/>
            <p:cNvSpPr/>
            <p:nvPr/>
          </p:nvSpPr>
          <p:spPr>
            <a:xfrm>
              <a:off x="4843129" y="4346556"/>
              <a:ext cx="478466" cy="478466"/>
            </a:xfrm>
            <a:prstGeom prst="ellipse">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link_91375"/>
            <p:cNvSpPr>
              <a:spLocks noChangeAspect="1"/>
            </p:cNvSpPr>
            <p:nvPr/>
          </p:nvSpPr>
          <p:spPr bwMode="auto">
            <a:xfrm>
              <a:off x="4933020" y="4433368"/>
              <a:ext cx="298684" cy="304843"/>
            </a:xfrm>
            <a:custGeom>
              <a:avLst/>
              <a:gdLst>
                <a:gd name="connsiteX0" fmla="*/ 330556 w 592114"/>
                <a:gd name="connsiteY0" fmla="*/ 233360 h 604322"/>
                <a:gd name="connsiteX1" fmla="*/ 371682 w 592114"/>
                <a:gd name="connsiteY1" fmla="*/ 274425 h 604322"/>
                <a:gd name="connsiteX2" fmla="*/ 402999 w 592114"/>
                <a:gd name="connsiteY2" fmla="*/ 349855 h 604322"/>
                <a:gd name="connsiteX3" fmla="*/ 371682 w 592114"/>
                <a:gd name="connsiteY3" fmla="*/ 425456 h 604322"/>
                <a:gd name="connsiteX4" fmla="*/ 223869 w 592114"/>
                <a:gd name="connsiteY4" fmla="*/ 573223 h 604322"/>
                <a:gd name="connsiteX5" fmla="*/ 148156 w 592114"/>
                <a:gd name="connsiteY5" fmla="*/ 604322 h 604322"/>
                <a:gd name="connsiteX6" fmla="*/ 72443 w 592114"/>
                <a:gd name="connsiteY6" fmla="*/ 573223 h 604322"/>
                <a:gd name="connsiteX7" fmla="*/ 31317 w 592114"/>
                <a:gd name="connsiteY7" fmla="*/ 532157 h 604322"/>
                <a:gd name="connsiteX8" fmla="*/ 0 w 592114"/>
                <a:gd name="connsiteY8" fmla="*/ 456556 h 604322"/>
                <a:gd name="connsiteX9" fmla="*/ 31490 w 592114"/>
                <a:gd name="connsiteY9" fmla="*/ 381126 h 604322"/>
                <a:gd name="connsiteX10" fmla="*/ 148845 w 592114"/>
                <a:gd name="connsiteY10" fmla="*/ 263772 h 604322"/>
                <a:gd name="connsiteX11" fmla="*/ 194272 w 592114"/>
                <a:gd name="connsiteY11" fmla="*/ 309305 h 604322"/>
                <a:gd name="connsiteX12" fmla="*/ 76917 w 592114"/>
                <a:gd name="connsiteY12" fmla="*/ 426487 h 604322"/>
                <a:gd name="connsiteX13" fmla="*/ 64356 w 592114"/>
                <a:gd name="connsiteY13" fmla="*/ 456556 h 604322"/>
                <a:gd name="connsiteX14" fmla="*/ 76917 w 592114"/>
                <a:gd name="connsiteY14" fmla="*/ 486796 h 604322"/>
                <a:gd name="connsiteX15" fmla="*/ 117871 w 592114"/>
                <a:gd name="connsiteY15" fmla="*/ 527690 h 604322"/>
                <a:gd name="connsiteX16" fmla="*/ 178269 w 592114"/>
                <a:gd name="connsiteY16" fmla="*/ 527690 h 604322"/>
                <a:gd name="connsiteX17" fmla="*/ 326082 w 592114"/>
                <a:gd name="connsiteY17" fmla="*/ 380095 h 604322"/>
                <a:gd name="connsiteX18" fmla="*/ 338643 w 592114"/>
                <a:gd name="connsiteY18" fmla="*/ 349855 h 604322"/>
                <a:gd name="connsiteX19" fmla="*/ 326082 w 592114"/>
                <a:gd name="connsiteY19" fmla="*/ 319786 h 604322"/>
                <a:gd name="connsiteX20" fmla="*/ 285128 w 592114"/>
                <a:gd name="connsiteY20" fmla="*/ 278893 h 604322"/>
                <a:gd name="connsiteX21" fmla="*/ 444130 w 592114"/>
                <a:gd name="connsiteY21" fmla="*/ 0 h 604322"/>
                <a:gd name="connsiteX22" fmla="*/ 519843 w 592114"/>
                <a:gd name="connsiteY22" fmla="*/ 31272 h 604322"/>
                <a:gd name="connsiteX23" fmla="*/ 560797 w 592114"/>
                <a:gd name="connsiteY23" fmla="*/ 72337 h 604322"/>
                <a:gd name="connsiteX24" fmla="*/ 592114 w 592114"/>
                <a:gd name="connsiteY24" fmla="*/ 147766 h 604322"/>
                <a:gd name="connsiteX25" fmla="*/ 560797 w 592114"/>
                <a:gd name="connsiteY25" fmla="*/ 223368 h 604322"/>
                <a:gd name="connsiteX26" fmla="*/ 443442 w 592114"/>
                <a:gd name="connsiteY26" fmla="*/ 340550 h 604322"/>
                <a:gd name="connsiteX27" fmla="*/ 397842 w 592114"/>
                <a:gd name="connsiteY27" fmla="*/ 295189 h 604322"/>
                <a:gd name="connsiteX28" fmla="*/ 515197 w 592114"/>
                <a:gd name="connsiteY28" fmla="*/ 178007 h 604322"/>
                <a:gd name="connsiteX29" fmla="*/ 527758 w 592114"/>
                <a:gd name="connsiteY29" fmla="*/ 147766 h 604322"/>
                <a:gd name="connsiteX30" fmla="*/ 515197 w 592114"/>
                <a:gd name="connsiteY30" fmla="*/ 117698 h 604322"/>
                <a:gd name="connsiteX31" fmla="*/ 474243 w 592114"/>
                <a:gd name="connsiteY31" fmla="*/ 76804 h 604322"/>
                <a:gd name="connsiteX32" fmla="*/ 444130 w 592114"/>
                <a:gd name="connsiteY32" fmla="*/ 64261 h 604322"/>
                <a:gd name="connsiteX33" fmla="*/ 414017 w 592114"/>
                <a:gd name="connsiteY33" fmla="*/ 76804 h 604322"/>
                <a:gd name="connsiteX34" fmla="*/ 266033 w 592114"/>
                <a:gd name="connsiteY34" fmla="*/ 224399 h 604322"/>
                <a:gd name="connsiteX35" fmla="*/ 253643 w 592114"/>
                <a:gd name="connsiteY35" fmla="*/ 254467 h 604322"/>
                <a:gd name="connsiteX36" fmla="*/ 266033 w 592114"/>
                <a:gd name="connsiteY36" fmla="*/ 284708 h 604322"/>
                <a:gd name="connsiteX37" fmla="*/ 307158 w 592114"/>
                <a:gd name="connsiteY37" fmla="*/ 325601 h 604322"/>
                <a:gd name="connsiteX38" fmla="*/ 261559 w 592114"/>
                <a:gd name="connsiteY38" fmla="*/ 370962 h 604322"/>
                <a:gd name="connsiteX39" fmla="*/ 220605 w 592114"/>
                <a:gd name="connsiteY39" fmla="*/ 330069 h 604322"/>
                <a:gd name="connsiteX40" fmla="*/ 189115 w 592114"/>
                <a:gd name="connsiteY40" fmla="*/ 254467 h 604322"/>
                <a:gd name="connsiteX41" fmla="*/ 220605 w 592114"/>
                <a:gd name="connsiteY41" fmla="*/ 178866 h 604322"/>
                <a:gd name="connsiteX42" fmla="*/ 368417 w 592114"/>
                <a:gd name="connsiteY42" fmla="*/ 31272 h 604322"/>
                <a:gd name="connsiteX43" fmla="*/ 444130 w 592114"/>
                <a:gd name="connsiteY43"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2114" h="604322">
                  <a:moveTo>
                    <a:pt x="330556" y="233360"/>
                  </a:moveTo>
                  <a:lnTo>
                    <a:pt x="371682" y="274425"/>
                  </a:lnTo>
                  <a:cubicBezTo>
                    <a:pt x="391814" y="294528"/>
                    <a:pt x="402999" y="321333"/>
                    <a:pt x="402999" y="349855"/>
                  </a:cubicBezTo>
                  <a:cubicBezTo>
                    <a:pt x="402999" y="378549"/>
                    <a:pt x="391814" y="405353"/>
                    <a:pt x="371682" y="425456"/>
                  </a:cubicBezTo>
                  <a:lnTo>
                    <a:pt x="223869" y="573223"/>
                  </a:lnTo>
                  <a:cubicBezTo>
                    <a:pt x="202876" y="594013"/>
                    <a:pt x="175516" y="604322"/>
                    <a:pt x="148156" y="604322"/>
                  </a:cubicBezTo>
                  <a:cubicBezTo>
                    <a:pt x="120624" y="604322"/>
                    <a:pt x="93264" y="594013"/>
                    <a:pt x="72443" y="573223"/>
                  </a:cubicBezTo>
                  <a:lnTo>
                    <a:pt x="31317" y="532157"/>
                  </a:lnTo>
                  <a:cubicBezTo>
                    <a:pt x="11185" y="512054"/>
                    <a:pt x="0" y="485250"/>
                    <a:pt x="0" y="456556"/>
                  </a:cubicBezTo>
                  <a:cubicBezTo>
                    <a:pt x="0" y="428034"/>
                    <a:pt x="11185" y="401229"/>
                    <a:pt x="31490" y="381126"/>
                  </a:cubicBezTo>
                  <a:lnTo>
                    <a:pt x="148845" y="263772"/>
                  </a:lnTo>
                  <a:lnTo>
                    <a:pt x="194272" y="309305"/>
                  </a:lnTo>
                  <a:lnTo>
                    <a:pt x="76917" y="426487"/>
                  </a:lnTo>
                  <a:cubicBezTo>
                    <a:pt x="68830" y="434563"/>
                    <a:pt x="64356" y="445216"/>
                    <a:pt x="64356" y="456556"/>
                  </a:cubicBezTo>
                  <a:cubicBezTo>
                    <a:pt x="64356" y="468068"/>
                    <a:pt x="68830" y="478721"/>
                    <a:pt x="76917" y="486796"/>
                  </a:cubicBezTo>
                  <a:lnTo>
                    <a:pt x="117871" y="527690"/>
                  </a:lnTo>
                  <a:cubicBezTo>
                    <a:pt x="134562" y="544357"/>
                    <a:pt x="161578" y="544357"/>
                    <a:pt x="178269" y="527690"/>
                  </a:cubicBezTo>
                  <a:lnTo>
                    <a:pt x="326082" y="380095"/>
                  </a:lnTo>
                  <a:cubicBezTo>
                    <a:pt x="334169" y="372020"/>
                    <a:pt x="338643" y="361367"/>
                    <a:pt x="338643" y="349855"/>
                  </a:cubicBezTo>
                  <a:cubicBezTo>
                    <a:pt x="338643" y="338515"/>
                    <a:pt x="334169" y="327862"/>
                    <a:pt x="326082" y="319786"/>
                  </a:cubicBezTo>
                  <a:lnTo>
                    <a:pt x="285128" y="278893"/>
                  </a:lnTo>
                  <a:close/>
                  <a:moveTo>
                    <a:pt x="444130" y="0"/>
                  </a:moveTo>
                  <a:cubicBezTo>
                    <a:pt x="472694" y="0"/>
                    <a:pt x="499538" y="11169"/>
                    <a:pt x="519843" y="31272"/>
                  </a:cubicBezTo>
                  <a:lnTo>
                    <a:pt x="560797" y="72337"/>
                  </a:lnTo>
                  <a:cubicBezTo>
                    <a:pt x="580929" y="92440"/>
                    <a:pt x="592114" y="119244"/>
                    <a:pt x="592114" y="147766"/>
                  </a:cubicBezTo>
                  <a:cubicBezTo>
                    <a:pt x="592114" y="176289"/>
                    <a:pt x="580929" y="203265"/>
                    <a:pt x="560797" y="223368"/>
                  </a:cubicBezTo>
                  <a:lnTo>
                    <a:pt x="443442" y="340550"/>
                  </a:lnTo>
                  <a:lnTo>
                    <a:pt x="397842" y="295189"/>
                  </a:lnTo>
                  <a:lnTo>
                    <a:pt x="515197" y="178007"/>
                  </a:lnTo>
                  <a:cubicBezTo>
                    <a:pt x="523284" y="169931"/>
                    <a:pt x="527758" y="159278"/>
                    <a:pt x="527758" y="147766"/>
                  </a:cubicBezTo>
                  <a:cubicBezTo>
                    <a:pt x="527758" y="136426"/>
                    <a:pt x="523284" y="125773"/>
                    <a:pt x="515197" y="117698"/>
                  </a:cubicBezTo>
                  <a:lnTo>
                    <a:pt x="474243" y="76804"/>
                  </a:lnTo>
                  <a:cubicBezTo>
                    <a:pt x="466155" y="68729"/>
                    <a:pt x="455487" y="64261"/>
                    <a:pt x="444130" y="64261"/>
                  </a:cubicBezTo>
                  <a:cubicBezTo>
                    <a:pt x="432773" y="64261"/>
                    <a:pt x="421932" y="68729"/>
                    <a:pt x="414017" y="76804"/>
                  </a:cubicBezTo>
                  <a:lnTo>
                    <a:pt x="266033" y="224399"/>
                  </a:lnTo>
                  <a:cubicBezTo>
                    <a:pt x="257945" y="232474"/>
                    <a:pt x="253643" y="243127"/>
                    <a:pt x="253643" y="254467"/>
                  </a:cubicBezTo>
                  <a:cubicBezTo>
                    <a:pt x="253643" y="265979"/>
                    <a:pt x="257945" y="276632"/>
                    <a:pt x="266033" y="284708"/>
                  </a:cubicBezTo>
                  <a:lnTo>
                    <a:pt x="307158" y="325601"/>
                  </a:lnTo>
                  <a:lnTo>
                    <a:pt x="261559" y="370962"/>
                  </a:lnTo>
                  <a:lnTo>
                    <a:pt x="220605" y="330069"/>
                  </a:lnTo>
                  <a:cubicBezTo>
                    <a:pt x="200300" y="309966"/>
                    <a:pt x="189115" y="283162"/>
                    <a:pt x="189115" y="254467"/>
                  </a:cubicBezTo>
                  <a:cubicBezTo>
                    <a:pt x="189115" y="225945"/>
                    <a:pt x="200300" y="199141"/>
                    <a:pt x="220605" y="178866"/>
                  </a:cubicBezTo>
                  <a:lnTo>
                    <a:pt x="368417" y="31272"/>
                  </a:lnTo>
                  <a:cubicBezTo>
                    <a:pt x="388550" y="11169"/>
                    <a:pt x="415565" y="0"/>
                    <a:pt x="444130" y="0"/>
                  </a:cubicBezTo>
                  <a:close/>
                </a:path>
              </a:pathLst>
            </a:custGeom>
            <a:solidFill>
              <a:schemeClr val="bg1"/>
            </a:solidFill>
            <a:ln>
              <a:noFill/>
            </a:ln>
          </p:spPr>
          <p:txBody>
            <a:bodyPr/>
            <a:lstStyle/>
            <a:p>
              <a:endParaRPr lang="zh-CN" altLang="en-US">
                <a:cs typeface="+mn-ea"/>
                <a:sym typeface="+mn-lt"/>
              </a:endParaRPr>
            </a:p>
          </p:txBody>
        </p:sp>
      </p:grpSp>
      <p:pic>
        <p:nvPicPr>
          <p:cNvPr id="31" name="图片 3"/>
          <p:cNvPicPr>
            <a:picLocks noChangeAspect="1"/>
          </p:cNvPicPr>
          <p:nvPr/>
        </p:nvPicPr>
        <p:blipFill>
          <a:blip r:embed="rId3"/>
          <a:stretch>
            <a:fillRect/>
          </a:stretch>
        </p:blipFill>
        <p:spPr>
          <a:xfrm>
            <a:off x="4152900" y="1795780"/>
            <a:ext cx="7422515" cy="414464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795780"/>
            <a:ext cx="12192000" cy="4144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圆角矩形 1"/>
          <p:cNvSpPr/>
          <p:nvPr/>
        </p:nvSpPr>
        <p:spPr>
          <a:xfrm>
            <a:off x="506730" y="2492375"/>
            <a:ext cx="3378835" cy="18643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4552534" y="1163592"/>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5052060" y="1122680"/>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创建调研问卷</a:t>
            </a:r>
          </a:p>
        </p:txBody>
      </p:sp>
      <p:sp>
        <p:nvSpPr>
          <p:cNvPr id="25" name="文本框 24"/>
          <p:cNvSpPr txBox="1"/>
          <p:nvPr/>
        </p:nvSpPr>
        <p:spPr>
          <a:xfrm>
            <a:off x="1270000" y="2732405"/>
            <a:ext cx="2149475" cy="398780"/>
          </a:xfrm>
          <a:prstGeom prst="rect">
            <a:avLst/>
          </a:prstGeom>
          <a:noFill/>
        </p:spPr>
        <p:txBody>
          <a:bodyPr wrap="square" rtlCol="0">
            <a:spAutoFit/>
            <a:scene3d>
              <a:camera prst="orthographicFront"/>
              <a:lightRig rig="threePt" dir="t"/>
            </a:scene3d>
            <a:sp3d contourW="12700"/>
          </a:bodyPr>
          <a:lstStyle/>
          <a:p>
            <a:r>
              <a:rPr lang="zh-CN" altLang="en-US" sz="2000" b="1" dirty="0">
                <a:solidFill>
                  <a:srgbClr val="47484A"/>
                </a:solidFill>
                <a:latin typeface="黑体" panose="02010609060101010101" charset="-122"/>
                <a:ea typeface="黑体" panose="02010609060101010101" charset="-122"/>
                <a:cs typeface="黑体" panose="02010609060101010101" charset="-122"/>
                <a:sym typeface="+mn-lt"/>
              </a:rPr>
              <a:t>步骤</a:t>
            </a:r>
            <a:r>
              <a:rPr lang="en-US" altLang="zh-CN" sz="2000" b="1" dirty="0">
                <a:solidFill>
                  <a:srgbClr val="47484A"/>
                </a:solidFill>
                <a:latin typeface="黑体" panose="02010609060101010101" charset="-122"/>
                <a:ea typeface="黑体" panose="02010609060101010101" charset="-122"/>
                <a:cs typeface="黑体" panose="02010609060101010101" charset="-122"/>
                <a:sym typeface="+mn-lt"/>
              </a:rPr>
              <a:t>3</a:t>
            </a:r>
          </a:p>
        </p:txBody>
      </p:sp>
      <p:sp>
        <p:nvSpPr>
          <p:cNvPr id="26" name="矩形 25"/>
          <p:cNvSpPr/>
          <p:nvPr/>
        </p:nvSpPr>
        <p:spPr>
          <a:xfrm>
            <a:off x="1277620" y="3170555"/>
            <a:ext cx="2487600" cy="9759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rgbClr val="47484A"/>
                </a:solidFill>
                <a:cs typeface="+mn-ea"/>
                <a:sym typeface="+mn-lt"/>
              </a:rPr>
              <a:t>填写调研问卷的标题“广西特产销售情况调查”，点击“立即创建”</a:t>
            </a:r>
          </a:p>
        </p:txBody>
      </p:sp>
      <p:grpSp>
        <p:nvGrpSpPr>
          <p:cNvPr id="47" name="组合 46"/>
          <p:cNvGrpSpPr/>
          <p:nvPr/>
        </p:nvGrpSpPr>
        <p:grpSpPr>
          <a:xfrm>
            <a:off x="754098" y="2692692"/>
            <a:ext cx="478466" cy="478155"/>
            <a:chOff x="8656673" y="2727249"/>
            <a:chExt cx="478466" cy="478466"/>
          </a:xfrm>
        </p:grpSpPr>
        <p:sp>
          <p:nvSpPr>
            <p:cNvPr id="48" name="椭圆 47"/>
            <p:cNvSpPr/>
            <p:nvPr/>
          </p:nvSpPr>
          <p:spPr>
            <a:xfrm>
              <a:off x="8656673" y="2727249"/>
              <a:ext cx="478466" cy="47846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global-networking_81783"/>
            <p:cNvSpPr>
              <a:spLocks noChangeAspect="1"/>
            </p:cNvSpPr>
            <p:nvPr/>
          </p:nvSpPr>
          <p:spPr bwMode="auto">
            <a:xfrm>
              <a:off x="8743485" y="2857802"/>
              <a:ext cx="304843" cy="217359"/>
            </a:xfrm>
            <a:custGeom>
              <a:avLst/>
              <a:gdLst>
                <a:gd name="connsiteX0" fmla="*/ 206677 w 567167"/>
                <a:gd name="connsiteY0" fmla="*/ 136244 h 404402"/>
                <a:gd name="connsiteX1" fmla="*/ 140655 w 567167"/>
                <a:gd name="connsiteY1" fmla="*/ 202208 h 404402"/>
                <a:gd name="connsiteX2" fmla="*/ 206677 w 567167"/>
                <a:gd name="connsiteY2" fmla="*/ 266738 h 404402"/>
                <a:gd name="connsiteX3" fmla="*/ 272699 w 567167"/>
                <a:gd name="connsiteY3" fmla="*/ 202208 h 404402"/>
                <a:gd name="connsiteX4" fmla="*/ 206677 w 567167"/>
                <a:gd name="connsiteY4" fmla="*/ 136244 h 404402"/>
                <a:gd name="connsiteX5" fmla="*/ 459789 w 567167"/>
                <a:gd name="connsiteY5" fmla="*/ 65329 h 404402"/>
                <a:gd name="connsiteX6" fmla="*/ 442203 w 567167"/>
                <a:gd name="connsiteY6" fmla="*/ 81823 h 404402"/>
                <a:gd name="connsiteX7" fmla="*/ 457995 w 567167"/>
                <a:gd name="connsiteY7" fmla="*/ 123417 h 404402"/>
                <a:gd name="connsiteX8" fmla="*/ 501062 w 567167"/>
                <a:gd name="connsiteY8" fmla="*/ 107640 h 404402"/>
                <a:gd name="connsiteX9" fmla="*/ 483835 w 567167"/>
                <a:gd name="connsiteY9" fmla="*/ 66046 h 404402"/>
                <a:gd name="connsiteX10" fmla="*/ 459789 w 567167"/>
                <a:gd name="connsiteY10" fmla="*/ 65329 h 404402"/>
                <a:gd name="connsiteX11" fmla="*/ 445075 w 567167"/>
                <a:gd name="connsiteY11" fmla="*/ 69 h 404402"/>
                <a:gd name="connsiteX12" fmla="*/ 466608 w 567167"/>
                <a:gd name="connsiteY12" fmla="*/ 20149 h 404402"/>
                <a:gd name="connsiteX13" fmla="*/ 479528 w 567167"/>
                <a:gd name="connsiteY13" fmla="*/ 21583 h 404402"/>
                <a:gd name="connsiteX14" fmla="*/ 501062 w 567167"/>
                <a:gd name="connsiteY14" fmla="*/ 1504 h 404402"/>
                <a:gd name="connsiteX15" fmla="*/ 521160 w 567167"/>
                <a:gd name="connsiteY15" fmla="*/ 10109 h 404402"/>
                <a:gd name="connsiteX16" fmla="*/ 521160 w 567167"/>
                <a:gd name="connsiteY16" fmla="*/ 40229 h 404402"/>
                <a:gd name="connsiteX17" fmla="*/ 529774 w 567167"/>
                <a:gd name="connsiteY17" fmla="*/ 48835 h 404402"/>
                <a:gd name="connsiteX18" fmla="*/ 559921 w 567167"/>
                <a:gd name="connsiteY18" fmla="*/ 50269 h 404402"/>
                <a:gd name="connsiteX19" fmla="*/ 567099 w 567167"/>
                <a:gd name="connsiteY19" fmla="*/ 70349 h 404402"/>
                <a:gd name="connsiteX20" fmla="*/ 547001 w 567167"/>
                <a:gd name="connsiteY20" fmla="*/ 90429 h 404402"/>
                <a:gd name="connsiteX21" fmla="*/ 547001 w 567167"/>
                <a:gd name="connsiteY21" fmla="*/ 103337 h 404402"/>
                <a:gd name="connsiteX22" fmla="*/ 567099 w 567167"/>
                <a:gd name="connsiteY22" fmla="*/ 124851 h 404402"/>
                <a:gd name="connsiteX23" fmla="*/ 558485 w 567167"/>
                <a:gd name="connsiteY23" fmla="*/ 144931 h 404402"/>
                <a:gd name="connsiteX24" fmla="*/ 528338 w 567167"/>
                <a:gd name="connsiteY24" fmla="*/ 144931 h 404402"/>
                <a:gd name="connsiteX25" fmla="*/ 518289 w 567167"/>
                <a:gd name="connsiteY25" fmla="*/ 153537 h 404402"/>
                <a:gd name="connsiteX26" fmla="*/ 518289 w 567167"/>
                <a:gd name="connsiteY26" fmla="*/ 182222 h 404402"/>
                <a:gd name="connsiteX27" fmla="*/ 498191 w 567167"/>
                <a:gd name="connsiteY27" fmla="*/ 189394 h 404402"/>
                <a:gd name="connsiteX28" fmla="*/ 476657 w 567167"/>
                <a:gd name="connsiteY28" fmla="*/ 169314 h 404402"/>
                <a:gd name="connsiteX29" fmla="*/ 463737 w 567167"/>
                <a:gd name="connsiteY29" fmla="*/ 167880 h 404402"/>
                <a:gd name="connsiteX30" fmla="*/ 442203 w 567167"/>
                <a:gd name="connsiteY30" fmla="*/ 187959 h 404402"/>
                <a:gd name="connsiteX31" fmla="*/ 422105 w 567167"/>
                <a:gd name="connsiteY31" fmla="*/ 179354 h 404402"/>
                <a:gd name="connsiteX32" fmla="*/ 422105 w 567167"/>
                <a:gd name="connsiteY32" fmla="*/ 149234 h 404402"/>
                <a:gd name="connsiteX33" fmla="*/ 413492 w 567167"/>
                <a:gd name="connsiteY33" fmla="*/ 140628 h 404402"/>
                <a:gd name="connsiteX34" fmla="*/ 383345 w 567167"/>
                <a:gd name="connsiteY34" fmla="*/ 139194 h 404402"/>
                <a:gd name="connsiteX35" fmla="*/ 374731 w 567167"/>
                <a:gd name="connsiteY35" fmla="*/ 119114 h 404402"/>
                <a:gd name="connsiteX36" fmla="*/ 396265 w 567167"/>
                <a:gd name="connsiteY36" fmla="*/ 99034 h 404402"/>
                <a:gd name="connsiteX37" fmla="*/ 396265 w 567167"/>
                <a:gd name="connsiteY37" fmla="*/ 86126 h 404402"/>
                <a:gd name="connsiteX38" fmla="*/ 376167 w 567167"/>
                <a:gd name="connsiteY38" fmla="*/ 64612 h 404402"/>
                <a:gd name="connsiteX39" fmla="*/ 384780 w 567167"/>
                <a:gd name="connsiteY39" fmla="*/ 44532 h 404402"/>
                <a:gd name="connsiteX40" fmla="*/ 414927 w 567167"/>
                <a:gd name="connsiteY40" fmla="*/ 44532 h 404402"/>
                <a:gd name="connsiteX41" fmla="*/ 423541 w 567167"/>
                <a:gd name="connsiteY41" fmla="*/ 35926 h 404402"/>
                <a:gd name="connsiteX42" fmla="*/ 424976 w 567167"/>
                <a:gd name="connsiteY42" fmla="*/ 7241 h 404402"/>
                <a:gd name="connsiteX43" fmla="*/ 182277 w 567167"/>
                <a:gd name="connsiteY43" fmla="*/ 14 h 404402"/>
                <a:gd name="connsiteX44" fmla="*/ 228206 w 567167"/>
                <a:gd name="connsiteY44" fmla="*/ 14 h 404402"/>
                <a:gd name="connsiteX45" fmla="*/ 254040 w 567167"/>
                <a:gd name="connsiteY45" fmla="*/ 54506 h 404402"/>
                <a:gd name="connsiteX46" fmla="*/ 278440 w 567167"/>
                <a:gd name="connsiteY46" fmla="*/ 64544 h 404402"/>
                <a:gd name="connsiteX47" fmla="*/ 335850 w 567167"/>
                <a:gd name="connsiteY47" fmla="*/ 43034 h 404402"/>
                <a:gd name="connsiteX48" fmla="*/ 367426 w 567167"/>
                <a:gd name="connsiteY48" fmla="*/ 73148 h 404402"/>
                <a:gd name="connsiteX49" fmla="*/ 345897 w 567167"/>
                <a:gd name="connsiteY49" fmla="*/ 130508 h 404402"/>
                <a:gd name="connsiteX50" fmla="*/ 355943 w 567167"/>
                <a:gd name="connsiteY50" fmla="*/ 154886 h 404402"/>
                <a:gd name="connsiteX51" fmla="*/ 413354 w 567167"/>
                <a:gd name="connsiteY51" fmla="*/ 177830 h 404402"/>
                <a:gd name="connsiteX52" fmla="*/ 413354 w 567167"/>
                <a:gd name="connsiteY52" fmla="*/ 222284 h 404402"/>
                <a:gd name="connsiteX53" fmla="*/ 355943 w 567167"/>
                <a:gd name="connsiteY53" fmla="*/ 248096 h 404402"/>
                <a:gd name="connsiteX54" fmla="*/ 345897 w 567167"/>
                <a:gd name="connsiteY54" fmla="*/ 272474 h 404402"/>
                <a:gd name="connsiteX55" fmla="*/ 368861 w 567167"/>
                <a:gd name="connsiteY55" fmla="*/ 328400 h 404402"/>
                <a:gd name="connsiteX56" fmla="*/ 337285 w 567167"/>
                <a:gd name="connsiteY56" fmla="*/ 359948 h 404402"/>
                <a:gd name="connsiteX57" fmla="*/ 279875 w 567167"/>
                <a:gd name="connsiteY57" fmla="*/ 338438 h 404402"/>
                <a:gd name="connsiteX58" fmla="*/ 254040 w 567167"/>
                <a:gd name="connsiteY58" fmla="*/ 348476 h 404402"/>
                <a:gd name="connsiteX59" fmla="*/ 229641 w 567167"/>
                <a:gd name="connsiteY59" fmla="*/ 404402 h 404402"/>
                <a:gd name="connsiteX60" fmla="*/ 185148 w 567167"/>
                <a:gd name="connsiteY60" fmla="*/ 404402 h 404402"/>
                <a:gd name="connsiteX61" fmla="*/ 159313 w 567167"/>
                <a:gd name="connsiteY61" fmla="*/ 348476 h 404402"/>
                <a:gd name="connsiteX62" fmla="*/ 133479 w 567167"/>
                <a:gd name="connsiteY62" fmla="*/ 338438 h 404402"/>
                <a:gd name="connsiteX63" fmla="*/ 77504 w 567167"/>
                <a:gd name="connsiteY63" fmla="*/ 361382 h 404402"/>
                <a:gd name="connsiteX64" fmla="*/ 44493 w 567167"/>
                <a:gd name="connsiteY64" fmla="*/ 329834 h 404402"/>
                <a:gd name="connsiteX65" fmla="*/ 67457 w 567167"/>
                <a:gd name="connsiteY65" fmla="*/ 272474 h 404402"/>
                <a:gd name="connsiteX66" fmla="*/ 57410 w 567167"/>
                <a:gd name="connsiteY66" fmla="*/ 248096 h 404402"/>
                <a:gd name="connsiteX67" fmla="*/ 0 w 567167"/>
                <a:gd name="connsiteY67" fmla="*/ 225152 h 404402"/>
                <a:gd name="connsiteX68" fmla="*/ 0 w 567167"/>
                <a:gd name="connsiteY68" fmla="*/ 180698 h 404402"/>
                <a:gd name="connsiteX69" fmla="*/ 55975 w 567167"/>
                <a:gd name="connsiteY69" fmla="*/ 156320 h 404402"/>
                <a:gd name="connsiteX70" fmla="*/ 67457 w 567167"/>
                <a:gd name="connsiteY70" fmla="*/ 130508 h 404402"/>
                <a:gd name="connsiteX71" fmla="*/ 43057 w 567167"/>
                <a:gd name="connsiteY71" fmla="*/ 74582 h 404402"/>
                <a:gd name="connsiteX72" fmla="*/ 76068 w 567167"/>
                <a:gd name="connsiteY72" fmla="*/ 43034 h 404402"/>
                <a:gd name="connsiteX73" fmla="*/ 133479 w 567167"/>
                <a:gd name="connsiteY73" fmla="*/ 65978 h 404402"/>
                <a:gd name="connsiteX74" fmla="*/ 159313 w 567167"/>
                <a:gd name="connsiteY74" fmla="*/ 54506 h 404402"/>
                <a:gd name="connsiteX75" fmla="*/ 182277 w 567167"/>
                <a:gd name="connsiteY75" fmla="*/ 14 h 40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7167" h="404402">
                  <a:moveTo>
                    <a:pt x="206677" y="136244"/>
                  </a:moveTo>
                  <a:cubicBezTo>
                    <a:pt x="170795" y="136244"/>
                    <a:pt x="140655" y="166358"/>
                    <a:pt x="140655" y="202208"/>
                  </a:cubicBezTo>
                  <a:cubicBezTo>
                    <a:pt x="140655" y="236624"/>
                    <a:pt x="170795" y="266738"/>
                    <a:pt x="206677" y="266738"/>
                  </a:cubicBezTo>
                  <a:cubicBezTo>
                    <a:pt x="242558" y="266738"/>
                    <a:pt x="272699" y="238058"/>
                    <a:pt x="272699" y="202208"/>
                  </a:cubicBezTo>
                  <a:cubicBezTo>
                    <a:pt x="272699" y="166358"/>
                    <a:pt x="242558" y="136244"/>
                    <a:pt x="206677" y="136244"/>
                  </a:cubicBezTo>
                  <a:close/>
                  <a:moveTo>
                    <a:pt x="459789" y="65329"/>
                  </a:moveTo>
                  <a:cubicBezTo>
                    <a:pt x="452252" y="68197"/>
                    <a:pt x="445792" y="73935"/>
                    <a:pt x="442203" y="81823"/>
                  </a:cubicBezTo>
                  <a:cubicBezTo>
                    <a:pt x="435026" y="97600"/>
                    <a:pt x="442203" y="116246"/>
                    <a:pt x="457995" y="123417"/>
                  </a:cubicBezTo>
                  <a:cubicBezTo>
                    <a:pt x="475222" y="130588"/>
                    <a:pt x="493884" y="123417"/>
                    <a:pt x="501062" y="107640"/>
                  </a:cubicBezTo>
                  <a:cubicBezTo>
                    <a:pt x="506804" y="91863"/>
                    <a:pt x="499627" y="73217"/>
                    <a:pt x="483835" y="66046"/>
                  </a:cubicBezTo>
                  <a:cubicBezTo>
                    <a:pt x="475940" y="62460"/>
                    <a:pt x="467326" y="62460"/>
                    <a:pt x="459789" y="65329"/>
                  </a:cubicBezTo>
                  <a:close/>
                  <a:moveTo>
                    <a:pt x="445075" y="69"/>
                  </a:moveTo>
                  <a:cubicBezTo>
                    <a:pt x="446510" y="-1365"/>
                    <a:pt x="466608" y="20149"/>
                    <a:pt x="466608" y="20149"/>
                  </a:cubicBezTo>
                  <a:lnTo>
                    <a:pt x="479528" y="21583"/>
                  </a:lnTo>
                  <a:cubicBezTo>
                    <a:pt x="479528" y="21583"/>
                    <a:pt x="499627" y="69"/>
                    <a:pt x="501062" y="1504"/>
                  </a:cubicBezTo>
                  <a:lnTo>
                    <a:pt x="521160" y="10109"/>
                  </a:lnTo>
                  <a:cubicBezTo>
                    <a:pt x="522596" y="10109"/>
                    <a:pt x="521160" y="40229"/>
                    <a:pt x="521160" y="40229"/>
                  </a:cubicBezTo>
                  <a:lnTo>
                    <a:pt x="529774" y="48835"/>
                  </a:lnTo>
                  <a:cubicBezTo>
                    <a:pt x="529774" y="48835"/>
                    <a:pt x="558485" y="48835"/>
                    <a:pt x="559921" y="50269"/>
                  </a:cubicBezTo>
                  <a:lnTo>
                    <a:pt x="567099" y="70349"/>
                  </a:lnTo>
                  <a:cubicBezTo>
                    <a:pt x="568534" y="71783"/>
                    <a:pt x="547001" y="90429"/>
                    <a:pt x="547001" y="90429"/>
                  </a:cubicBezTo>
                  <a:lnTo>
                    <a:pt x="547001" y="103337"/>
                  </a:lnTo>
                  <a:cubicBezTo>
                    <a:pt x="547001" y="103337"/>
                    <a:pt x="567099" y="123417"/>
                    <a:pt x="567099" y="124851"/>
                  </a:cubicBezTo>
                  <a:lnTo>
                    <a:pt x="558485" y="144931"/>
                  </a:lnTo>
                  <a:cubicBezTo>
                    <a:pt x="557050" y="146365"/>
                    <a:pt x="528338" y="144931"/>
                    <a:pt x="528338" y="144931"/>
                  </a:cubicBezTo>
                  <a:lnTo>
                    <a:pt x="518289" y="153537"/>
                  </a:lnTo>
                  <a:cubicBezTo>
                    <a:pt x="518289" y="153537"/>
                    <a:pt x="519725" y="182222"/>
                    <a:pt x="518289" y="182222"/>
                  </a:cubicBezTo>
                  <a:lnTo>
                    <a:pt x="498191" y="189394"/>
                  </a:lnTo>
                  <a:cubicBezTo>
                    <a:pt x="496755" y="190828"/>
                    <a:pt x="476657" y="169314"/>
                    <a:pt x="476657" y="169314"/>
                  </a:cubicBezTo>
                  <a:lnTo>
                    <a:pt x="463737" y="167880"/>
                  </a:lnTo>
                  <a:cubicBezTo>
                    <a:pt x="463737" y="167880"/>
                    <a:pt x="443639" y="187959"/>
                    <a:pt x="442203" y="187959"/>
                  </a:cubicBezTo>
                  <a:lnTo>
                    <a:pt x="422105" y="179354"/>
                  </a:lnTo>
                  <a:cubicBezTo>
                    <a:pt x="420670" y="177920"/>
                    <a:pt x="422105" y="149234"/>
                    <a:pt x="422105" y="149234"/>
                  </a:cubicBezTo>
                  <a:lnTo>
                    <a:pt x="413492" y="140628"/>
                  </a:lnTo>
                  <a:cubicBezTo>
                    <a:pt x="413492" y="140628"/>
                    <a:pt x="383345" y="140628"/>
                    <a:pt x="383345" y="139194"/>
                  </a:cubicBezTo>
                  <a:lnTo>
                    <a:pt x="374731" y="119114"/>
                  </a:lnTo>
                  <a:cubicBezTo>
                    <a:pt x="374731" y="117680"/>
                    <a:pt x="396265" y="99034"/>
                    <a:pt x="396265" y="99034"/>
                  </a:cubicBezTo>
                  <a:lnTo>
                    <a:pt x="396265" y="86126"/>
                  </a:lnTo>
                  <a:cubicBezTo>
                    <a:pt x="396265" y="86126"/>
                    <a:pt x="374731" y="66046"/>
                    <a:pt x="376167" y="64612"/>
                  </a:cubicBezTo>
                  <a:lnTo>
                    <a:pt x="384780" y="44532"/>
                  </a:lnTo>
                  <a:cubicBezTo>
                    <a:pt x="384780" y="43098"/>
                    <a:pt x="414927" y="44532"/>
                    <a:pt x="414927" y="44532"/>
                  </a:cubicBezTo>
                  <a:lnTo>
                    <a:pt x="423541" y="35926"/>
                  </a:lnTo>
                  <a:cubicBezTo>
                    <a:pt x="423541" y="35926"/>
                    <a:pt x="423541" y="7241"/>
                    <a:pt x="424976" y="7241"/>
                  </a:cubicBezTo>
                  <a:close/>
                  <a:moveTo>
                    <a:pt x="182277" y="14"/>
                  </a:moveTo>
                  <a:lnTo>
                    <a:pt x="228206" y="14"/>
                  </a:lnTo>
                  <a:cubicBezTo>
                    <a:pt x="231076" y="14"/>
                    <a:pt x="254040" y="54506"/>
                    <a:pt x="254040" y="54506"/>
                  </a:cubicBezTo>
                  <a:lnTo>
                    <a:pt x="278440" y="64544"/>
                  </a:lnTo>
                  <a:cubicBezTo>
                    <a:pt x="278440" y="64544"/>
                    <a:pt x="332979" y="40166"/>
                    <a:pt x="335850" y="43034"/>
                  </a:cubicBezTo>
                  <a:lnTo>
                    <a:pt x="367426" y="73148"/>
                  </a:lnTo>
                  <a:cubicBezTo>
                    <a:pt x="370296" y="76016"/>
                    <a:pt x="345897" y="130508"/>
                    <a:pt x="345897" y="130508"/>
                  </a:cubicBezTo>
                  <a:lnTo>
                    <a:pt x="355943" y="154886"/>
                  </a:lnTo>
                  <a:cubicBezTo>
                    <a:pt x="355943" y="154886"/>
                    <a:pt x="413354" y="174962"/>
                    <a:pt x="413354" y="177830"/>
                  </a:cubicBezTo>
                  <a:lnTo>
                    <a:pt x="413354" y="222284"/>
                  </a:lnTo>
                  <a:cubicBezTo>
                    <a:pt x="413354" y="226586"/>
                    <a:pt x="355943" y="248096"/>
                    <a:pt x="355943" y="248096"/>
                  </a:cubicBezTo>
                  <a:lnTo>
                    <a:pt x="345897" y="272474"/>
                  </a:lnTo>
                  <a:cubicBezTo>
                    <a:pt x="345897" y="272474"/>
                    <a:pt x="371731" y="325532"/>
                    <a:pt x="368861" y="328400"/>
                  </a:cubicBezTo>
                  <a:lnTo>
                    <a:pt x="337285" y="359948"/>
                  </a:lnTo>
                  <a:cubicBezTo>
                    <a:pt x="334415" y="361382"/>
                    <a:pt x="279875" y="338438"/>
                    <a:pt x="279875" y="338438"/>
                  </a:cubicBezTo>
                  <a:lnTo>
                    <a:pt x="254040" y="348476"/>
                  </a:lnTo>
                  <a:cubicBezTo>
                    <a:pt x="254040" y="348476"/>
                    <a:pt x="233947" y="404402"/>
                    <a:pt x="229641" y="404402"/>
                  </a:cubicBezTo>
                  <a:lnTo>
                    <a:pt x="185148" y="404402"/>
                  </a:lnTo>
                  <a:cubicBezTo>
                    <a:pt x="182277" y="404402"/>
                    <a:pt x="159313" y="348476"/>
                    <a:pt x="159313" y="348476"/>
                  </a:cubicBezTo>
                  <a:lnTo>
                    <a:pt x="133479" y="338438"/>
                  </a:lnTo>
                  <a:cubicBezTo>
                    <a:pt x="133479" y="338438"/>
                    <a:pt x="78939" y="362816"/>
                    <a:pt x="77504" y="361382"/>
                  </a:cubicBezTo>
                  <a:lnTo>
                    <a:pt x="44493" y="329834"/>
                  </a:lnTo>
                  <a:cubicBezTo>
                    <a:pt x="43057" y="326966"/>
                    <a:pt x="67457" y="272474"/>
                    <a:pt x="67457" y="272474"/>
                  </a:cubicBezTo>
                  <a:lnTo>
                    <a:pt x="57410" y="248096"/>
                  </a:lnTo>
                  <a:cubicBezTo>
                    <a:pt x="57410" y="248096"/>
                    <a:pt x="0" y="228020"/>
                    <a:pt x="0" y="225152"/>
                  </a:cubicBezTo>
                  <a:lnTo>
                    <a:pt x="0" y="180698"/>
                  </a:lnTo>
                  <a:cubicBezTo>
                    <a:pt x="0" y="177830"/>
                    <a:pt x="55975" y="156320"/>
                    <a:pt x="55975" y="156320"/>
                  </a:cubicBezTo>
                  <a:lnTo>
                    <a:pt x="67457" y="130508"/>
                  </a:lnTo>
                  <a:cubicBezTo>
                    <a:pt x="67457" y="130508"/>
                    <a:pt x="41622" y="77450"/>
                    <a:pt x="43057" y="74582"/>
                  </a:cubicBezTo>
                  <a:lnTo>
                    <a:pt x="76068" y="43034"/>
                  </a:lnTo>
                  <a:cubicBezTo>
                    <a:pt x="77504" y="41600"/>
                    <a:pt x="133479" y="65978"/>
                    <a:pt x="133479" y="65978"/>
                  </a:cubicBezTo>
                  <a:lnTo>
                    <a:pt x="159313" y="54506"/>
                  </a:lnTo>
                  <a:cubicBezTo>
                    <a:pt x="159313" y="54506"/>
                    <a:pt x="179407" y="14"/>
                    <a:pt x="182277" y="14"/>
                  </a:cubicBezTo>
                  <a:close/>
                </a:path>
              </a:pathLst>
            </a:custGeom>
            <a:solidFill>
              <a:schemeClr val="bg1"/>
            </a:solidFill>
            <a:ln>
              <a:noFill/>
            </a:ln>
          </p:spPr>
          <p:txBody>
            <a:bodyPr/>
            <a:lstStyle/>
            <a:p>
              <a:endParaRPr lang="zh-CN" altLang="en-US">
                <a:cs typeface="+mn-ea"/>
                <a:sym typeface="+mn-lt"/>
              </a:endParaRPr>
            </a:p>
          </p:txBody>
        </p:sp>
      </p:grpSp>
      <p:pic>
        <p:nvPicPr>
          <p:cNvPr id="35" name="图片 4"/>
          <p:cNvPicPr>
            <a:picLocks noChangeAspect="1"/>
          </p:cNvPicPr>
          <p:nvPr/>
        </p:nvPicPr>
        <p:blipFill>
          <a:blip r:embed="rId3"/>
          <a:stretch>
            <a:fillRect/>
          </a:stretch>
        </p:blipFill>
        <p:spPr>
          <a:xfrm>
            <a:off x="4152265" y="1795780"/>
            <a:ext cx="6485255" cy="414464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监视器, 屏幕, 电子产品, 电视&#10;&#10;描述已自动生成"/>
          <p:cNvPicPr>
            <a:picLocks noChangeAspect="1"/>
          </p:cNvPicPr>
          <p:nvPr>
            <p:custDataLst>
              <p:tags r:id="rId2"/>
            </p:custDataLst>
          </p:nvPr>
        </p:nvPicPr>
        <p:blipFill>
          <a:blip r:embed="rId25"/>
          <a:stretch>
            <a:fillRect/>
          </a:stretch>
        </p:blipFill>
        <p:spPr>
          <a:xfrm>
            <a:off x="0" y="565662"/>
            <a:ext cx="12192000" cy="6292337"/>
          </a:xfrm>
          <a:prstGeom prst="rect">
            <a:avLst/>
          </a:prstGeom>
          <a:ln>
            <a:noFill/>
          </a:ln>
        </p:spPr>
      </p:pic>
      <p:sp>
        <p:nvSpPr>
          <p:cNvPr id="75" name="文本框 74"/>
          <p:cNvSpPr txBox="1"/>
          <p:nvPr>
            <p:custDataLst>
              <p:tags r:id="rId3"/>
            </p:custDataLst>
          </p:nvPr>
        </p:nvSpPr>
        <p:spPr>
          <a:xfrm>
            <a:off x="7495791" y="3233338"/>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资料结论</a:t>
            </a:r>
          </a:p>
        </p:txBody>
      </p:sp>
      <p:sp>
        <p:nvSpPr>
          <p:cNvPr id="76" name="文本框 75"/>
          <p:cNvSpPr txBox="1"/>
          <p:nvPr>
            <p:custDataLst>
              <p:tags r:id="rId4"/>
            </p:custDataLst>
          </p:nvPr>
        </p:nvSpPr>
        <p:spPr>
          <a:xfrm>
            <a:off x="7496175" y="3620135"/>
            <a:ext cx="2910840" cy="794385"/>
          </a:xfrm>
          <a:prstGeom prst="rect">
            <a:avLst/>
          </a:prstGeom>
          <a:noFill/>
        </p:spPr>
        <p:txBody>
          <a:bodyPr wrap="square" rtlCol="0"/>
          <a:lstStyle/>
          <a:p>
            <a:pPr indent="0" fontAlgn="auto">
              <a:lnSpc>
                <a:spcPct val="130000"/>
              </a:lnSpc>
              <a:spcBef>
                <a:spcPts val="0"/>
              </a:spcBef>
              <a:spcAft>
                <a:spcPts val="1000"/>
              </a:spcAft>
              <a:buSzPct val="100000"/>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搜集网上或者图书中查阅的资料，接触前沿知识</a:t>
            </a:r>
          </a:p>
        </p:txBody>
      </p:sp>
      <p:sp>
        <p:nvSpPr>
          <p:cNvPr id="105" name="六边形 104"/>
          <p:cNvSpPr/>
          <p:nvPr>
            <p:custDataLst>
              <p:tags r:id="rId5"/>
            </p:custDataLst>
          </p:nvPr>
        </p:nvSpPr>
        <p:spPr>
          <a:xfrm>
            <a:off x="5255281" y="4751681"/>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6"/>
            </p:custDataLst>
          </p:nvPr>
        </p:nvSpPr>
        <p:spPr>
          <a:xfrm>
            <a:off x="6684672" y="4711656"/>
            <a:ext cx="1728056"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自我总结</a:t>
            </a:r>
          </a:p>
        </p:txBody>
      </p:sp>
      <p:sp>
        <p:nvSpPr>
          <p:cNvPr id="65" name="文本框 64"/>
          <p:cNvSpPr txBox="1"/>
          <p:nvPr>
            <p:custDataLst>
              <p:tags r:id="rId7"/>
            </p:custDataLst>
          </p:nvPr>
        </p:nvSpPr>
        <p:spPr>
          <a:xfrm>
            <a:off x="6684010" y="5099050"/>
            <a:ext cx="3316605" cy="698500"/>
          </a:xfrm>
          <a:prstGeom prst="rect">
            <a:avLst/>
          </a:prstGeom>
          <a:noFill/>
        </p:spPr>
        <p:txBody>
          <a:bodyPr wrap="square" rtlCol="0"/>
          <a:lstStyle/>
          <a:p>
            <a:pPr fontAlgn="auto">
              <a:lnSpc>
                <a:spcPct val="130000"/>
              </a:lnSpc>
              <a:spcAft>
                <a:spcPts val="1000"/>
              </a:spcAft>
            </a:pPr>
            <a:r>
              <a:rPr lang="zh-CN" altLang="en-US" sz="1600" spc="150">
                <a:solidFill>
                  <a:schemeClr val="tx2">
                    <a:lumMod val="65000"/>
                    <a:lumOff val="35000"/>
                  </a:schemeClr>
                </a:solidFill>
                <a:latin typeface="黑体" panose="02010609060101010101" charset="-122"/>
                <a:ea typeface="黑体" panose="02010609060101010101" charset="-122"/>
                <a:sym typeface="+mn-ea"/>
              </a:rPr>
              <a:t>通过自学探究，总结出各相关知识点的主要内容</a:t>
            </a:r>
          </a:p>
        </p:txBody>
      </p:sp>
      <p:sp>
        <p:nvSpPr>
          <p:cNvPr id="67" name="六边形 66"/>
          <p:cNvSpPr/>
          <p:nvPr>
            <p:custDataLst>
              <p:tags r:id="rId8"/>
            </p:custDataLst>
          </p:nvPr>
        </p:nvSpPr>
        <p:spPr>
          <a:xfrm>
            <a:off x="5157441" y="4711656"/>
            <a:ext cx="1093376" cy="964408"/>
          </a:xfrm>
          <a:prstGeom prst="hexagon">
            <a:avLst/>
          </a:prstGeom>
          <a:solidFill>
            <a:srgbClr val="404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descr="333639373138363b343435303831343bb9b5cda8b9dcc0ed"/>
          <p:cNvPicPr>
            <a:picLocks noChangeAspect="1"/>
          </p:cNvPicPr>
          <p:nvPr>
            <p:custDataLst>
              <p:tags r:id="rId9"/>
            </p:custDataLst>
          </p:nvPr>
        </p:nvPicPr>
        <p:blipFill>
          <a:blip r:embed="rId26">
            <a:extLst>
              <a:ext uri="{96DAC541-7B7A-43D3-8B79-37D633B846F1}">
                <asvg:svgBlip xmlns:asvg="http://schemas.microsoft.com/office/drawing/2016/SVG/main" r:embed="rId27"/>
              </a:ext>
            </a:extLst>
          </a:blip>
          <a:stretch>
            <a:fillRect/>
          </a:stretch>
        </p:blipFill>
        <p:spPr>
          <a:xfrm>
            <a:off x="5408391" y="4942276"/>
            <a:ext cx="590207" cy="583218"/>
          </a:xfrm>
          <a:prstGeom prst="rect">
            <a:avLst/>
          </a:prstGeom>
        </p:spPr>
      </p:pic>
      <p:sp>
        <p:nvSpPr>
          <p:cNvPr id="100" name="六边形 99"/>
          <p:cNvSpPr/>
          <p:nvPr>
            <p:custDataLst>
              <p:tags r:id="rId10"/>
            </p:custDataLst>
          </p:nvPr>
        </p:nvSpPr>
        <p:spPr>
          <a:xfrm>
            <a:off x="5828360" y="3232198"/>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六边形 100"/>
          <p:cNvSpPr/>
          <p:nvPr>
            <p:custDataLst>
              <p:tags r:id="rId11"/>
            </p:custDataLst>
          </p:nvPr>
        </p:nvSpPr>
        <p:spPr>
          <a:xfrm>
            <a:off x="5926199" y="3177561"/>
            <a:ext cx="1093376" cy="964408"/>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2" descr="333639373138363b343435303739363bd2b5cef1bcbcc4dc"/>
          <p:cNvPicPr>
            <a:picLocks noChangeAspect="1"/>
          </p:cNvPicPr>
          <p:nvPr>
            <p:custDataLst>
              <p:tags r:id="rId12"/>
            </p:custDataLst>
          </p:nvPr>
        </p:nvPicPr>
        <p:blipFill>
          <a:blip r:embed="rId28">
            <a:extLst>
              <a:ext uri="{96DAC541-7B7A-43D3-8B79-37D633B846F1}">
                <asvg:svgBlip xmlns:asvg="http://schemas.microsoft.com/office/drawing/2016/SVG/main" r:embed="rId29"/>
              </a:ext>
            </a:extLst>
          </a:blip>
          <a:stretch>
            <a:fillRect/>
          </a:stretch>
        </p:blipFill>
        <p:spPr>
          <a:xfrm>
            <a:off x="6180324" y="3372603"/>
            <a:ext cx="573689" cy="573689"/>
          </a:xfrm>
          <a:prstGeom prst="rect">
            <a:avLst/>
          </a:prstGeom>
        </p:spPr>
      </p:pic>
      <p:sp>
        <p:nvSpPr>
          <p:cNvPr id="32" name="六边形 9"/>
          <p:cNvSpPr/>
          <p:nvPr>
            <p:custDataLst>
              <p:tags r:id="rId13"/>
            </p:custDataLst>
          </p:nvPr>
        </p:nvSpPr>
        <p:spPr>
          <a:xfrm>
            <a:off x="2055975" y="2364169"/>
            <a:ext cx="3167044" cy="2676581"/>
          </a:xfrm>
          <a:prstGeom prst="hexagon">
            <a:avLst/>
          </a:prstGeom>
          <a:solidFill>
            <a:srgbClr val="28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六边形 85"/>
          <p:cNvSpPr/>
          <p:nvPr>
            <p:custDataLst>
              <p:tags r:id="rId14"/>
            </p:custDataLst>
          </p:nvPr>
        </p:nvSpPr>
        <p:spPr>
          <a:xfrm>
            <a:off x="2127129" y="2362262"/>
            <a:ext cx="3024733" cy="2678487"/>
          </a:xfrm>
          <a:prstGeom prst="hexagon">
            <a:avLst/>
          </a:prstGeom>
          <a:solidFill>
            <a:srgbClr val="5667C1">
              <a:lumMod val="20000"/>
              <a:lumOff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0"/>
          <p:cNvSpPr txBox="1"/>
          <p:nvPr>
            <p:custDataLst>
              <p:tags r:id="rId15"/>
            </p:custDataLst>
          </p:nvPr>
        </p:nvSpPr>
        <p:spPr>
          <a:xfrm>
            <a:off x="2402907" y="2678966"/>
            <a:ext cx="2474551" cy="530488"/>
          </a:xfrm>
          <a:prstGeom prst="rect">
            <a:avLst/>
          </a:prstGeom>
          <a:noFill/>
        </p:spPr>
        <p:txBody>
          <a:bodyPr wrap="square" bIns="0" rtlCol="0"/>
          <a:lstStyle/>
          <a:p>
            <a:pPr indent="0" algn="ctr">
              <a:lnSpc>
                <a:spcPct val="100000"/>
              </a:lnSpc>
              <a:spcBef>
                <a:spcPts val="0"/>
              </a:spcBef>
              <a:spcAft>
                <a:spcPts val="0"/>
              </a:spcAft>
              <a:buSzPct val="100000"/>
            </a:pPr>
            <a:r>
              <a:rPr lang="zh-CN" altLang="en-US" sz="2800" spc="300">
                <a:solidFill>
                  <a:srgbClr val="283149">
                    <a:lumMod val="75000"/>
                  </a:srgbClr>
                </a:solidFill>
                <a:latin typeface="思源黑体 CN Bold" panose="020B0800000000000000" charset="-122"/>
                <a:ea typeface="思源黑体 CN Bold" panose="020B0800000000000000" charset="-122"/>
                <a:sym typeface="+mn-ea"/>
              </a:rPr>
              <a:t>知识内容</a:t>
            </a:r>
          </a:p>
        </p:txBody>
      </p:sp>
      <p:sp>
        <p:nvSpPr>
          <p:cNvPr id="34" name="文本框 2"/>
          <p:cNvSpPr txBox="1"/>
          <p:nvPr>
            <p:custDataLst>
              <p:tags r:id="rId16"/>
            </p:custDataLst>
          </p:nvPr>
        </p:nvSpPr>
        <p:spPr>
          <a:xfrm>
            <a:off x="2325370" y="3377565"/>
            <a:ext cx="2628900" cy="1489710"/>
          </a:xfrm>
          <a:prstGeom prst="rect">
            <a:avLst/>
          </a:prstGeom>
          <a:noFill/>
        </p:spPr>
        <p:txBody>
          <a:bodyPr wrap="square" rtlCol="0" anchor="ctr" anchorCtr="0"/>
          <a:lstStyle/>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市场调研</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sym typeface="+mn-ea"/>
              </a:rPr>
              <a:t>市场调研步骤</a:t>
            </a:r>
            <a:endParaRPr lang="zh-CN" altLang="en-US" spc="150">
              <a:solidFill>
                <a:srgbClr val="005B8A"/>
              </a:solidFill>
              <a:latin typeface="思源黑体 CN Regular" panose="020B0500000000000000" charset="-122"/>
              <a:ea typeface="思源黑体 CN Regular" panose="020B0500000000000000" charset="-122"/>
            </a:endParaRP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市场调研工具</a:t>
            </a:r>
          </a:p>
          <a:p>
            <a:pPr algn="ctr" fontAlgn="auto">
              <a:lnSpc>
                <a:spcPct val="100000"/>
              </a:lnSpc>
              <a:spcAft>
                <a:spcPts val="1000"/>
              </a:spcAft>
            </a:pPr>
            <a:r>
              <a:rPr lang="zh-CN" altLang="en-US" spc="150">
                <a:solidFill>
                  <a:srgbClr val="005B8A"/>
                </a:solidFill>
                <a:latin typeface="思源黑体 CN Regular" panose="020B0500000000000000" charset="-122"/>
                <a:ea typeface="思源黑体 CN Regular" panose="020B0500000000000000" charset="-122"/>
              </a:rPr>
              <a:t>调研问卷内容</a:t>
            </a:r>
          </a:p>
        </p:txBody>
      </p:sp>
      <p:cxnSp>
        <p:nvCxnSpPr>
          <p:cNvPr id="35" name="直接连接符 3"/>
          <p:cNvCxnSpPr/>
          <p:nvPr>
            <p:custDataLst>
              <p:tags r:id="rId17"/>
            </p:custDataLst>
          </p:nvPr>
        </p:nvCxnSpPr>
        <p:spPr>
          <a:xfrm>
            <a:off x="2848212" y="3219302"/>
            <a:ext cx="1581933" cy="0"/>
          </a:xfrm>
          <a:prstGeom prst="line">
            <a:avLst/>
          </a:prstGeom>
          <a:ln w="25400">
            <a:solidFill>
              <a:srgbClr val="005B8A"/>
            </a:solidFill>
          </a:ln>
        </p:spPr>
        <p:style>
          <a:lnRef idx="1">
            <a:schemeClr val="accent1"/>
          </a:lnRef>
          <a:fillRef idx="0">
            <a:schemeClr val="accent1"/>
          </a:fillRef>
          <a:effectRef idx="0">
            <a:schemeClr val="accent1"/>
          </a:effectRef>
          <a:fontRef idx="minor">
            <a:schemeClr val="tx1"/>
          </a:fontRef>
        </p:style>
      </p:cxnSp>
      <p:sp>
        <p:nvSpPr>
          <p:cNvPr id="36" name="文本框 42"/>
          <p:cNvSpPr txBox="1"/>
          <p:nvPr>
            <p:custDataLst>
              <p:tags r:id="rId18"/>
            </p:custDataLst>
          </p:nvPr>
        </p:nvSpPr>
        <p:spPr>
          <a:xfrm>
            <a:off x="6684318" y="1718906"/>
            <a:ext cx="1689937" cy="385001"/>
          </a:xfrm>
          <a:prstGeom prst="rect">
            <a:avLst/>
          </a:prstGeom>
          <a:noFill/>
        </p:spPr>
        <p:txBody>
          <a:bodyPr wrap="square" bIns="0" rtlCol="0">
            <a:normAutofit/>
          </a:bodyPr>
          <a:lstStyle/>
          <a:p>
            <a:pPr indent="0">
              <a:lnSpc>
                <a:spcPct val="100000"/>
              </a:lnSpc>
              <a:spcBef>
                <a:spcPts val="0"/>
              </a:spcBef>
              <a:spcAft>
                <a:spcPts val="0"/>
              </a:spcAft>
              <a:buSzPct val="100000"/>
            </a:pPr>
            <a:r>
              <a:rPr lang="zh-CN" altLang="en-US" sz="2000" spc="300">
                <a:solidFill>
                  <a:srgbClr val="5667C1">
                    <a:lumMod val="75000"/>
                  </a:srgbClr>
                </a:solidFill>
                <a:latin typeface="思源黑体 CN Bold" panose="020B0800000000000000" charset="-122"/>
                <a:ea typeface="思源黑体 CN Bold" panose="020B0800000000000000" charset="-122"/>
                <a:sym typeface="+mn-ea"/>
              </a:rPr>
              <a:t>经验认知</a:t>
            </a:r>
          </a:p>
        </p:txBody>
      </p:sp>
      <p:sp>
        <p:nvSpPr>
          <p:cNvPr id="37" name="文本框 43"/>
          <p:cNvSpPr txBox="1"/>
          <p:nvPr>
            <p:custDataLst>
              <p:tags r:id="rId19"/>
            </p:custDataLst>
          </p:nvPr>
        </p:nvSpPr>
        <p:spPr>
          <a:xfrm>
            <a:off x="6684010" y="2057400"/>
            <a:ext cx="3200400" cy="864870"/>
          </a:xfrm>
          <a:prstGeom prst="rect">
            <a:avLst/>
          </a:prstGeom>
          <a:noFill/>
        </p:spPr>
        <p:txBody>
          <a:bodyPr wrap="square" rtlCol="0">
            <a:noAutofit/>
          </a:bodyPr>
          <a:lstStyle/>
          <a:p>
            <a:pPr fontAlgn="auto">
              <a:lnSpc>
                <a:spcPct val="130000"/>
              </a:lnSpc>
              <a:spcAft>
                <a:spcPts val="1000"/>
              </a:spcAft>
            </a:pPr>
            <a:r>
              <a:rPr lang="zh-CN" altLang="en-US" sz="1600" spc="150" dirty="0">
                <a:solidFill>
                  <a:schemeClr val="tx2">
                    <a:lumMod val="65000"/>
                    <a:lumOff val="35000"/>
                  </a:schemeClr>
                </a:solidFill>
                <a:latin typeface="黑体" panose="02010609060101010101" charset="-122"/>
                <a:ea typeface="黑体" panose="02010609060101010101" charset="-122"/>
                <a:cs typeface="黑体" panose="02010609060101010101" charset="-122"/>
                <a:sym typeface="+mn-lt"/>
              </a:rPr>
              <a:t>凭借自己的生活与学习经验尝试解释相关知识内容</a:t>
            </a:r>
          </a:p>
        </p:txBody>
      </p:sp>
      <p:sp>
        <p:nvSpPr>
          <p:cNvPr id="38" name="六边形 37"/>
          <p:cNvSpPr/>
          <p:nvPr>
            <p:custDataLst>
              <p:tags r:id="rId20"/>
            </p:custDataLst>
          </p:nvPr>
        </p:nvSpPr>
        <p:spPr>
          <a:xfrm>
            <a:off x="5096425" y="1714480"/>
            <a:ext cx="1093376" cy="964408"/>
          </a:xfrm>
          <a:prstGeom prst="hexagon">
            <a:avLst/>
          </a:prstGeom>
          <a:solidFill>
            <a:srgbClr val="283149">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40"/>
          <p:cNvSpPr/>
          <p:nvPr>
            <p:custDataLst>
              <p:tags r:id="rId21"/>
            </p:custDataLst>
          </p:nvPr>
        </p:nvSpPr>
        <p:spPr>
          <a:xfrm>
            <a:off x="5194263" y="1669373"/>
            <a:ext cx="1093376" cy="964408"/>
          </a:xfrm>
          <a:prstGeom prst="hexagon">
            <a:avLst/>
          </a:prstGeom>
          <a:solidFill>
            <a:srgbClr val="005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333639373138363b343435303830393bc8d5b3a3cac2ceef"/>
          <p:cNvPicPr>
            <a:picLocks noChangeAspect="1"/>
          </p:cNvPicPr>
          <p:nvPr>
            <p:custDataLst>
              <p:tags r:id="rId22"/>
            </p:custDataLst>
          </p:nvPr>
        </p:nvPicPr>
        <p:blipFill>
          <a:blip r:embed="rId30">
            <a:extLst>
              <a:ext uri="{96DAC541-7B7A-43D3-8B79-37D633B846F1}">
                <asvg:svgBlip xmlns:asvg="http://schemas.microsoft.com/office/drawing/2016/SVG/main" r:embed="rId31"/>
              </a:ext>
            </a:extLst>
          </a:blip>
          <a:stretch>
            <a:fillRect/>
          </a:stretch>
        </p:blipFill>
        <p:spPr>
          <a:xfrm>
            <a:off x="5450295" y="1865051"/>
            <a:ext cx="582584" cy="574324"/>
          </a:xfrm>
          <a:prstGeom prst="rect">
            <a:avLst/>
          </a:prstGeom>
        </p:spPr>
      </p:pic>
      <p:grpSp>
        <p:nvGrpSpPr>
          <p:cNvPr id="7" name="组合 6"/>
          <p:cNvGrpSpPr/>
          <p:nvPr/>
        </p:nvGrpSpPr>
        <p:grpSpPr>
          <a:xfrm>
            <a:off x="350158" y="270329"/>
            <a:ext cx="3167026" cy="739200"/>
            <a:chOff x="412693" y="160555"/>
            <a:chExt cx="3167026" cy="739200"/>
          </a:xfrm>
        </p:grpSpPr>
        <p:sp>
          <p:nvSpPr>
            <p:cNvPr id="9" name="文本框 8"/>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自学探究</a:t>
              </a:r>
            </a:p>
          </p:txBody>
        </p:sp>
        <p:grpSp>
          <p:nvGrpSpPr>
            <p:cNvPr id="10" name="组合 9"/>
            <p:cNvGrpSpPr/>
            <p:nvPr/>
          </p:nvGrpSpPr>
          <p:grpSpPr>
            <a:xfrm>
              <a:off x="412693" y="160555"/>
              <a:ext cx="739200" cy="739200"/>
              <a:chOff x="412693" y="160555"/>
              <a:chExt cx="739200" cy="739200"/>
            </a:xfrm>
          </p:grpSpPr>
          <p:sp>
            <p:nvSpPr>
              <p:cNvPr id="11" name="菱形 10"/>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12" name="菱形 11"/>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0" y="5422900"/>
            <a:ext cx="12192000" cy="14351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1" name="流程图: 联系 50"/>
          <p:cNvSpPr/>
          <p:nvPr/>
        </p:nvSpPr>
        <p:spPr>
          <a:xfrm>
            <a:off x="891759" y="1272177"/>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1391285" y="1231265"/>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编辑调研问卷</a:t>
            </a:r>
          </a:p>
        </p:txBody>
      </p:sp>
      <p:sp>
        <p:nvSpPr>
          <p:cNvPr id="13" name="矩形 12"/>
          <p:cNvSpPr/>
          <p:nvPr/>
        </p:nvSpPr>
        <p:spPr>
          <a:xfrm>
            <a:off x="895350" y="1818640"/>
            <a:ext cx="10648315" cy="425259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8" name="文本框 47"/>
          <p:cNvSpPr txBox="1"/>
          <p:nvPr/>
        </p:nvSpPr>
        <p:spPr>
          <a:xfrm>
            <a:off x="1050290" y="2816225"/>
            <a:ext cx="1885315" cy="46037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prstClr val="black"/>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solidFill>
                  <a:schemeClr val="bg2">
                    <a:lumMod val="25000"/>
                  </a:schemeClr>
                </a:solidFill>
                <a:latin typeface="黑体" panose="02010609060101010101" charset="-122"/>
                <a:ea typeface="黑体" panose="02010609060101010101" charset="-122"/>
              </a:rPr>
              <a:t>进入问卷编辑页面</a:t>
            </a:r>
          </a:p>
        </p:txBody>
      </p:sp>
      <p:sp>
        <p:nvSpPr>
          <p:cNvPr id="49" name="文本框 48"/>
          <p:cNvSpPr txBox="1"/>
          <p:nvPr/>
        </p:nvSpPr>
        <p:spPr>
          <a:xfrm>
            <a:off x="1055914" y="2243064"/>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1</a:t>
            </a:r>
            <a:endParaRPr kumimoji="0" lang="en-US" altLang="zh-CN" sz="2000" b="0"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cxnSp>
        <p:nvCxnSpPr>
          <p:cNvPr id="53" name="直接连接符 52"/>
          <p:cNvCxnSpPr/>
          <p:nvPr/>
        </p:nvCxnSpPr>
        <p:spPr>
          <a:xfrm>
            <a:off x="1133110" y="272777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669631" y="181546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pic>
        <p:nvPicPr>
          <p:cNvPr id="66" name="图片 5"/>
          <p:cNvPicPr>
            <a:picLocks noChangeAspect="1"/>
          </p:cNvPicPr>
          <p:nvPr/>
        </p:nvPicPr>
        <p:blipFill>
          <a:blip r:embed="rId3"/>
          <a:stretch>
            <a:fillRect/>
          </a:stretch>
        </p:blipFill>
        <p:spPr>
          <a:xfrm>
            <a:off x="3342640" y="1815465"/>
            <a:ext cx="7966710" cy="4255770"/>
          </a:xfrm>
          <a:prstGeom prst="rect">
            <a:avLst/>
          </a:prstGeom>
          <a:noFill/>
          <a:ln>
            <a:noFill/>
          </a:ln>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0" y="5422900"/>
            <a:ext cx="12192000" cy="14351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3" name="矩形 12"/>
          <p:cNvSpPr/>
          <p:nvPr/>
        </p:nvSpPr>
        <p:spPr>
          <a:xfrm>
            <a:off x="895350" y="1818640"/>
            <a:ext cx="10648315" cy="425259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文本框 48"/>
          <p:cNvSpPr txBox="1"/>
          <p:nvPr/>
        </p:nvSpPr>
        <p:spPr>
          <a:xfrm>
            <a:off x="1055914" y="2243064"/>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2</a:t>
            </a:r>
            <a:endParaRPr kumimoji="0" lang="en-US" altLang="zh-CN" sz="2000" b="0"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cxnSp>
        <p:nvCxnSpPr>
          <p:cNvPr id="53" name="直接连接符 52"/>
          <p:cNvCxnSpPr/>
          <p:nvPr/>
        </p:nvCxnSpPr>
        <p:spPr>
          <a:xfrm>
            <a:off x="1133110" y="272777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669631" y="181546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文本框 14"/>
          <p:cNvSpPr txBox="1"/>
          <p:nvPr/>
        </p:nvSpPr>
        <p:spPr>
          <a:xfrm>
            <a:off x="1055736" y="2814004"/>
            <a:ext cx="1731600" cy="46037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编辑标题与前言</a:t>
            </a:r>
          </a:p>
        </p:txBody>
      </p:sp>
      <p:sp>
        <p:nvSpPr>
          <p:cNvPr id="2" name="流程图: 联系 1"/>
          <p:cNvSpPr/>
          <p:nvPr/>
        </p:nvSpPr>
        <p:spPr>
          <a:xfrm>
            <a:off x="891759" y="1272177"/>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3" name="TextBox 19"/>
          <p:cNvSpPr txBox="1"/>
          <p:nvPr/>
        </p:nvSpPr>
        <p:spPr>
          <a:xfrm>
            <a:off x="1391285" y="1231265"/>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编辑调研问卷</a:t>
            </a:r>
          </a:p>
        </p:txBody>
      </p:sp>
      <p:pic>
        <p:nvPicPr>
          <p:cNvPr id="67" name="图片 6"/>
          <p:cNvPicPr>
            <a:picLocks noChangeAspect="1"/>
          </p:cNvPicPr>
          <p:nvPr/>
        </p:nvPicPr>
        <p:blipFill>
          <a:blip r:embed="rId3"/>
          <a:stretch>
            <a:fillRect/>
          </a:stretch>
        </p:blipFill>
        <p:spPr>
          <a:xfrm>
            <a:off x="3342640" y="1815465"/>
            <a:ext cx="7576185" cy="4252595"/>
          </a:xfrm>
          <a:prstGeom prst="rect">
            <a:avLst/>
          </a:prstGeom>
          <a:noFill/>
          <a:ln>
            <a:noFill/>
          </a:ln>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0" y="5422900"/>
            <a:ext cx="12192000" cy="14351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3" name="矩形 12"/>
          <p:cNvSpPr/>
          <p:nvPr/>
        </p:nvSpPr>
        <p:spPr>
          <a:xfrm>
            <a:off x="895350" y="1818640"/>
            <a:ext cx="10648315" cy="425259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文本框 48"/>
          <p:cNvSpPr txBox="1"/>
          <p:nvPr/>
        </p:nvSpPr>
        <p:spPr>
          <a:xfrm>
            <a:off x="1055914" y="2243064"/>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3</a:t>
            </a:r>
            <a:endParaRPr kumimoji="0" lang="en-US" altLang="zh-CN" sz="2000" b="0"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cxnSp>
        <p:nvCxnSpPr>
          <p:cNvPr id="53" name="直接连接符 52"/>
          <p:cNvCxnSpPr/>
          <p:nvPr/>
        </p:nvCxnSpPr>
        <p:spPr>
          <a:xfrm>
            <a:off x="1133110" y="272777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669631" y="181546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 name="流程图: 联系 1"/>
          <p:cNvSpPr/>
          <p:nvPr/>
        </p:nvSpPr>
        <p:spPr>
          <a:xfrm>
            <a:off x="891759" y="1272177"/>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3" name="TextBox 19"/>
          <p:cNvSpPr txBox="1"/>
          <p:nvPr/>
        </p:nvSpPr>
        <p:spPr>
          <a:xfrm>
            <a:off x="1391285" y="1231265"/>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编辑调研问卷</a:t>
            </a:r>
          </a:p>
        </p:txBody>
      </p:sp>
      <p:sp>
        <p:nvSpPr>
          <p:cNvPr id="46" name="文本框 45"/>
          <p:cNvSpPr txBox="1"/>
          <p:nvPr/>
        </p:nvSpPr>
        <p:spPr>
          <a:xfrm>
            <a:off x="1049348" y="2814398"/>
            <a:ext cx="1731600" cy="46037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编辑正文内容</a:t>
            </a:r>
          </a:p>
        </p:txBody>
      </p:sp>
      <p:pic>
        <p:nvPicPr>
          <p:cNvPr id="68" name="图片 7"/>
          <p:cNvPicPr>
            <a:picLocks noChangeAspect="1"/>
          </p:cNvPicPr>
          <p:nvPr/>
        </p:nvPicPr>
        <p:blipFill>
          <a:blip r:embed="rId3"/>
          <a:stretch>
            <a:fillRect/>
          </a:stretch>
        </p:blipFill>
        <p:spPr>
          <a:xfrm>
            <a:off x="3342640" y="1815465"/>
            <a:ext cx="7138670" cy="4255770"/>
          </a:xfrm>
          <a:prstGeom prst="rect">
            <a:avLst/>
          </a:prstGeom>
          <a:noFill/>
          <a:ln>
            <a:noFill/>
          </a:ln>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0" y="5422900"/>
            <a:ext cx="12192000" cy="1435100"/>
          </a:xfrm>
          <a:prstGeom prst="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3" name="矩形 12"/>
          <p:cNvSpPr/>
          <p:nvPr/>
        </p:nvSpPr>
        <p:spPr>
          <a:xfrm>
            <a:off x="895350" y="1818640"/>
            <a:ext cx="10648315" cy="4252595"/>
          </a:xfrm>
          <a:prstGeom prst="rect">
            <a:avLst/>
          </a:prstGeom>
          <a:solidFill>
            <a:schemeClr val="bg1"/>
          </a:solidFill>
          <a:ln>
            <a:noFill/>
          </a:ln>
          <a:effectLst>
            <a:outerShdw blurRad="127000" dist="381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文本框 48"/>
          <p:cNvSpPr txBox="1"/>
          <p:nvPr/>
        </p:nvSpPr>
        <p:spPr>
          <a:xfrm>
            <a:off x="1055914" y="2243064"/>
            <a:ext cx="2066959" cy="3987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步骤</a:t>
            </a:r>
            <a:r>
              <a:rPr lang="en-US" altLang="zh-CN" sz="2000" dirty="0">
                <a:solidFill>
                  <a:srgbClr val="0070C0"/>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4</a:t>
            </a:r>
            <a:endParaRPr kumimoji="0" lang="en-US" altLang="zh-CN" sz="2000" b="0"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cxnSp>
        <p:nvCxnSpPr>
          <p:cNvPr id="53" name="直接连接符 52"/>
          <p:cNvCxnSpPr/>
          <p:nvPr/>
        </p:nvCxnSpPr>
        <p:spPr>
          <a:xfrm>
            <a:off x="1133110" y="2727770"/>
            <a:ext cx="1512000" cy="0"/>
          </a:xfrm>
          <a:prstGeom prst="line">
            <a:avLst/>
          </a:prstGeom>
          <a:ln>
            <a:gradFill flip="none" rotWithShape="1">
              <a:gsLst>
                <a:gs pos="0">
                  <a:srgbClr val="2D74B1"/>
                </a:gs>
                <a:gs pos="100000">
                  <a:srgbClr val="00A4DE"/>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669631" y="1815465"/>
            <a:ext cx="1115160" cy="2103120"/>
          </a:xfrm>
          <a:prstGeom prst="rect">
            <a:avLst/>
          </a:prstGeom>
          <a:gradFill>
            <a:gsLst>
              <a:gs pos="1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 name="流程图: 联系 1"/>
          <p:cNvSpPr/>
          <p:nvPr/>
        </p:nvSpPr>
        <p:spPr>
          <a:xfrm>
            <a:off x="891759" y="1272177"/>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3" name="TextBox 19"/>
          <p:cNvSpPr txBox="1"/>
          <p:nvPr/>
        </p:nvSpPr>
        <p:spPr>
          <a:xfrm>
            <a:off x="1391285" y="1231265"/>
            <a:ext cx="195135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编辑调研问卷</a:t>
            </a:r>
          </a:p>
        </p:txBody>
      </p:sp>
      <p:sp>
        <p:nvSpPr>
          <p:cNvPr id="40" name="文本框 39"/>
          <p:cNvSpPr txBox="1"/>
          <p:nvPr/>
        </p:nvSpPr>
        <p:spPr>
          <a:xfrm>
            <a:off x="1056005" y="2814320"/>
            <a:ext cx="1973580" cy="829945"/>
          </a:xfrm>
          <a:prstGeom prst="rect">
            <a:avLst/>
          </a:prstGeom>
          <a:noFill/>
        </p:spPr>
        <p:txBody>
          <a:bodyPr wrap="square">
            <a:spAutoFit/>
          </a:bodyPr>
          <a:lstStyle>
            <a:defPPr>
              <a:defRPr lang="zh-CN"/>
            </a:defPPr>
            <a:lvl1pPr marR="0" lvl="0" indent="0" fontAlgn="auto">
              <a:lnSpc>
                <a:spcPct val="150000"/>
              </a:lnSpc>
              <a:spcBef>
                <a:spcPts val="0"/>
              </a:spcBef>
              <a:spcAft>
                <a:spcPts val="0"/>
              </a:spcAft>
              <a:buClrTx/>
              <a:buSzTx/>
              <a:buFontTx/>
              <a:buNone/>
              <a:defRPr kumimoji="0" sz="1400" b="0" i="0" u="none" strike="noStrike" cap="none" spc="0" normalizeH="0" baseline="0">
                <a:ln>
                  <a:noFill/>
                </a:ln>
                <a:solidFill>
                  <a:schemeClr val="bg2">
                    <a:lumMod val="25000"/>
                  </a:schemeClr>
                </a:solidFill>
                <a:effectLst/>
                <a:uLnTx/>
                <a:uFillTx/>
                <a:latin typeface="思源黑体 CN Normal" panose="020B0400000000000000" pitchFamily="34" charset="-122"/>
                <a:ea typeface="思源黑体 CN Normal" panose="020B0400000000000000" pitchFamily="34" charset="-122"/>
              </a:defRPr>
            </a:lvl1pPr>
          </a:lstStyle>
          <a:p>
            <a:r>
              <a:rPr lang="zh-CN" altLang="en-US" sz="1600" dirty="0">
                <a:latin typeface="黑体" panose="02010609060101010101" charset="-122"/>
                <a:ea typeface="黑体" panose="02010609060101010101" charset="-122"/>
              </a:rPr>
              <a:t>点击预览，</a:t>
            </a:r>
          </a:p>
          <a:p>
            <a:r>
              <a:rPr lang="zh-CN" altLang="en-US" sz="1600" dirty="0">
                <a:latin typeface="黑体" panose="02010609060101010101" charset="-122"/>
                <a:ea typeface="黑体" panose="02010609060101010101" charset="-122"/>
              </a:rPr>
              <a:t>进入预览页面</a:t>
            </a:r>
          </a:p>
        </p:txBody>
      </p:sp>
      <p:pic>
        <p:nvPicPr>
          <p:cNvPr id="69" name="图片 8"/>
          <p:cNvPicPr>
            <a:picLocks noChangeAspect="1"/>
          </p:cNvPicPr>
          <p:nvPr/>
        </p:nvPicPr>
        <p:blipFill>
          <a:blip r:embed="rId3"/>
          <a:srcRect b="13984"/>
          <a:stretch>
            <a:fillRect/>
          </a:stretch>
        </p:blipFill>
        <p:spPr>
          <a:xfrm>
            <a:off x="3342640" y="1815465"/>
            <a:ext cx="7221855" cy="4242435"/>
          </a:xfrm>
          <a:prstGeom prst="rect">
            <a:avLst/>
          </a:prstGeom>
          <a:noFill/>
          <a:ln>
            <a:noFill/>
          </a:ln>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51" name="流程图: 联系 50"/>
          <p:cNvSpPr/>
          <p:nvPr/>
        </p:nvSpPr>
        <p:spPr>
          <a:xfrm>
            <a:off x="4951314" y="1268367"/>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5450840" y="1227455"/>
            <a:ext cx="128968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问卷实施</a:t>
            </a:r>
          </a:p>
        </p:txBody>
      </p:sp>
      <p:pic>
        <p:nvPicPr>
          <p:cNvPr id="36" name="图片 9"/>
          <p:cNvPicPr>
            <a:picLocks noChangeAspect="1"/>
          </p:cNvPicPr>
          <p:nvPr/>
        </p:nvPicPr>
        <p:blipFill>
          <a:blip r:embed="rId3"/>
          <a:srcRect b="9816"/>
          <a:stretch>
            <a:fillRect/>
          </a:stretch>
        </p:blipFill>
        <p:spPr>
          <a:xfrm>
            <a:off x="612775" y="2033270"/>
            <a:ext cx="4857115" cy="3080385"/>
          </a:xfrm>
          <a:prstGeom prst="roundRect">
            <a:avLst/>
          </a:prstGeom>
          <a:noFill/>
          <a:ln w="25400">
            <a:solidFill>
              <a:srgbClr val="2E75B6"/>
            </a:solidFill>
          </a:ln>
          <a:effectLst/>
        </p:spPr>
      </p:pic>
      <p:pic>
        <p:nvPicPr>
          <p:cNvPr id="2" name="图片 11"/>
          <p:cNvPicPr>
            <a:picLocks noChangeAspect="1"/>
          </p:cNvPicPr>
          <p:nvPr/>
        </p:nvPicPr>
        <p:blipFill>
          <a:blip r:embed="rId4"/>
          <a:srcRect l="5732" r="1358"/>
          <a:stretch>
            <a:fillRect/>
          </a:stretch>
        </p:blipFill>
        <p:spPr>
          <a:xfrm>
            <a:off x="5786755" y="2033270"/>
            <a:ext cx="5808345" cy="3081020"/>
          </a:xfrm>
          <a:prstGeom prst="roundRect">
            <a:avLst/>
          </a:prstGeom>
          <a:noFill/>
          <a:ln w="25400">
            <a:solidFill>
              <a:srgbClr val="2E75B6"/>
            </a:solidFill>
          </a:ln>
          <a:effectLst>
            <a:outerShdw blurRad="63500" sx="102000" sy="102000" algn="ctr" rotWithShape="0">
              <a:prstClr val="black">
                <a:alpha val="40000"/>
              </a:prstClr>
            </a:outerShdw>
          </a:effectLst>
        </p:spPr>
      </p:pic>
      <p:sp>
        <p:nvSpPr>
          <p:cNvPr id="10" name="ïşḻîdê"/>
          <p:cNvSpPr/>
          <p:nvPr/>
        </p:nvSpPr>
        <p:spPr bwMode="auto">
          <a:xfrm>
            <a:off x="909065" y="5141759"/>
            <a:ext cx="4405087" cy="660600"/>
          </a:xfrm>
          <a:prstGeom prst="roundRect">
            <a:avLst>
              <a:gd name="adj" fmla="val 50000"/>
            </a:avLst>
          </a:prstGeom>
          <a:solidFill>
            <a:srgbClr val="006BB6"/>
          </a:solidFill>
          <a:ln w="28575">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步骤</a:t>
            </a:r>
            <a:r>
              <a:rPr lang="en-US" altLang="zh-CN" sz="2000" dirty="0">
                <a:solidFill>
                  <a:schemeClr val="bg1"/>
                </a:solidFill>
                <a:latin typeface="思源黑体 CN Medium" panose="020B0600000000000000" pitchFamily="34" charset="-122"/>
                <a:ea typeface="思源黑体 CN Medium" panose="020B0600000000000000" pitchFamily="34" charset="-122"/>
              </a:rPr>
              <a:t>1  </a:t>
            </a:r>
            <a:r>
              <a:rPr lang="zh-CN" altLang="en-US" sz="2000" dirty="0">
                <a:solidFill>
                  <a:schemeClr val="bg1"/>
                </a:solidFill>
                <a:latin typeface="思源黑体 CN Medium" panose="020B0600000000000000" pitchFamily="34" charset="-122"/>
                <a:ea typeface="思源黑体 CN Medium" panose="020B0600000000000000" pitchFamily="34" charset="-122"/>
              </a:rPr>
              <a:t>问卷发布</a:t>
            </a:r>
          </a:p>
        </p:txBody>
      </p:sp>
      <p:sp>
        <p:nvSpPr>
          <p:cNvPr id="11" name="íśľíḍe"/>
          <p:cNvSpPr/>
          <p:nvPr/>
        </p:nvSpPr>
        <p:spPr bwMode="auto">
          <a:xfrm>
            <a:off x="6381280" y="5147920"/>
            <a:ext cx="4405087" cy="660600"/>
          </a:xfrm>
          <a:prstGeom prst="roundRect">
            <a:avLst>
              <a:gd name="adj" fmla="val 50000"/>
            </a:avLst>
          </a:prstGeom>
          <a:solidFill>
            <a:srgbClr val="2D74B1"/>
          </a:solidFill>
          <a:ln w="12700">
            <a:noFill/>
          </a:ln>
          <a:effectLst>
            <a:outerShdw blurRad="1397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rPr>
              <a:t>步骤</a:t>
            </a:r>
            <a:r>
              <a:rPr lang="en-US" altLang="zh-CN" sz="2000" dirty="0">
                <a:solidFill>
                  <a:schemeClr val="bg1"/>
                </a:solidFill>
                <a:latin typeface="思源黑体 CN Medium" panose="020B0600000000000000" pitchFamily="34" charset="-122"/>
                <a:ea typeface="思源黑体 CN Medium" panose="020B0600000000000000" pitchFamily="34" charset="-122"/>
              </a:rPr>
              <a:t>2  生成问卷链接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3883025" y="1831975"/>
            <a:ext cx="7407910" cy="4312920"/>
          </a:xfrm>
          <a:prstGeom prst="rect">
            <a:avLst/>
          </a:prstGeom>
          <a:noFill/>
          <a:ln w="19050">
            <a:solidFill>
              <a:srgbClr val="2D74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60" name="组合 59"/>
          <p:cNvGrpSpPr/>
          <p:nvPr/>
        </p:nvGrpSpPr>
        <p:grpSpPr>
          <a:xfrm>
            <a:off x="350158" y="270329"/>
            <a:ext cx="3167026" cy="739200"/>
            <a:chOff x="412693" y="160555"/>
            <a:chExt cx="3167026" cy="739200"/>
          </a:xfrm>
        </p:grpSpPr>
        <p:sp>
          <p:nvSpPr>
            <p:cNvPr id="62" name="文本框 61"/>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63" name="组合 62"/>
            <p:cNvGrpSpPr/>
            <p:nvPr/>
          </p:nvGrpSpPr>
          <p:grpSpPr>
            <a:xfrm>
              <a:off x="412693" y="160555"/>
              <a:ext cx="739200" cy="739200"/>
              <a:chOff x="412693" y="160555"/>
              <a:chExt cx="739200" cy="739200"/>
            </a:xfrm>
          </p:grpSpPr>
          <p:sp>
            <p:nvSpPr>
              <p:cNvPr id="64" name="菱形 63"/>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65" name="菱形 64"/>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8" name="TextBox 59"/>
          <p:cNvSpPr>
            <a:spLocks noChangeArrowheads="1"/>
          </p:cNvSpPr>
          <p:nvPr/>
        </p:nvSpPr>
        <p:spPr bwMode="auto">
          <a:xfrm flipH="1">
            <a:off x="547370" y="4596765"/>
            <a:ext cx="194437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bg1"/>
                </a:solidFill>
                <a:latin typeface="黑体" panose="02010609060101010101" charset="-122"/>
                <a:ea typeface="黑体" panose="02010609060101010101" charset="-122"/>
                <a:sym typeface="黑体" panose="02010609060101010101" charset="-122"/>
              </a:rPr>
              <a:t>常用工具</a:t>
            </a:r>
          </a:p>
        </p:txBody>
      </p:sp>
      <p:sp>
        <p:nvSpPr>
          <p:cNvPr id="51" name="流程图: 联系 50"/>
          <p:cNvSpPr/>
          <p:nvPr/>
        </p:nvSpPr>
        <p:spPr>
          <a:xfrm>
            <a:off x="4951314" y="1182642"/>
            <a:ext cx="287943" cy="287943"/>
          </a:xfrm>
          <a:prstGeom prst="flowChart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思源黑体 CN" panose="020B0500000000000000" charset="-122"/>
              <a:cs typeface="+mn-ea"/>
              <a:sym typeface="+mn-lt"/>
            </a:endParaRPr>
          </a:p>
        </p:txBody>
      </p:sp>
      <p:sp>
        <p:nvSpPr>
          <p:cNvPr id="52" name="TextBox 19"/>
          <p:cNvSpPr txBox="1"/>
          <p:nvPr/>
        </p:nvSpPr>
        <p:spPr>
          <a:xfrm>
            <a:off x="5450840" y="1141730"/>
            <a:ext cx="1289685" cy="368935"/>
          </a:xfrm>
          <a:prstGeom prst="rect">
            <a:avLst/>
          </a:prstGeom>
          <a:noFill/>
        </p:spPr>
        <p:txBody>
          <a:bodyPr wrap="square" lIns="0" tIns="0" rIns="0" bIns="0" rtlCol="0">
            <a:spAutoFit/>
          </a:bodyPr>
          <a:lstStyle/>
          <a:p>
            <a:r>
              <a:rPr lang="zh-CN" altLang="en-US" sz="2400" b="1" dirty="0">
                <a:solidFill>
                  <a:srgbClr val="0070C0"/>
                </a:solidFill>
                <a:latin typeface="黑体" panose="02010609060101010101" charset="-122"/>
                <a:ea typeface="黑体" panose="02010609060101010101" charset="-122"/>
                <a:cs typeface="+mn-ea"/>
                <a:sym typeface="+mn-lt"/>
              </a:rPr>
              <a:t>问卷分析</a:t>
            </a:r>
          </a:p>
        </p:txBody>
      </p:sp>
      <p:pic>
        <p:nvPicPr>
          <p:cNvPr id="39" name="图片 12"/>
          <p:cNvPicPr>
            <a:picLocks noChangeAspect="1"/>
          </p:cNvPicPr>
          <p:nvPr/>
        </p:nvPicPr>
        <p:blipFill>
          <a:blip r:embed="rId3"/>
          <a:stretch>
            <a:fillRect/>
          </a:stretch>
        </p:blipFill>
        <p:spPr>
          <a:xfrm>
            <a:off x="797560" y="2082165"/>
            <a:ext cx="6176645" cy="3811905"/>
          </a:xfrm>
          <a:prstGeom prst="rect">
            <a:avLst/>
          </a:prstGeom>
          <a:noFill/>
          <a:ln>
            <a:noFill/>
          </a:ln>
          <a:effectLst>
            <a:outerShdw blurRad="63500" sx="102000" sy="102000" algn="ctr" rotWithShape="0">
              <a:prstClr val="black">
                <a:alpha val="40000"/>
              </a:prstClr>
            </a:outerShdw>
          </a:effectLst>
        </p:spPr>
      </p:pic>
      <p:sp>
        <p:nvSpPr>
          <p:cNvPr id="100" name="文本框 99"/>
          <p:cNvSpPr txBox="1"/>
          <p:nvPr/>
        </p:nvSpPr>
        <p:spPr>
          <a:xfrm>
            <a:off x="7317105" y="2694940"/>
            <a:ext cx="3717925" cy="2168525"/>
          </a:xfrm>
          <a:prstGeom prst="rect">
            <a:avLst/>
          </a:prstGeom>
          <a:noFill/>
          <a:ln w="9525">
            <a:noFill/>
          </a:ln>
        </p:spPr>
        <p:txBody>
          <a:bodyPr wrap="square">
            <a:spAutoFit/>
          </a:bodyPr>
          <a:lstStyle/>
          <a:p>
            <a:pPr indent="0">
              <a:lnSpc>
                <a:spcPct val="150000"/>
              </a:lnSpc>
            </a:pPr>
            <a:r>
              <a:rPr lang="zh-CN" b="0">
                <a:latin typeface="黑体" panose="02010609060101010101" charset="-122"/>
                <a:ea typeface="黑体" panose="02010609060101010101" charset="-122"/>
                <a:cs typeface="黑体" panose="02010609060101010101" charset="-122"/>
              </a:rPr>
              <a:t>问卷发布后，左侧点击“分析&amp;下载”进入问卷星后台“统计&amp;分析”，通过该页面可以对调研结果进行相关统计分析，同时可将分析报告进行在线分享</a:t>
            </a:r>
            <a:endParaRPr lang="zh-CN" altLang="en-US" b="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79870" y="2486025"/>
            <a:ext cx="4837430" cy="2667635"/>
            <a:chOff x="1336840" y="1980161"/>
            <a:chExt cx="3848617" cy="2209863"/>
          </a:xfrm>
        </p:grpSpPr>
        <p:sp>
          <p:nvSpPr>
            <p:cNvPr id="7" name="任意多边形: 形状 28"/>
            <p:cNvSpPr/>
            <p:nvPr/>
          </p:nvSpPr>
          <p:spPr>
            <a:xfrm>
              <a:off x="1649392" y="2084333"/>
              <a:ext cx="3536065" cy="529400"/>
            </a:xfrm>
            <a:custGeom>
              <a:avLst/>
              <a:gdLst>
                <a:gd name="connsiteX0" fmla="*/ 0 w 3536065"/>
                <a:gd name="connsiteY0" fmla="*/ 0 h 529400"/>
                <a:gd name="connsiteX1" fmla="*/ 3381017 w 3536065"/>
                <a:gd name="connsiteY1" fmla="*/ 0 h 529400"/>
                <a:gd name="connsiteX2" fmla="*/ 3536065 w 3536065"/>
                <a:gd name="connsiteY2" fmla="*/ 145826 h 529400"/>
                <a:gd name="connsiteX3" fmla="*/ 3536065 w 3536065"/>
                <a:gd name="connsiteY3" fmla="*/ 529400 h 529400"/>
                <a:gd name="connsiteX4" fmla="*/ 0 w 3536065"/>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6065" h="529400">
                  <a:moveTo>
                    <a:pt x="0" y="0"/>
                  </a:moveTo>
                  <a:lnTo>
                    <a:pt x="3381017" y="0"/>
                  </a:lnTo>
                  <a:lnTo>
                    <a:pt x="3536065" y="145826"/>
                  </a:lnTo>
                  <a:lnTo>
                    <a:pt x="3536065" y="529400"/>
                  </a:lnTo>
                  <a:lnTo>
                    <a:pt x="0" y="529400"/>
                  </a:lnTo>
                  <a:close/>
                </a:path>
              </a:pathLst>
            </a:custGeom>
            <a:solidFill>
              <a:srgbClr val="03458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406770" y="2509561"/>
              <a:ext cx="3778687" cy="1680463"/>
            </a:xfrm>
            <a:prstGeom prst="rect">
              <a:avLst/>
            </a:prstGeom>
            <a:solidFill>
              <a:schemeClr val="bg1">
                <a:lumMod val="95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a:off x="1406770" y="1980161"/>
              <a:ext cx="3778687" cy="529400"/>
            </a:xfrm>
            <a:custGeom>
              <a:avLst/>
              <a:gdLst>
                <a:gd name="connsiteX0" fmla="*/ 0 w 3778687"/>
                <a:gd name="connsiteY0" fmla="*/ 0 h 529400"/>
                <a:gd name="connsiteX1" fmla="*/ 3381017 w 3778687"/>
                <a:gd name="connsiteY1" fmla="*/ 0 h 529400"/>
                <a:gd name="connsiteX2" fmla="*/ 3778687 w 3778687"/>
                <a:gd name="connsiteY2" fmla="*/ 374017 h 529400"/>
                <a:gd name="connsiteX3" fmla="*/ 3778687 w 3778687"/>
                <a:gd name="connsiteY3" fmla="*/ 529400 h 529400"/>
                <a:gd name="connsiteX4" fmla="*/ 0 w 3778687"/>
                <a:gd name="connsiteY4" fmla="*/ 529400 h 52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687" h="529400">
                  <a:moveTo>
                    <a:pt x="0" y="0"/>
                  </a:moveTo>
                  <a:lnTo>
                    <a:pt x="3381017" y="0"/>
                  </a:lnTo>
                  <a:lnTo>
                    <a:pt x="3778687" y="374017"/>
                  </a:lnTo>
                  <a:lnTo>
                    <a:pt x="3778687" y="529400"/>
                  </a:lnTo>
                  <a:lnTo>
                    <a:pt x="0" y="529400"/>
                  </a:lnTo>
                  <a:close/>
                </a:path>
              </a:pathLst>
            </a:custGeom>
            <a:solidFill>
              <a:srgbClr val="035CAC"/>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36"/>
            <p:cNvSpPr/>
            <p:nvPr/>
          </p:nvSpPr>
          <p:spPr>
            <a:xfrm>
              <a:off x="4559333" y="1980161"/>
              <a:ext cx="544844" cy="4579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37"/>
            <p:cNvSpPr/>
            <p:nvPr/>
          </p:nvSpPr>
          <p:spPr>
            <a:xfrm rot="18760955">
              <a:off x="1467519" y="2256568"/>
              <a:ext cx="71120" cy="332478"/>
            </a:xfrm>
            <a:custGeom>
              <a:avLst/>
              <a:gdLst>
                <a:gd name="connsiteX0" fmla="*/ 71120 w 71120"/>
                <a:gd name="connsiteY0" fmla="*/ 0 h 332478"/>
                <a:gd name="connsiteX1" fmla="*/ 71120 w 71120"/>
                <a:gd name="connsiteY1" fmla="*/ 332478 h 332478"/>
                <a:gd name="connsiteX2" fmla="*/ 0 w 71120"/>
                <a:gd name="connsiteY2" fmla="*/ 255359 h 332478"/>
                <a:gd name="connsiteX3" fmla="*/ 0 w 71120"/>
                <a:gd name="connsiteY3" fmla="*/ 65588 h 332478"/>
              </a:gdLst>
              <a:ahLst/>
              <a:cxnLst>
                <a:cxn ang="0">
                  <a:pos x="connsiteX0" y="connsiteY0"/>
                </a:cxn>
                <a:cxn ang="0">
                  <a:pos x="connsiteX1" y="connsiteY1"/>
                </a:cxn>
                <a:cxn ang="0">
                  <a:pos x="connsiteX2" y="connsiteY2"/>
                </a:cxn>
                <a:cxn ang="0">
                  <a:pos x="connsiteX3" y="connsiteY3"/>
                </a:cxn>
              </a:cxnLst>
              <a:rect l="l" t="t" r="r" b="b"/>
              <a:pathLst>
                <a:path w="71120" h="332478">
                  <a:moveTo>
                    <a:pt x="71120" y="0"/>
                  </a:moveTo>
                  <a:lnTo>
                    <a:pt x="71120" y="332478"/>
                  </a:lnTo>
                  <a:lnTo>
                    <a:pt x="0" y="255359"/>
                  </a:lnTo>
                  <a:lnTo>
                    <a:pt x="0" y="65588"/>
                  </a:lnTo>
                  <a:close/>
                </a:path>
              </a:pathLst>
            </a:custGeom>
            <a:gradFill>
              <a:gsLst>
                <a:gs pos="0">
                  <a:srgbClr val="6CAFEF">
                    <a:alpha val="50000"/>
                  </a:srgbClr>
                </a:gs>
                <a:gs pos="100000">
                  <a:srgbClr val="FFFFFF">
                    <a:alpha val="0"/>
                  </a:srgbClr>
                </a:gs>
              </a:gsLst>
              <a:lin ang="5400000" scaled="0"/>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50158" y="270329"/>
            <a:ext cx="3167026" cy="739200"/>
            <a:chOff x="412693" y="160555"/>
            <a:chExt cx="3167026" cy="739200"/>
          </a:xfrm>
        </p:grpSpPr>
        <p:sp>
          <p:nvSpPr>
            <p:cNvPr id="35" name="文本框 34"/>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做一做</a:t>
              </a:r>
            </a:p>
          </p:txBody>
        </p:sp>
        <p:grpSp>
          <p:nvGrpSpPr>
            <p:cNvPr id="36" name="组合 35"/>
            <p:cNvGrpSpPr/>
            <p:nvPr/>
          </p:nvGrpSpPr>
          <p:grpSpPr>
            <a:xfrm>
              <a:off x="412693" y="160555"/>
              <a:ext cx="739200" cy="739200"/>
              <a:chOff x="412693" y="160555"/>
              <a:chExt cx="739200" cy="739200"/>
            </a:xfrm>
          </p:grpSpPr>
          <p:sp>
            <p:nvSpPr>
              <p:cNvPr id="37" name="菱形 36"/>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38" name="菱形 37"/>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1" name="组合 10"/>
          <p:cNvGrpSpPr/>
          <p:nvPr/>
        </p:nvGrpSpPr>
        <p:grpSpPr>
          <a:xfrm>
            <a:off x="3925350" y="2465596"/>
            <a:ext cx="7266940" cy="2310130"/>
            <a:chOff x="4422555" y="1864251"/>
            <a:chExt cx="7266940" cy="2310130"/>
          </a:xfrm>
        </p:grpSpPr>
        <p:grpSp>
          <p:nvGrpSpPr>
            <p:cNvPr id="3" name="组合 2"/>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lstStyle/>
              <a:p>
                <a:endParaRPr lang="zh-CN" altLang="en-US">
                  <a:latin typeface="黑体" panose="02010609060101010101" charset="-122"/>
                  <a:ea typeface="黑体" panose="02010609060101010101" charset="-122"/>
                  <a:sym typeface="黑体" panose="02010609060101010101" charset="-122"/>
                </a:endParaRPr>
              </a:p>
            </p:txBody>
          </p:sp>
          <p:sp>
            <p:nvSpPr>
              <p:cNvPr id="4" name="椭圆 3"/>
              <p:cNvSpPr/>
              <p:nvPr/>
            </p:nvSpPr>
            <p:spPr>
              <a:xfrm>
                <a:off x="3561365" y="3313435"/>
                <a:ext cx="800100" cy="8001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160315" y="2166791"/>
              <a:ext cx="759529" cy="368300"/>
            </a:xfrm>
            <a:prstGeom prst="rect">
              <a:avLst/>
            </a:prstGeom>
            <a:noFill/>
          </p:spPr>
          <p:txBody>
            <a:bodyPr wrap="square" rtlCol="0">
              <a:spAutoFit/>
            </a:bodyPr>
            <a:lstStyle/>
            <a:p>
              <a:pPr algn="ctr"/>
              <a:r>
                <a:rPr lang="zh-CN" dirty="0">
                  <a:solidFill>
                    <a:schemeClr val="bg1"/>
                  </a:solidFill>
                  <a:latin typeface="黑体" panose="02010609060101010101" charset="-122"/>
                  <a:ea typeface="黑体" panose="02010609060101010101" charset="-122"/>
                  <a:sym typeface="黑体" panose="02010609060101010101" charset="-122"/>
                </a:rPr>
                <a:t>要求</a:t>
              </a:r>
            </a:p>
          </p:txBody>
        </p:sp>
        <p:sp>
          <p:nvSpPr>
            <p:cNvPr id="29" name="矩形 28"/>
            <p:cNvSpPr/>
            <p:nvPr/>
          </p:nvSpPr>
          <p:spPr>
            <a:xfrm>
              <a:off x="7389275" y="2836436"/>
              <a:ext cx="4300220" cy="1337945"/>
            </a:xfrm>
            <a:prstGeom prst="rect">
              <a:avLst/>
            </a:prstGeom>
            <a:noFill/>
          </p:spPr>
          <p:txBody>
            <a:bodyPr wrap="square" rtlCol="0">
              <a:spAutoFit/>
            </a:bodyPr>
            <a:lstStyle/>
            <a:p>
              <a:pPr>
                <a:lnSpc>
                  <a:spcPct val="150000"/>
                </a:lnSpc>
              </a:pPr>
              <a:r>
                <a:rPr dirty="0">
                  <a:solidFill>
                    <a:schemeClr val="tx1">
                      <a:lumMod val="65000"/>
                      <a:lumOff val="35000"/>
                    </a:schemeClr>
                  </a:solidFill>
                  <a:latin typeface="黑体" panose="02010609060101010101" charset="-122"/>
                  <a:ea typeface="黑体" panose="02010609060101010101" charset="-122"/>
                  <a:sym typeface="黑体" panose="02010609060101010101" charset="-122"/>
                </a:rPr>
                <a:t>根据市场调研问卷的制作与实施步骤，选择一种你熟悉的产品，就该产品在同学中的了解程度和购买欲望展开线上问卷调研。</a:t>
              </a:r>
            </a:p>
          </p:txBody>
        </p:sp>
      </p:grpSp>
      <p:sp>
        <p:nvSpPr>
          <p:cNvPr id="2" name="矩形 1"/>
          <p:cNvSpPr/>
          <p:nvPr/>
        </p:nvSpPr>
        <p:spPr>
          <a:xfrm>
            <a:off x="0" y="2175510"/>
            <a:ext cx="4664075" cy="2794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2725" y="2762250"/>
            <a:ext cx="9424670" cy="3157220"/>
          </a:xfrm>
          <a:prstGeom prst="rect">
            <a:avLst/>
          </a:prstGeom>
          <a:solidFill>
            <a:srgbClr val="DF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25147" y="1584474"/>
            <a:ext cx="1696431" cy="1696431"/>
            <a:chOff x="6538242" y="2821454"/>
            <a:chExt cx="1696431" cy="1696431"/>
          </a:xfrm>
        </p:grpSpPr>
        <p:grpSp>
          <p:nvGrpSpPr>
            <p:cNvPr id="68" name="组合 67"/>
            <p:cNvGrpSpPr/>
            <p:nvPr/>
          </p:nvGrpSpPr>
          <p:grpSpPr>
            <a:xfrm>
              <a:off x="6538242" y="2821454"/>
              <a:ext cx="1696431" cy="1696431"/>
              <a:chOff x="1324099" y="2821454"/>
              <a:chExt cx="1696431" cy="1696431"/>
            </a:xfrm>
          </p:grpSpPr>
          <p:grpSp>
            <p:nvGrpSpPr>
              <p:cNvPr id="71" name="组合 70"/>
              <p:cNvGrpSpPr/>
              <p:nvPr/>
            </p:nvGrpSpPr>
            <p:grpSpPr>
              <a:xfrm>
                <a:off x="1324099" y="2821454"/>
                <a:ext cx="1696431" cy="1696431"/>
                <a:chOff x="4324917" y="1916565"/>
                <a:chExt cx="1375478" cy="1375478"/>
              </a:xfrm>
            </p:grpSpPr>
            <p:sp>
              <p:nvSpPr>
                <p:cNvPr id="73" name="椭圆 72"/>
                <p:cNvSpPr/>
                <p:nvPr/>
              </p:nvSpPr>
              <p:spPr>
                <a:xfrm>
                  <a:off x="4324917" y="1916565"/>
                  <a:ext cx="1375478" cy="1375478"/>
                </a:xfrm>
                <a:prstGeom prst="ellipse">
                  <a:avLst/>
                </a:prstGeom>
                <a:solidFill>
                  <a:srgbClr val="035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4491138" y="2210406"/>
                  <a:ext cx="1209257" cy="977923"/>
                </a:xfrm>
                <a:custGeom>
                  <a:avLst/>
                  <a:gdLst>
                    <a:gd name="connsiteX0" fmla="*/ 483303 w 1209257"/>
                    <a:gd name="connsiteY0" fmla="*/ 964032 h 977923"/>
                    <a:gd name="connsiteX1" fmla="*/ 489611 w 1209257"/>
                    <a:gd name="connsiteY1" fmla="*/ 970700 h 977923"/>
                    <a:gd name="connsiteX2" fmla="*/ 483303 w 1209257"/>
                    <a:gd name="connsiteY2" fmla="*/ 977923 h 977923"/>
                    <a:gd name="connsiteX3" fmla="*/ 476995 w 1209257"/>
                    <a:gd name="connsiteY3" fmla="*/ 970700 h 977923"/>
                    <a:gd name="connsiteX4" fmla="*/ 483303 w 1209257"/>
                    <a:gd name="connsiteY4" fmla="*/ 964032 h 977923"/>
                    <a:gd name="connsiteX5" fmla="*/ 483303 w 1209257"/>
                    <a:gd name="connsiteY5" fmla="*/ 942918 h 977923"/>
                    <a:gd name="connsiteX6" fmla="*/ 488641 w 1209257"/>
                    <a:gd name="connsiteY6" fmla="*/ 949030 h 977923"/>
                    <a:gd name="connsiteX7" fmla="*/ 483303 w 1209257"/>
                    <a:gd name="connsiteY7" fmla="*/ 955142 h 977923"/>
                    <a:gd name="connsiteX8" fmla="*/ 477965 w 1209257"/>
                    <a:gd name="connsiteY8" fmla="*/ 949030 h 977923"/>
                    <a:gd name="connsiteX9" fmla="*/ 483303 w 1209257"/>
                    <a:gd name="connsiteY9" fmla="*/ 942918 h 977923"/>
                    <a:gd name="connsiteX10" fmla="*/ 463893 w 1209257"/>
                    <a:gd name="connsiteY10" fmla="*/ 942362 h 977923"/>
                    <a:gd name="connsiteX11" fmla="*/ 469716 w 1209257"/>
                    <a:gd name="connsiteY11" fmla="*/ 949030 h 977923"/>
                    <a:gd name="connsiteX12" fmla="*/ 463893 w 1209257"/>
                    <a:gd name="connsiteY12" fmla="*/ 955142 h 977923"/>
                    <a:gd name="connsiteX13" fmla="*/ 458556 w 1209257"/>
                    <a:gd name="connsiteY13" fmla="*/ 949030 h 977923"/>
                    <a:gd name="connsiteX14" fmla="*/ 463893 w 1209257"/>
                    <a:gd name="connsiteY14" fmla="*/ 942362 h 977923"/>
                    <a:gd name="connsiteX15" fmla="*/ 483303 w 1209257"/>
                    <a:gd name="connsiteY15" fmla="*/ 920137 h 977923"/>
                    <a:gd name="connsiteX16" fmla="*/ 489611 w 1209257"/>
                    <a:gd name="connsiteY16" fmla="*/ 926804 h 977923"/>
                    <a:gd name="connsiteX17" fmla="*/ 483303 w 1209257"/>
                    <a:gd name="connsiteY17" fmla="*/ 934028 h 977923"/>
                    <a:gd name="connsiteX18" fmla="*/ 476995 w 1209257"/>
                    <a:gd name="connsiteY18" fmla="*/ 926804 h 977923"/>
                    <a:gd name="connsiteX19" fmla="*/ 483303 w 1209257"/>
                    <a:gd name="connsiteY19" fmla="*/ 920137 h 977923"/>
                    <a:gd name="connsiteX20" fmla="*/ 463893 w 1209257"/>
                    <a:gd name="connsiteY20" fmla="*/ 920137 h 977923"/>
                    <a:gd name="connsiteX21" fmla="*/ 470201 w 1209257"/>
                    <a:gd name="connsiteY21" fmla="*/ 926804 h 977923"/>
                    <a:gd name="connsiteX22" fmla="*/ 463893 w 1209257"/>
                    <a:gd name="connsiteY22" fmla="*/ 934028 h 977923"/>
                    <a:gd name="connsiteX23" fmla="*/ 458070 w 1209257"/>
                    <a:gd name="connsiteY23" fmla="*/ 926804 h 977923"/>
                    <a:gd name="connsiteX24" fmla="*/ 463893 w 1209257"/>
                    <a:gd name="connsiteY24" fmla="*/ 920137 h 977923"/>
                    <a:gd name="connsiteX25" fmla="*/ 483303 w 1209257"/>
                    <a:gd name="connsiteY25" fmla="*/ 897911 h 977923"/>
                    <a:gd name="connsiteX26" fmla="*/ 489611 w 1209257"/>
                    <a:gd name="connsiteY26" fmla="*/ 905135 h 977923"/>
                    <a:gd name="connsiteX27" fmla="*/ 483303 w 1209257"/>
                    <a:gd name="connsiteY27" fmla="*/ 912358 h 977923"/>
                    <a:gd name="connsiteX28" fmla="*/ 476995 w 1209257"/>
                    <a:gd name="connsiteY28" fmla="*/ 905135 h 977923"/>
                    <a:gd name="connsiteX29" fmla="*/ 483303 w 1209257"/>
                    <a:gd name="connsiteY29" fmla="*/ 897911 h 977923"/>
                    <a:gd name="connsiteX30" fmla="*/ 463893 w 1209257"/>
                    <a:gd name="connsiteY30" fmla="*/ 897911 h 977923"/>
                    <a:gd name="connsiteX31" fmla="*/ 470201 w 1209257"/>
                    <a:gd name="connsiteY31" fmla="*/ 905135 h 977923"/>
                    <a:gd name="connsiteX32" fmla="*/ 463893 w 1209257"/>
                    <a:gd name="connsiteY32" fmla="*/ 912358 h 977923"/>
                    <a:gd name="connsiteX33" fmla="*/ 458070 w 1209257"/>
                    <a:gd name="connsiteY33" fmla="*/ 905135 h 977923"/>
                    <a:gd name="connsiteX34" fmla="*/ 463893 w 1209257"/>
                    <a:gd name="connsiteY34" fmla="*/ 897911 h 977923"/>
                    <a:gd name="connsiteX35" fmla="*/ 463893 w 1209257"/>
                    <a:gd name="connsiteY35" fmla="*/ 878464 h 977923"/>
                    <a:gd name="connsiteX36" fmla="*/ 468260 w 1209257"/>
                    <a:gd name="connsiteY36" fmla="*/ 883465 h 977923"/>
                    <a:gd name="connsiteX37" fmla="*/ 463893 w 1209257"/>
                    <a:gd name="connsiteY37" fmla="*/ 887910 h 977923"/>
                    <a:gd name="connsiteX38" fmla="*/ 460011 w 1209257"/>
                    <a:gd name="connsiteY38" fmla="*/ 883465 h 977923"/>
                    <a:gd name="connsiteX39" fmla="*/ 463893 w 1209257"/>
                    <a:gd name="connsiteY39" fmla="*/ 878464 h 977923"/>
                    <a:gd name="connsiteX40" fmla="*/ 502227 w 1209257"/>
                    <a:gd name="connsiteY40" fmla="*/ 876241 h 977923"/>
                    <a:gd name="connsiteX41" fmla="*/ 508536 w 1209257"/>
                    <a:gd name="connsiteY41" fmla="*/ 883465 h 977923"/>
                    <a:gd name="connsiteX42" fmla="*/ 502227 w 1209257"/>
                    <a:gd name="connsiteY42" fmla="*/ 890132 h 977923"/>
                    <a:gd name="connsiteX43" fmla="*/ 496405 w 1209257"/>
                    <a:gd name="connsiteY43" fmla="*/ 883465 h 977923"/>
                    <a:gd name="connsiteX44" fmla="*/ 502227 w 1209257"/>
                    <a:gd name="connsiteY44" fmla="*/ 876241 h 977923"/>
                    <a:gd name="connsiteX45" fmla="*/ 483303 w 1209257"/>
                    <a:gd name="connsiteY45" fmla="*/ 876241 h 977923"/>
                    <a:gd name="connsiteX46" fmla="*/ 489611 w 1209257"/>
                    <a:gd name="connsiteY46" fmla="*/ 883465 h 977923"/>
                    <a:gd name="connsiteX47" fmla="*/ 483303 w 1209257"/>
                    <a:gd name="connsiteY47" fmla="*/ 890132 h 977923"/>
                    <a:gd name="connsiteX48" fmla="*/ 476995 w 1209257"/>
                    <a:gd name="connsiteY48" fmla="*/ 883465 h 977923"/>
                    <a:gd name="connsiteX49" fmla="*/ 483303 w 1209257"/>
                    <a:gd name="connsiteY49" fmla="*/ 876241 h 977923"/>
                    <a:gd name="connsiteX50" fmla="*/ 502227 w 1209257"/>
                    <a:gd name="connsiteY50" fmla="*/ 854016 h 977923"/>
                    <a:gd name="connsiteX51" fmla="*/ 508536 w 1209257"/>
                    <a:gd name="connsiteY51" fmla="*/ 861239 h 977923"/>
                    <a:gd name="connsiteX52" fmla="*/ 502227 w 1209257"/>
                    <a:gd name="connsiteY52" fmla="*/ 868462 h 977923"/>
                    <a:gd name="connsiteX53" fmla="*/ 496405 w 1209257"/>
                    <a:gd name="connsiteY53" fmla="*/ 861239 h 977923"/>
                    <a:gd name="connsiteX54" fmla="*/ 502227 w 1209257"/>
                    <a:gd name="connsiteY54" fmla="*/ 854016 h 977923"/>
                    <a:gd name="connsiteX55" fmla="*/ 483303 w 1209257"/>
                    <a:gd name="connsiteY55" fmla="*/ 854016 h 977923"/>
                    <a:gd name="connsiteX56" fmla="*/ 489611 w 1209257"/>
                    <a:gd name="connsiteY56" fmla="*/ 861239 h 977923"/>
                    <a:gd name="connsiteX57" fmla="*/ 483303 w 1209257"/>
                    <a:gd name="connsiteY57" fmla="*/ 868462 h 977923"/>
                    <a:gd name="connsiteX58" fmla="*/ 476995 w 1209257"/>
                    <a:gd name="connsiteY58" fmla="*/ 861239 h 977923"/>
                    <a:gd name="connsiteX59" fmla="*/ 483303 w 1209257"/>
                    <a:gd name="connsiteY59" fmla="*/ 854016 h 977923"/>
                    <a:gd name="connsiteX60" fmla="*/ 463893 w 1209257"/>
                    <a:gd name="connsiteY60" fmla="*/ 854016 h 977923"/>
                    <a:gd name="connsiteX61" fmla="*/ 470201 w 1209257"/>
                    <a:gd name="connsiteY61" fmla="*/ 861239 h 977923"/>
                    <a:gd name="connsiteX62" fmla="*/ 463893 w 1209257"/>
                    <a:gd name="connsiteY62" fmla="*/ 868462 h 977923"/>
                    <a:gd name="connsiteX63" fmla="*/ 458070 w 1209257"/>
                    <a:gd name="connsiteY63" fmla="*/ 861239 h 977923"/>
                    <a:gd name="connsiteX64" fmla="*/ 463893 w 1209257"/>
                    <a:gd name="connsiteY64" fmla="*/ 854016 h 977923"/>
                    <a:gd name="connsiteX65" fmla="*/ 521637 w 1209257"/>
                    <a:gd name="connsiteY65" fmla="*/ 832346 h 977923"/>
                    <a:gd name="connsiteX66" fmla="*/ 527460 w 1209257"/>
                    <a:gd name="connsiteY66" fmla="*/ 839569 h 977923"/>
                    <a:gd name="connsiteX67" fmla="*/ 521637 w 1209257"/>
                    <a:gd name="connsiteY67" fmla="*/ 846793 h 977923"/>
                    <a:gd name="connsiteX68" fmla="*/ 515329 w 1209257"/>
                    <a:gd name="connsiteY68" fmla="*/ 839569 h 977923"/>
                    <a:gd name="connsiteX69" fmla="*/ 521637 w 1209257"/>
                    <a:gd name="connsiteY69" fmla="*/ 832346 h 977923"/>
                    <a:gd name="connsiteX70" fmla="*/ 502227 w 1209257"/>
                    <a:gd name="connsiteY70" fmla="*/ 832346 h 977923"/>
                    <a:gd name="connsiteX71" fmla="*/ 508536 w 1209257"/>
                    <a:gd name="connsiteY71" fmla="*/ 839569 h 977923"/>
                    <a:gd name="connsiteX72" fmla="*/ 502227 w 1209257"/>
                    <a:gd name="connsiteY72" fmla="*/ 846793 h 977923"/>
                    <a:gd name="connsiteX73" fmla="*/ 496405 w 1209257"/>
                    <a:gd name="connsiteY73" fmla="*/ 839569 h 977923"/>
                    <a:gd name="connsiteX74" fmla="*/ 502227 w 1209257"/>
                    <a:gd name="connsiteY74" fmla="*/ 832346 h 977923"/>
                    <a:gd name="connsiteX75" fmla="*/ 483303 w 1209257"/>
                    <a:gd name="connsiteY75" fmla="*/ 832346 h 977923"/>
                    <a:gd name="connsiteX76" fmla="*/ 489611 w 1209257"/>
                    <a:gd name="connsiteY76" fmla="*/ 839569 h 977923"/>
                    <a:gd name="connsiteX77" fmla="*/ 483303 w 1209257"/>
                    <a:gd name="connsiteY77" fmla="*/ 846793 h 977923"/>
                    <a:gd name="connsiteX78" fmla="*/ 476995 w 1209257"/>
                    <a:gd name="connsiteY78" fmla="*/ 839569 h 977923"/>
                    <a:gd name="connsiteX79" fmla="*/ 483303 w 1209257"/>
                    <a:gd name="connsiteY79" fmla="*/ 832346 h 977923"/>
                    <a:gd name="connsiteX80" fmla="*/ 961268 w 1209257"/>
                    <a:gd name="connsiteY80" fmla="*/ 810676 h 977923"/>
                    <a:gd name="connsiteX81" fmla="*/ 967576 w 1209257"/>
                    <a:gd name="connsiteY81" fmla="*/ 817344 h 977923"/>
                    <a:gd name="connsiteX82" fmla="*/ 961268 w 1209257"/>
                    <a:gd name="connsiteY82" fmla="*/ 824567 h 977923"/>
                    <a:gd name="connsiteX83" fmla="*/ 955445 w 1209257"/>
                    <a:gd name="connsiteY83" fmla="*/ 817344 h 977923"/>
                    <a:gd name="connsiteX84" fmla="*/ 961268 w 1209257"/>
                    <a:gd name="connsiteY84" fmla="*/ 810676 h 977923"/>
                    <a:gd name="connsiteX85" fmla="*/ 942343 w 1209257"/>
                    <a:gd name="connsiteY85" fmla="*/ 810676 h 977923"/>
                    <a:gd name="connsiteX86" fmla="*/ 948652 w 1209257"/>
                    <a:gd name="connsiteY86" fmla="*/ 817344 h 977923"/>
                    <a:gd name="connsiteX87" fmla="*/ 942343 w 1209257"/>
                    <a:gd name="connsiteY87" fmla="*/ 824567 h 977923"/>
                    <a:gd name="connsiteX88" fmla="*/ 936035 w 1209257"/>
                    <a:gd name="connsiteY88" fmla="*/ 817344 h 977923"/>
                    <a:gd name="connsiteX89" fmla="*/ 942343 w 1209257"/>
                    <a:gd name="connsiteY89" fmla="*/ 810676 h 977923"/>
                    <a:gd name="connsiteX90" fmla="*/ 923419 w 1209257"/>
                    <a:gd name="connsiteY90" fmla="*/ 810676 h 977923"/>
                    <a:gd name="connsiteX91" fmla="*/ 929242 w 1209257"/>
                    <a:gd name="connsiteY91" fmla="*/ 817344 h 977923"/>
                    <a:gd name="connsiteX92" fmla="*/ 923419 w 1209257"/>
                    <a:gd name="connsiteY92" fmla="*/ 824567 h 977923"/>
                    <a:gd name="connsiteX93" fmla="*/ 917111 w 1209257"/>
                    <a:gd name="connsiteY93" fmla="*/ 817344 h 977923"/>
                    <a:gd name="connsiteX94" fmla="*/ 923419 w 1209257"/>
                    <a:gd name="connsiteY94" fmla="*/ 810676 h 977923"/>
                    <a:gd name="connsiteX95" fmla="*/ 559971 w 1209257"/>
                    <a:gd name="connsiteY95" fmla="*/ 810676 h 977923"/>
                    <a:gd name="connsiteX96" fmla="*/ 565794 w 1209257"/>
                    <a:gd name="connsiteY96" fmla="*/ 817344 h 977923"/>
                    <a:gd name="connsiteX97" fmla="*/ 559971 w 1209257"/>
                    <a:gd name="connsiteY97" fmla="*/ 824567 h 977923"/>
                    <a:gd name="connsiteX98" fmla="*/ 553663 w 1209257"/>
                    <a:gd name="connsiteY98" fmla="*/ 817344 h 977923"/>
                    <a:gd name="connsiteX99" fmla="*/ 559971 w 1209257"/>
                    <a:gd name="connsiteY99" fmla="*/ 810676 h 977923"/>
                    <a:gd name="connsiteX100" fmla="*/ 540562 w 1209257"/>
                    <a:gd name="connsiteY100" fmla="*/ 810676 h 977923"/>
                    <a:gd name="connsiteX101" fmla="*/ 546870 w 1209257"/>
                    <a:gd name="connsiteY101" fmla="*/ 817344 h 977923"/>
                    <a:gd name="connsiteX102" fmla="*/ 540562 w 1209257"/>
                    <a:gd name="connsiteY102" fmla="*/ 824567 h 977923"/>
                    <a:gd name="connsiteX103" fmla="*/ 534254 w 1209257"/>
                    <a:gd name="connsiteY103" fmla="*/ 817344 h 977923"/>
                    <a:gd name="connsiteX104" fmla="*/ 540562 w 1209257"/>
                    <a:gd name="connsiteY104" fmla="*/ 810676 h 977923"/>
                    <a:gd name="connsiteX105" fmla="*/ 521637 w 1209257"/>
                    <a:gd name="connsiteY105" fmla="*/ 810676 h 977923"/>
                    <a:gd name="connsiteX106" fmla="*/ 527460 w 1209257"/>
                    <a:gd name="connsiteY106" fmla="*/ 817344 h 977923"/>
                    <a:gd name="connsiteX107" fmla="*/ 521637 w 1209257"/>
                    <a:gd name="connsiteY107" fmla="*/ 824567 h 977923"/>
                    <a:gd name="connsiteX108" fmla="*/ 515329 w 1209257"/>
                    <a:gd name="connsiteY108" fmla="*/ 817344 h 977923"/>
                    <a:gd name="connsiteX109" fmla="*/ 521637 w 1209257"/>
                    <a:gd name="connsiteY109" fmla="*/ 810676 h 977923"/>
                    <a:gd name="connsiteX110" fmla="*/ 502227 w 1209257"/>
                    <a:gd name="connsiteY110" fmla="*/ 810676 h 977923"/>
                    <a:gd name="connsiteX111" fmla="*/ 508536 w 1209257"/>
                    <a:gd name="connsiteY111" fmla="*/ 817344 h 977923"/>
                    <a:gd name="connsiteX112" fmla="*/ 502227 w 1209257"/>
                    <a:gd name="connsiteY112" fmla="*/ 824567 h 977923"/>
                    <a:gd name="connsiteX113" fmla="*/ 496405 w 1209257"/>
                    <a:gd name="connsiteY113" fmla="*/ 817344 h 977923"/>
                    <a:gd name="connsiteX114" fmla="*/ 502227 w 1209257"/>
                    <a:gd name="connsiteY114" fmla="*/ 810676 h 977923"/>
                    <a:gd name="connsiteX115" fmla="*/ 483303 w 1209257"/>
                    <a:gd name="connsiteY115" fmla="*/ 810676 h 977923"/>
                    <a:gd name="connsiteX116" fmla="*/ 489611 w 1209257"/>
                    <a:gd name="connsiteY116" fmla="*/ 817344 h 977923"/>
                    <a:gd name="connsiteX117" fmla="*/ 483303 w 1209257"/>
                    <a:gd name="connsiteY117" fmla="*/ 824567 h 977923"/>
                    <a:gd name="connsiteX118" fmla="*/ 476995 w 1209257"/>
                    <a:gd name="connsiteY118" fmla="*/ 817344 h 977923"/>
                    <a:gd name="connsiteX119" fmla="*/ 483303 w 1209257"/>
                    <a:gd name="connsiteY119" fmla="*/ 810676 h 977923"/>
                    <a:gd name="connsiteX120" fmla="*/ 961268 w 1209257"/>
                    <a:gd name="connsiteY120" fmla="*/ 788451 h 977923"/>
                    <a:gd name="connsiteX121" fmla="*/ 967576 w 1209257"/>
                    <a:gd name="connsiteY121" fmla="*/ 795674 h 977923"/>
                    <a:gd name="connsiteX122" fmla="*/ 961268 w 1209257"/>
                    <a:gd name="connsiteY122" fmla="*/ 802897 h 977923"/>
                    <a:gd name="connsiteX123" fmla="*/ 955445 w 1209257"/>
                    <a:gd name="connsiteY123" fmla="*/ 795674 h 977923"/>
                    <a:gd name="connsiteX124" fmla="*/ 961268 w 1209257"/>
                    <a:gd name="connsiteY124" fmla="*/ 788451 h 977923"/>
                    <a:gd name="connsiteX125" fmla="*/ 942343 w 1209257"/>
                    <a:gd name="connsiteY125" fmla="*/ 788451 h 977923"/>
                    <a:gd name="connsiteX126" fmla="*/ 948652 w 1209257"/>
                    <a:gd name="connsiteY126" fmla="*/ 795674 h 977923"/>
                    <a:gd name="connsiteX127" fmla="*/ 942343 w 1209257"/>
                    <a:gd name="connsiteY127" fmla="*/ 802897 h 977923"/>
                    <a:gd name="connsiteX128" fmla="*/ 936035 w 1209257"/>
                    <a:gd name="connsiteY128" fmla="*/ 795674 h 977923"/>
                    <a:gd name="connsiteX129" fmla="*/ 942343 w 1209257"/>
                    <a:gd name="connsiteY129" fmla="*/ 788451 h 977923"/>
                    <a:gd name="connsiteX130" fmla="*/ 923419 w 1209257"/>
                    <a:gd name="connsiteY130" fmla="*/ 788451 h 977923"/>
                    <a:gd name="connsiteX131" fmla="*/ 929242 w 1209257"/>
                    <a:gd name="connsiteY131" fmla="*/ 795674 h 977923"/>
                    <a:gd name="connsiteX132" fmla="*/ 923419 w 1209257"/>
                    <a:gd name="connsiteY132" fmla="*/ 802897 h 977923"/>
                    <a:gd name="connsiteX133" fmla="*/ 917111 w 1209257"/>
                    <a:gd name="connsiteY133" fmla="*/ 795674 h 977923"/>
                    <a:gd name="connsiteX134" fmla="*/ 923419 w 1209257"/>
                    <a:gd name="connsiteY134" fmla="*/ 788451 h 977923"/>
                    <a:gd name="connsiteX135" fmla="*/ 578896 w 1209257"/>
                    <a:gd name="connsiteY135" fmla="*/ 788451 h 977923"/>
                    <a:gd name="connsiteX136" fmla="*/ 585204 w 1209257"/>
                    <a:gd name="connsiteY136" fmla="*/ 795674 h 977923"/>
                    <a:gd name="connsiteX137" fmla="*/ 578896 w 1209257"/>
                    <a:gd name="connsiteY137" fmla="*/ 802897 h 977923"/>
                    <a:gd name="connsiteX138" fmla="*/ 572588 w 1209257"/>
                    <a:gd name="connsiteY138" fmla="*/ 795674 h 977923"/>
                    <a:gd name="connsiteX139" fmla="*/ 578896 w 1209257"/>
                    <a:gd name="connsiteY139" fmla="*/ 788451 h 977923"/>
                    <a:gd name="connsiteX140" fmla="*/ 559971 w 1209257"/>
                    <a:gd name="connsiteY140" fmla="*/ 788451 h 977923"/>
                    <a:gd name="connsiteX141" fmla="*/ 565794 w 1209257"/>
                    <a:gd name="connsiteY141" fmla="*/ 795674 h 977923"/>
                    <a:gd name="connsiteX142" fmla="*/ 559971 w 1209257"/>
                    <a:gd name="connsiteY142" fmla="*/ 802897 h 977923"/>
                    <a:gd name="connsiteX143" fmla="*/ 553663 w 1209257"/>
                    <a:gd name="connsiteY143" fmla="*/ 795674 h 977923"/>
                    <a:gd name="connsiteX144" fmla="*/ 559971 w 1209257"/>
                    <a:gd name="connsiteY144" fmla="*/ 788451 h 977923"/>
                    <a:gd name="connsiteX145" fmla="*/ 540562 w 1209257"/>
                    <a:gd name="connsiteY145" fmla="*/ 788451 h 977923"/>
                    <a:gd name="connsiteX146" fmla="*/ 546870 w 1209257"/>
                    <a:gd name="connsiteY146" fmla="*/ 795674 h 977923"/>
                    <a:gd name="connsiteX147" fmla="*/ 540562 w 1209257"/>
                    <a:gd name="connsiteY147" fmla="*/ 802897 h 977923"/>
                    <a:gd name="connsiteX148" fmla="*/ 534254 w 1209257"/>
                    <a:gd name="connsiteY148" fmla="*/ 795674 h 977923"/>
                    <a:gd name="connsiteX149" fmla="*/ 540562 w 1209257"/>
                    <a:gd name="connsiteY149" fmla="*/ 788451 h 977923"/>
                    <a:gd name="connsiteX150" fmla="*/ 521637 w 1209257"/>
                    <a:gd name="connsiteY150" fmla="*/ 788451 h 977923"/>
                    <a:gd name="connsiteX151" fmla="*/ 527460 w 1209257"/>
                    <a:gd name="connsiteY151" fmla="*/ 795674 h 977923"/>
                    <a:gd name="connsiteX152" fmla="*/ 521637 w 1209257"/>
                    <a:gd name="connsiteY152" fmla="*/ 802897 h 977923"/>
                    <a:gd name="connsiteX153" fmla="*/ 515329 w 1209257"/>
                    <a:gd name="connsiteY153" fmla="*/ 795674 h 977923"/>
                    <a:gd name="connsiteX154" fmla="*/ 521637 w 1209257"/>
                    <a:gd name="connsiteY154" fmla="*/ 788451 h 977923"/>
                    <a:gd name="connsiteX155" fmla="*/ 502227 w 1209257"/>
                    <a:gd name="connsiteY155" fmla="*/ 788451 h 977923"/>
                    <a:gd name="connsiteX156" fmla="*/ 508536 w 1209257"/>
                    <a:gd name="connsiteY156" fmla="*/ 795674 h 977923"/>
                    <a:gd name="connsiteX157" fmla="*/ 502227 w 1209257"/>
                    <a:gd name="connsiteY157" fmla="*/ 802897 h 977923"/>
                    <a:gd name="connsiteX158" fmla="*/ 496405 w 1209257"/>
                    <a:gd name="connsiteY158" fmla="*/ 795674 h 977923"/>
                    <a:gd name="connsiteX159" fmla="*/ 502227 w 1209257"/>
                    <a:gd name="connsiteY159" fmla="*/ 788451 h 977923"/>
                    <a:gd name="connsiteX160" fmla="*/ 483303 w 1209257"/>
                    <a:gd name="connsiteY160" fmla="*/ 788451 h 977923"/>
                    <a:gd name="connsiteX161" fmla="*/ 489611 w 1209257"/>
                    <a:gd name="connsiteY161" fmla="*/ 795674 h 977923"/>
                    <a:gd name="connsiteX162" fmla="*/ 483303 w 1209257"/>
                    <a:gd name="connsiteY162" fmla="*/ 802897 h 977923"/>
                    <a:gd name="connsiteX163" fmla="*/ 476995 w 1209257"/>
                    <a:gd name="connsiteY163" fmla="*/ 795674 h 977923"/>
                    <a:gd name="connsiteX164" fmla="*/ 483303 w 1209257"/>
                    <a:gd name="connsiteY164" fmla="*/ 788451 h 977923"/>
                    <a:gd name="connsiteX165" fmla="*/ 980678 w 1209257"/>
                    <a:gd name="connsiteY165" fmla="*/ 766781 h 977923"/>
                    <a:gd name="connsiteX166" fmla="*/ 986986 w 1209257"/>
                    <a:gd name="connsiteY166" fmla="*/ 774004 h 977923"/>
                    <a:gd name="connsiteX167" fmla="*/ 980678 w 1209257"/>
                    <a:gd name="connsiteY167" fmla="*/ 780672 h 977923"/>
                    <a:gd name="connsiteX168" fmla="*/ 974370 w 1209257"/>
                    <a:gd name="connsiteY168" fmla="*/ 774004 h 977923"/>
                    <a:gd name="connsiteX169" fmla="*/ 980678 w 1209257"/>
                    <a:gd name="connsiteY169" fmla="*/ 766781 h 977923"/>
                    <a:gd name="connsiteX170" fmla="*/ 961268 w 1209257"/>
                    <a:gd name="connsiteY170" fmla="*/ 766781 h 977923"/>
                    <a:gd name="connsiteX171" fmla="*/ 967576 w 1209257"/>
                    <a:gd name="connsiteY171" fmla="*/ 774004 h 977923"/>
                    <a:gd name="connsiteX172" fmla="*/ 961268 w 1209257"/>
                    <a:gd name="connsiteY172" fmla="*/ 780672 h 977923"/>
                    <a:gd name="connsiteX173" fmla="*/ 955445 w 1209257"/>
                    <a:gd name="connsiteY173" fmla="*/ 774004 h 977923"/>
                    <a:gd name="connsiteX174" fmla="*/ 961268 w 1209257"/>
                    <a:gd name="connsiteY174" fmla="*/ 766781 h 977923"/>
                    <a:gd name="connsiteX175" fmla="*/ 942343 w 1209257"/>
                    <a:gd name="connsiteY175" fmla="*/ 766781 h 977923"/>
                    <a:gd name="connsiteX176" fmla="*/ 948652 w 1209257"/>
                    <a:gd name="connsiteY176" fmla="*/ 774004 h 977923"/>
                    <a:gd name="connsiteX177" fmla="*/ 942343 w 1209257"/>
                    <a:gd name="connsiteY177" fmla="*/ 780672 h 977923"/>
                    <a:gd name="connsiteX178" fmla="*/ 936035 w 1209257"/>
                    <a:gd name="connsiteY178" fmla="*/ 774004 h 977923"/>
                    <a:gd name="connsiteX179" fmla="*/ 942343 w 1209257"/>
                    <a:gd name="connsiteY179" fmla="*/ 766781 h 977923"/>
                    <a:gd name="connsiteX180" fmla="*/ 923419 w 1209257"/>
                    <a:gd name="connsiteY180" fmla="*/ 766781 h 977923"/>
                    <a:gd name="connsiteX181" fmla="*/ 929242 w 1209257"/>
                    <a:gd name="connsiteY181" fmla="*/ 774004 h 977923"/>
                    <a:gd name="connsiteX182" fmla="*/ 923419 w 1209257"/>
                    <a:gd name="connsiteY182" fmla="*/ 780672 h 977923"/>
                    <a:gd name="connsiteX183" fmla="*/ 917111 w 1209257"/>
                    <a:gd name="connsiteY183" fmla="*/ 774004 h 977923"/>
                    <a:gd name="connsiteX184" fmla="*/ 923419 w 1209257"/>
                    <a:gd name="connsiteY184" fmla="*/ 766781 h 977923"/>
                    <a:gd name="connsiteX185" fmla="*/ 904009 w 1209257"/>
                    <a:gd name="connsiteY185" fmla="*/ 766781 h 977923"/>
                    <a:gd name="connsiteX186" fmla="*/ 910317 w 1209257"/>
                    <a:gd name="connsiteY186" fmla="*/ 774004 h 977923"/>
                    <a:gd name="connsiteX187" fmla="*/ 904009 w 1209257"/>
                    <a:gd name="connsiteY187" fmla="*/ 780672 h 977923"/>
                    <a:gd name="connsiteX188" fmla="*/ 897701 w 1209257"/>
                    <a:gd name="connsiteY188" fmla="*/ 774004 h 977923"/>
                    <a:gd name="connsiteX189" fmla="*/ 904009 w 1209257"/>
                    <a:gd name="connsiteY189" fmla="*/ 766781 h 977923"/>
                    <a:gd name="connsiteX190" fmla="*/ 578896 w 1209257"/>
                    <a:gd name="connsiteY190" fmla="*/ 766781 h 977923"/>
                    <a:gd name="connsiteX191" fmla="*/ 585204 w 1209257"/>
                    <a:gd name="connsiteY191" fmla="*/ 774004 h 977923"/>
                    <a:gd name="connsiteX192" fmla="*/ 578896 w 1209257"/>
                    <a:gd name="connsiteY192" fmla="*/ 780672 h 977923"/>
                    <a:gd name="connsiteX193" fmla="*/ 572588 w 1209257"/>
                    <a:gd name="connsiteY193" fmla="*/ 774004 h 977923"/>
                    <a:gd name="connsiteX194" fmla="*/ 578896 w 1209257"/>
                    <a:gd name="connsiteY194" fmla="*/ 766781 h 977923"/>
                    <a:gd name="connsiteX195" fmla="*/ 559971 w 1209257"/>
                    <a:gd name="connsiteY195" fmla="*/ 766781 h 977923"/>
                    <a:gd name="connsiteX196" fmla="*/ 565794 w 1209257"/>
                    <a:gd name="connsiteY196" fmla="*/ 774004 h 977923"/>
                    <a:gd name="connsiteX197" fmla="*/ 559971 w 1209257"/>
                    <a:gd name="connsiteY197" fmla="*/ 780672 h 977923"/>
                    <a:gd name="connsiteX198" fmla="*/ 553663 w 1209257"/>
                    <a:gd name="connsiteY198" fmla="*/ 774004 h 977923"/>
                    <a:gd name="connsiteX199" fmla="*/ 559971 w 1209257"/>
                    <a:gd name="connsiteY199" fmla="*/ 766781 h 977923"/>
                    <a:gd name="connsiteX200" fmla="*/ 540562 w 1209257"/>
                    <a:gd name="connsiteY200" fmla="*/ 766781 h 977923"/>
                    <a:gd name="connsiteX201" fmla="*/ 546870 w 1209257"/>
                    <a:gd name="connsiteY201" fmla="*/ 774004 h 977923"/>
                    <a:gd name="connsiteX202" fmla="*/ 540562 w 1209257"/>
                    <a:gd name="connsiteY202" fmla="*/ 780672 h 977923"/>
                    <a:gd name="connsiteX203" fmla="*/ 534254 w 1209257"/>
                    <a:gd name="connsiteY203" fmla="*/ 774004 h 977923"/>
                    <a:gd name="connsiteX204" fmla="*/ 540562 w 1209257"/>
                    <a:gd name="connsiteY204" fmla="*/ 766781 h 977923"/>
                    <a:gd name="connsiteX205" fmla="*/ 521637 w 1209257"/>
                    <a:gd name="connsiteY205" fmla="*/ 766781 h 977923"/>
                    <a:gd name="connsiteX206" fmla="*/ 527460 w 1209257"/>
                    <a:gd name="connsiteY206" fmla="*/ 774004 h 977923"/>
                    <a:gd name="connsiteX207" fmla="*/ 521637 w 1209257"/>
                    <a:gd name="connsiteY207" fmla="*/ 780672 h 977923"/>
                    <a:gd name="connsiteX208" fmla="*/ 515329 w 1209257"/>
                    <a:gd name="connsiteY208" fmla="*/ 774004 h 977923"/>
                    <a:gd name="connsiteX209" fmla="*/ 521637 w 1209257"/>
                    <a:gd name="connsiteY209" fmla="*/ 766781 h 977923"/>
                    <a:gd name="connsiteX210" fmla="*/ 502227 w 1209257"/>
                    <a:gd name="connsiteY210" fmla="*/ 766781 h 977923"/>
                    <a:gd name="connsiteX211" fmla="*/ 508536 w 1209257"/>
                    <a:gd name="connsiteY211" fmla="*/ 774004 h 977923"/>
                    <a:gd name="connsiteX212" fmla="*/ 502227 w 1209257"/>
                    <a:gd name="connsiteY212" fmla="*/ 780672 h 977923"/>
                    <a:gd name="connsiteX213" fmla="*/ 496405 w 1209257"/>
                    <a:gd name="connsiteY213" fmla="*/ 774004 h 977923"/>
                    <a:gd name="connsiteX214" fmla="*/ 502227 w 1209257"/>
                    <a:gd name="connsiteY214" fmla="*/ 766781 h 977923"/>
                    <a:gd name="connsiteX215" fmla="*/ 483303 w 1209257"/>
                    <a:gd name="connsiteY215" fmla="*/ 766781 h 977923"/>
                    <a:gd name="connsiteX216" fmla="*/ 489611 w 1209257"/>
                    <a:gd name="connsiteY216" fmla="*/ 774004 h 977923"/>
                    <a:gd name="connsiteX217" fmla="*/ 483303 w 1209257"/>
                    <a:gd name="connsiteY217" fmla="*/ 780672 h 977923"/>
                    <a:gd name="connsiteX218" fmla="*/ 476995 w 1209257"/>
                    <a:gd name="connsiteY218" fmla="*/ 774004 h 977923"/>
                    <a:gd name="connsiteX219" fmla="*/ 483303 w 1209257"/>
                    <a:gd name="connsiteY219" fmla="*/ 766781 h 977923"/>
                    <a:gd name="connsiteX220" fmla="*/ 1057346 w 1209257"/>
                    <a:gd name="connsiteY220" fmla="*/ 744555 h 977923"/>
                    <a:gd name="connsiteX221" fmla="*/ 1063169 w 1209257"/>
                    <a:gd name="connsiteY221" fmla="*/ 751778 h 977923"/>
                    <a:gd name="connsiteX222" fmla="*/ 1057346 w 1209257"/>
                    <a:gd name="connsiteY222" fmla="*/ 759002 h 977923"/>
                    <a:gd name="connsiteX223" fmla="*/ 1051038 w 1209257"/>
                    <a:gd name="connsiteY223" fmla="*/ 751778 h 977923"/>
                    <a:gd name="connsiteX224" fmla="*/ 1057346 w 1209257"/>
                    <a:gd name="connsiteY224" fmla="*/ 744555 h 977923"/>
                    <a:gd name="connsiteX225" fmla="*/ 1037936 w 1209257"/>
                    <a:gd name="connsiteY225" fmla="*/ 744555 h 977923"/>
                    <a:gd name="connsiteX226" fmla="*/ 1044245 w 1209257"/>
                    <a:gd name="connsiteY226" fmla="*/ 751778 h 977923"/>
                    <a:gd name="connsiteX227" fmla="*/ 1037936 w 1209257"/>
                    <a:gd name="connsiteY227" fmla="*/ 759002 h 977923"/>
                    <a:gd name="connsiteX228" fmla="*/ 1031628 w 1209257"/>
                    <a:gd name="connsiteY228" fmla="*/ 751778 h 977923"/>
                    <a:gd name="connsiteX229" fmla="*/ 1037936 w 1209257"/>
                    <a:gd name="connsiteY229" fmla="*/ 744555 h 977923"/>
                    <a:gd name="connsiteX230" fmla="*/ 980678 w 1209257"/>
                    <a:gd name="connsiteY230" fmla="*/ 744555 h 977923"/>
                    <a:gd name="connsiteX231" fmla="*/ 986986 w 1209257"/>
                    <a:gd name="connsiteY231" fmla="*/ 751778 h 977923"/>
                    <a:gd name="connsiteX232" fmla="*/ 980678 w 1209257"/>
                    <a:gd name="connsiteY232" fmla="*/ 759002 h 977923"/>
                    <a:gd name="connsiteX233" fmla="*/ 974370 w 1209257"/>
                    <a:gd name="connsiteY233" fmla="*/ 751778 h 977923"/>
                    <a:gd name="connsiteX234" fmla="*/ 980678 w 1209257"/>
                    <a:gd name="connsiteY234" fmla="*/ 744555 h 977923"/>
                    <a:gd name="connsiteX235" fmla="*/ 961268 w 1209257"/>
                    <a:gd name="connsiteY235" fmla="*/ 744555 h 977923"/>
                    <a:gd name="connsiteX236" fmla="*/ 967576 w 1209257"/>
                    <a:gd name="connsiteY236" fmla="*/ 751778 h 977923"/>
                    <a:gd name="connsiteX237" fmla="*/ 961268 w 1209257"/>
                    <a:gd name="connsiteY237" fmla="*/ 759002 h 977923"/>
                    <a:gd name="connsiteX238" fmla="*/ 955445 w 1209257"/>
                    <a:gd name="connsiteY238" fmla="*/ 751778 h 977923"/>
                    <a:gd name="connsiteX239" fmla="*/ 961268 w 1209257"/>
                    <a:gd name="connsiteY239" fmla="*/ 744555 h 977923"/>
                    <a:gd name="connsiteX240" fmla="*/ 942343 w 1209257"/>
                    <a:gd name="connsiteY240" fmla="*/ 744555 h 977923"/>
                    <a:gd name="connsiteX241" fmla="*/ 948652 w 1209257"/>
                    <a:gd name="connsiteY241" fmla="*/ 751778 h 977923"/>
                    <a:gd name="connsiteX242" fmla="*/ 942343 w 1209257"/>
                    <a:gd name="connsiteY242" fmla="*/ 759002 h 977923"/>
                    <a:gd name="connsiteX243" fmla="*/ 936035 w 1209257"/>
                    <a:gd name="connsiteY243" fmla="*/ 751778 h 977923"/>
                    <a:gd name="connsiteX244" fmla="*/ 942343 w 1209257"/>
                    <a:gd name="connsiteY244" fmla="*/ 744555 h 977923"/>
                    <a:gd name="connsiteX245" fmla="*/ 923419 w 1209257"/>
                    <a:gd name="connsiteY245" fmla="*/ 744555 h 977923"/>
                    <a:gd name="connsiteX246" fmla="*/ 929242 w 1209257"/>
                    <a:gd name="connsiteY246" fmla="*/ 751778 h 977923"/>
                    <a:gd name="connsiteX247" fmla="*/ 923419 w 1209257"/>
                    <a:gd name="connsiteY247" fmla="*/ 759002 h 977923"/>
                    <a:gd name="connsiteX248" fmla="*/ 917111 w 1209257"/>
                    <a:gd name="connsiteY248" fmla="*/ 751778 h 977923"/>
                    <a:gd name="connsiteX249" fmla="*/ 923419 w 1209257"/>
                    <a:gd name="connsiteY249" fmla="*/ 744555 h 977923"/>
                    <a:gd name="connsiteX250" fmla="*/ 904009 w 1209257"/>
                    <a:gd name="connsiteY250" fmla="*/ 744555 h 977923"/>
                    <a:gd name="connsiteX251" fmla="*/ 910317 w 1209257"/>
                    <a:gd name="connsiteY251" fmla="*/ 751778 h 977923"/>
                    <a:gd name="connsiteX252" fmla="*/ 904009 w 1209257"/>
                    <a:gd name="connsiteY252" fmla="*/ 759002 h 977923"/>
                    <a:gd name="connsiteX253" fmla="*/ 897701 w 1209257"/>
                    <a:gd name="connsiteY253" fmla="*/ 751778 h 977923"/>
                    <a:gd name="connsiteX254" fmla="*/ 904009 w 1209257"/>
                    <a:gd name="connsiteY254" fmla="*/ 744555 h 977923"/>
                    <a:gd name="connsiteX255" fmla="*/ 617230 w 1209257"/>
                    <a:gd name="connsiteY255" fmla="*/ 744555 h 977923"/>
                    <a:gd name="connsiteX256" fmla="*/ 623538 w 1209257"/>
                    <a:gd name="connsiteY256" fmla="*/ 751778 h 977923"/>
                    <a:gd name="connsiteX257" fmla="*/ 617230 w 1209257"/>
                    <a:gd name="connsiteY257" fmla="*/ 759002 h 977923"/>
                    <a:gd name="connsiteX258" fmla="*/ 610922 w 1209257"/>
                    <a:gd name="connsiteY258" fmla="*/ 751778 h 977923"/>
                    <a:gd name="connsiteX259" fmla="*/ 617230 w 1209257"/>
                    <a:gd name="connsiteY259" fmla="*/ 744555 h 977923"/>
                    <a:gd name="connsiteX260" fmla="*/ 597820 w 1209257"/>
                    <a:gd name="connsiteY260" fmla="*/ 744555 h 977923"/>
                    <a:gd name="connsiteX261" fmla="*/ 604129 w 1209257"/>
                    <a:gd name="connsiteY261" fmla="*/ 751778 h 977923"/>
                    <a:gd name="connsiteX262" fmla="*/ 597820 w 1209257"/>
                    <a:gd name="connsiteY262" fmla="*/ 759002 h 977923"/>
                    <a:gd name="connsiteX263" fmla="*/ 591998 w 1209257"/>
                    <a:gd name="connsiteY263" fmla="*/ 751778 h 977923"/>
                    <a:gd name="connsiteX264" fmla="*/ 597820 w 1209257"/>
                    <a:gd name="connsiteY264" fmla="*/ 744555 h 977923"/>
                    <a:gd name="connsiteX265" fmla="*/ 578896 w 1209257"/>
                    <a:gd name="connsiteY265" fmla="*/ 744555 h 977923"/>
                    <a:gd name="connsiteX266" fmla="*/ 585204 w 1209257"/>
                    <a:gd name="connsiteY266" fmla="*/ 751778 h 977923"/>
                    <a:gd name="connsiteX267" fmla="*/ 578896 w 1209257"/>
                    <a:gd name="connsiteY267" fmla="*/ 759002 h 977923"/>
                    <a:gd name="connsiteX268" fmla="*/ 572588 w 1209257"/>
                    <a:gd name="connsiteY268" fmla="*/ 751778 h 977923"/>
                    <a:gd name="connsiteX269" fmla="*/ 578896 w 1209257"/>
                    <a:gd name="connsiteY269" fmla="*/ 744555 h 977923"/>
                    <a:gd name="connsiteX270" fmla="*/ 559971 w 1209257"/>
                    <a:gd name="connsiteY270" fmla="*/ 744555 h 977923"/>
                    <a:gd name="connsiteX271" fmla="*/ 565794 w 1209257"/>
                    <a:gd name="connsiteY271" fmla="*/ 751778 h 977923"/>
                    <a:gd name="connsiteX272" fmla="*/ 559971 w 1209257"/>
                    <a:gd name="connsiteY272" fmla="*/ 759002 h 977923"/>
                    <a:gd name="connsiteX273" fmla="*/ 553663 w 1209257"/>
                    <a:gd name="connsiteY273" fmla="*/ 751778 h 977923"/>
                    <a:gd name="connsiteX274" fmla="*/ 559971 w 1209257"/>
                    <a:gd name="connsiteY274" fmla="*/ 744555 h 977923"/>
                    <a:gd name="connsiteX275" fmla="*/ 540562 w 1209257"/>
                    <a:gd name="connsiteY275" fmla="*/ 744555 h 977923"/>
                    <a:gd name="connsiteX276" fmla="*/ 546870 w 1209257"/>
                    <a:gd name="connsiteY276" fmla="*/ 751778 h 977923"/>
                    <a:gd name="connsiteX277" fmla="*/ 540562 w 1209257"/>
                    <a:gd name="connsiteY277" fmla="*/ 759002 h 977923"/>
                    <a:gd name="connsiteX278" fmla="*/ 534254 w 1209257"/>
                    <a:gd name="connsiteY278" fmla="*/ 751778 h 977923"/>
                    <a:gd name="connsiteX279" fmla="*/ 540562 w 1209257"/>
                    <a:gd name="connsiteY279" fmla="*/ 744555 h 977923"/>
                    <a:gd name="connsiteX280" fmla="*/ 521637 w 1209257"/>
                    <a:gd name="connsiteY280" fmla="*/ 744555 h 977923"/>
                    <a:gd name="connsiteX281" fmla="*/ 527460 w 1209257"/>
                    <a:gd name="connsiteY281" fmla="*/ 751778 h 977923"/>
                    <a:gd name="connsiteX282" fmla="*/ 521637 w 1209257"/>
                    <a:gd name="connsiteY282" fmla="*/ 759002 h 977923"/>
                    <a:gd name="connsiteX283" fmla="*/ 515329 w 1209257"/>
                    <a:gd name="connsiteY283" fmla="*/ 751778 h 977923"/>
                    <a:gd name="connsiteX284" fmla="*/ 521637 w 1209257"/>
                    <a:gd name="connsiteY284" fmla="*/ 744555 h 977923"/>
                    <a:gd name="connsiteX285" fmla="*/ 502227 w 1209257"/>
                    <a:gd name="connsiteY285" fmla="*/ 744555 h 977923"/>
                    <a:gd name="connsiteX286" fmla="*/ 508536 w 1209257"/>
                    <a:gd name="connsiteY286" fmla="*/ 751778 h 977923"/>
                    <a:gd name="connsiteX287" fmla="*/ 502227 w 1209257"/>
                    <a:gd name="connsiteY287" fmla="*/ 759002 h 977923"/>
                    <a:gd name="connsiteX288" fmla="*/ 496405 w 1209257"/>
                    <a:gd name="connsiteY288" fmla="*/ 751778 h 977923"/>
                    <a:gd name="connsiteX289" fmla="*/ 502227 w 1209257"/>
                    <a:gd name="connsiteY289" fmla="*/ 744555 h 977923"/>
                    <a:gd name="connsiteX290" fmla="*/ 483303 w 1209257"/>
                    <a:gd name="connsiteY290" fmla="*/ 744555 h 977923"/>
                    <a:gd name="connsiteX291" fmla="*/ 489611 w 1209257"/>
                    <a:gd name="connsiteY291" fmla="*/ 751778 h 977923"/>
                    <a:gd name="connsiteX292" fmla="*/ 483303 w 1209257"/>
                    <a:gd name="connsiteY292" fmla="*/ 759002 h 977923"/>
                    <a:gd name="connsiteX293" fmla="*/ 476995 w 1209257"/>
                    <a:gd name="connsiteY293" fmla="*/ 751778 h 977923"/>
                    <a:gd name="connsiteX294" fmla="*/ 483303 w 1209257"/>
                    <a:gd name="connsiteY294" fmla="*/ 744555 h 977923"/>
                    <a:gd name="connsiteX295" fmla="*/ 1057346 w 1209257"/>
                    <a:gd name="connsiteY295" fmla="*/ 722885 h 977923"/>
                    <a:gd name="connsiteX296" fmla="*/ 1063169 w 1209257"/>
                    <a:gd name="connsiteY296" fmla="*/ 730109 h 977923"/>
                    <a:gd name="connsiteX297" fmla="*/ 1057346 w 1209257"/>
                    <a:gd name="connsiteY297" fmla="*/ 736776 h 977923"/>
                    <a:gd name="connsiteX298" fmla="*/ 1051038 w 1209257"/>
                    <a:gd name="connsiteY298" fmla="*/ 730109 h 977923"/>
                    <a:gd name="connsiteX299" fmla="*/ 1057346 w 1209257"/>
                    <a:gd name="connsiteY299" fmla="*/ 722885 h 977923"/>
                    <a:gd name="connsiteX300" fmla="*/ 999602 w 1209257"/>
                    <a:gd name="connsiteY300" fmla="*/ 722885 h 977923"/>
                    <a:gd name="connsiteX301" fmla="*/ 1005910 w 1209257"/>
                    <a:gd name="connsiteY301" fmla="*/ 730109 h 977923"/>
                    <a:gd name="connsiteX302" fmla="*/ 999602 w 1209257"/>
                    <a:gd name="connsiteY302" fmla="*/ 736776 h 977923"/>
                    <a:gd name="connsiteX303" fmla="*/ 993779 w 1209257"/>
                    <a:gd name="connsiteY303" fmla="*/ 730109 h 977923"/>
                    <a:gd name="connsiteX304" fmla="*/ 999602 w 1209257"/>
                    <a:gd name="connsiteY304" fmla="*/ 722885 h 977923"/>
                    <a:gd name="connsiteX305" fmla="*/ 980678 w 1209257"/>
                    <a:gd name="connsiteY305" fmla="*/ 722885 h 977923"/>
                    <a:gd name="connsiteX306" fmla="*/ 986986 w 1209257"/>
                    <a:gd name="connsiteY306" fmla="*/ 730109 h 977923"/>
                    <a:gd name="connsiteX307" fmla="*/ 980678 w 1209257"/>
                    <a:gd name="connsiteY307" fmla="*/ 736776 h 977923"/>
                    <a:gd name="connsiteX308" fmla="*/ 974370 w 1209257"/>
                    <a:gd name="connsiteY308" fmla="*/ 730109 h 977923"/>
                    <a:gd name="connsiteX309" fmla="*/ 980678 w 1209257"/>
                    <a:gd name="connsiteY309" fmla="*/ 722885 h 977923"/>
                    <a:gd name="connsiteX310" fmla="*/ 961268 w 1209257"/>
                    <a:gd name="connsiteY310" fmla="*/ 722885 h 977923"/>
                    <a:gd name="connsiteX311" fmla="*/ 967576 w 1209257"/>
                    <a:gd name="connsiteY311" fmla="*/ 730109 h 977923"/>
                    <a:gd name="connsiteX312" fmla="*/ 961268 w 1209257"/>
                    <a:gd name="connsiteY312" fmla="*/ 736776 h 977923"/>
                    <a:gd name="connsiteX313" fmla="*/ 955445 w 1209257"/>
                    <a:gd name="connsiteY313" fmla="*/ 730109 h 977923"/>
                    <a:gd name="connsiteX314" fmla="*/ 961268 w 1209257"/>
                    <a:gd name="connsiteY314" fmla="*/ 722885 h 977923"/>
                    <a:gd name="connsiteX315" fmla="*/ 942343 w 1209257"/>
                    <a:gd name="connsiteY315" fmla="*/ 722885 h 977923"/>
                    <a:gd name="connsiteX316" fmla="*/ 948652 w 1209257"/>
                    <a:gd name="connsiteY316" fmla="*/ 730109 h 977923"/>
                    <a:gd name="connsiteX317" fmla="*/ 942343 w 1209257"/>
                    <a:gd name="connsiteY317" fmla="*/ 736776 h 977923"/>
                    <a:gd name="connsiteX318" fmla="*/ 936035 w 1209257"/>
                    <a:gd name="connsiteY318" fmla="*/ 730109 h 977923"/>
                    <a:gd name="connsiteX319" fmla="*/ 942343 w 1209257"/>
                    <a:gd name="connsiteY319" fmla="*/ 722885 h 977923"/>
                    <a:gd name="connsiteX320" fmla="*/ 923419 w 1209257"/>
                    <a:gd name="connsiteY320" fmla="*/ 722885 h 977923"/>
                    <a:gd name="connsiteX321" fmla="*/ 929242 w 1209257"/>
                    <a:gd name="connsiteY321" fmla="*/ 730109 h 977923"/>
                    <a:gd name="connsiteX322" fmla="*/ 923419 w 1209257"/>
                    <a:gd name="connsiteY322" fmla="*/ 736776 h 977923"/>
                    <a:gd name="connsiteX323" fmla="*/ 917111 w 1209257"/>
                    <a:gd name="connsiteY323" fmla="*/ 730109 h 977923"/>
                    <a:gd name="connsiteX324" fmla="*/ 923419 w 1209257"/>
                    <a:gd name="connsiteY324" fmla="*/ 722885 h 977923"/>
                    <a:gd name="connsiteX325" fmla="*/ 904009 w 1209257"/>
                    <a:gd name="connsiteY325" fmla="*/ 722885 h 977923"/>
                    <a:gd name="connsiteX326" fmla="*/ 910317 w 1209257"/>
                    <a:gd name="connsiteY326" fmla="*/ 730109 h 977923"/>
                    <a:gd name="connsiteX327" fmla="*/ 904009 w 1209257"/>
                    <a:gd name="connsiteY327" fmla="*/ 736776 h 977923"/>
                    <a:gd name="connsiteX328" fmla="*/ 897701 w 1209257"/>
                    <a:gd name="connsiteY328" fmla="*/ 730109 h 977923"/>
                    <a:gd name="connsiteX329" fmla="*/ 904009 w 1209257"/>
                    <a:gd name="connsiteY329" fmla="*/ 722885 h 977923"/>
                    <a:gd name="connsiteX330" fmla="*/ 885085 w 1209257"/>
                    <a:gd name="connsiteY330" fmla="*/ 722885 h 977923"/>
                    <a:gd name="connsiteX331" fmla="*/ 891393 w 1209257"/>
                    <a:gd name="connsiteY331" fmla="*/ 730109 h 977923"/>
                    <a:gd name="connsiteX332" fmla="*/ 885085 w 1209257"/>
                    <a:gd name="connsiteY332" fmla="*/ 736776 h 977923"/>
                    <a:gd name="connsiteX333" fmla="*/ 878777 w 1209257"/>
                    <a:gd name="connsiteY333" fmla="*/ 730109 h 977923"/>
                    <a:gd name="connsiteX334" fmla="*/ 885085 w 1209257"/>
                    <a:gd name="connsiteY334" fmla="*/ 722885 h 977923"/>
                    <a:gd name="connsiteX335" fmla="*/ 617230 w 1209257"/>
                    <a:gd name="connsiteY335" fmla="*/ 722885 h 977923"/>
                    <a:gd name="connsiteX336" fmla="*/ 623538 w 1209257"/>
                    <a:gd name="connsiteY336" fmla="*/ 730109 h 977923"/>
                    <a:gd name="connsiteX337" fmla="*/ 617230 w 1209257"/>
                    <a:gd name="connsiteY337" fmla="*/ 736776 h 977923"/>
                    <a:gd name="connsiteX338" fmla="*/ 610922 w 1209257"/>
                    <a:gd name="connsiteY338" fmla="*/ 730109 h 977923"/>
                    <a:gd name="connsiteX339" fmla="*/ 617230 w 1209257"/>
                    <a:gd name="connsiteY339" fmla="*/ 722885 h 977923"/>
                    <a:gd name="connsiteX340" fmla="*/ 597820 w 1209257"/>
                    <a:gd name="connsiteY340" fmla="*/ 722885 h 977923"/>
                    <a:gd name="connsiteX341" fmla="*/ 604129 w 1209257"/>
                    <a:gd name="connsiteY341" fmla="*/ 730109 h 977923"/>
                    <a:gd name="connsiteX342" fmla="*/ 597820 w 1209257"/>
                    <a:gd name="connsiteY342" fmla="*/ 736776 h 977923"/>
                    <a:gd name="connsiteX343" fmla="*/ 591998 w 1209257"/>
                    <a:gd name="connsiteY343" fmla="*/ 730109 h 977923"/>
                    <a:gd name="connsiteX344" fmla="*/ 597820 w 1209257"/>
                    <a:gd name="connsiteY344" fmla="*/ 722885 h 977923"/>
                    <a:gd name="connsiteX345" fmla="*/ 578896 w 1209257"/>
                    <a:gd name="connsiteY345" fmla="*/ 722885 h 977923"/>
                    <a:gd name="connsiteX346" fmla="*/ 585204 w 1209257"/>
                    <a:gd name="connsiteY346" fmla="*/ 730109 h 977923"/>
                    <a:gd name="connsiteX347" fmla="*/ 578896 w 1209257"/>
                    <a:gd name="connsiteY347" fmla="*/ 736776 h 977923"/>
                    <a:gd name="connsiteX348" fmla="*/ 572588 w 1209257"/>
                    <a:gd name="connsiteY348" fmla="*/ 730109 h 977923"/>
                    <a:gd name="connsiteX349" fmla="*/ 578896 w 1209257"/>
                    <a:gd name="connsiteY349" fmla="*/ 722885 h 977923"/>
                    <a:gd name="connsiteX350" fmla="*/ 559971 w 1209257"/>
                    <a:gd name="connsiteY350" fmla="*/ 722885 h 977923"/>
                    <a:gd name="connsiteX351" fmla="*/ 565794 w 1209257"/>
                    <a:gd name="connsiteY351" fmla="*/ 730109 h 977923"/>
                    <a:gd name="connsiteX352" fmla="*/ 559971 w 1209257"/>
                    <a:gd name="connsiteY352" fmla="*/ 736776 h 977923"/>
                    <a:gd name="connsiteX353" fmla="*/ 553663 w 1209257"/>
                    <a:gd name="connsiteY353" fmla="*/ 730109 h 977923"/>
                    <a:gd name="connsiteX354" fmla="*/ 559971 w 1209257"/>
                    <a:gd name="connsiteY354" fmla="*/ 722885 h 977923"/>
                    <a:gd name="connsiteX355" fmla="*/ 540562 w 1209257"/>
                    <a:gd name="connsiteY355" fmla="*/ 722885 h 977923"/>
                    <a:gd name="connsiteX356" fmla="*/ 546870 w 1209257"/>
                    <a:gd name="connsiteY356" fmla="*/ 730109 h 977923"/>
                    <a:gd name="connsiteX357" fmla="*/ 540562 w 1209257"/>
                    <a:gd name="connsiteY357" fmla="*/ 736776 h 977923"/>
                    <a:gd name="connsiteX358" fmla="*/ 534254 w 1209257"/>
                    <a:gd name="connsiteY358" fmla="*/ 730109 h 977923"/>
                    <a:gd name="connsiteX359" fmla="*/ 540562 w 1209257"/>
                    <a:gd name="connsiteY359" fmla="*/ 722885 h 977923"/>
                    <a:gd name="connsiteX360" fmla="*/ 521637 w 1209257"/>
                    <a:gd name="connsiteY360" fmla="*/ 722885 h 977923"/>
                    <a:gd name="connsiteX361" fmla="*/ 527460 w 1209257"/>
                    <a:gd name="connsiteY361" fmla="*/ 730109 h 977923"/>
                    <a:gd name="connsiteX362" fmla="*/ 521637 w 1209257"/>
                    <a:gd name="connsiteY362" fmla="*/ 736776 h 977923"/>
                    <a:gd name="connsiteX363" fmla="*/ 515329 w 1209257"/>
                    <a:gd name="connsiteY363" fmla="*/ 730109 h 977923"/>
                    <a:gd name="connsiteX364" fmla="*/ 521637 w 1209257"/>
                    <a:gd name="connsiteY364" fmla="*/ 722885 h 977923"/>
                    <a:gd name="connsiteX365" fmla="*/ 502227 w 1209257"/>
                    <a:gd name="connsiteY365" fmla="*/ 722885 h 977923"/>
                    <a:gd name="connsiteX366" fmla="*/ 508536 w 1209257"/>
                    <a:gd name="connsiteY366" fmla="*/ 730109 h 977923"/>
                    <a:gd name="connsiteX367" fmla="*/ 502227 w 1209257"/>
                    <a:gd name="connsiteY367" fmla="*/ 736776 h 977923"/>
                    <a:gd name="connsiteX368" fmla="*/ 496405 w 1209257"/>
                    <a:gd name="connsiteY368" fmla="*/ 730109 h 977923"/>
                    <a:gd name="connsiteX369" fmla="*/ 502227 w 1209257"/>
                    <a:gd name="connsiteY369" fmla="*/ 722885 h 977923"/>
                    <a:gd name="connsiteX370" fmla="*/ 483303 w 1209257"/>
                    <a:gd name="connsiteY370" fmla="*/ 722885 h 977923"/>
                    <a:gd name="connsiteX371" fmla="*/ 489611 w 1209257"/>
                    <a:gd name="connsiteY371" fmla="*/ 730109 h 977923"/>
                    <a:gd name="connsiteX372" fmla="*/ 483303 w 1209257"/>
                    <a:gd name="connsiteY372" fmla="*/ 736776 h 977923"/>
                    <a:gd name="connsiteX373" fmla="*/ 476995 w 1209257"/>
                    <a:gd name="connsiteY373" fmla="*/ 730109 h 977923"/>
                    <a:gd name="connsiteX374" fmla="*/ 483303 w 1209257"/>
                    <a:gd name="connsiteY374" fmla="*/ 722885 h 977923"/>
                    <a:gd name="connsiteX375" fmla="*/ 999602 w 1209257"/>
                    <a:gd name="connsiteY375" fmla="*/ 701215 h 977923"/>
                    <a:gd name="connsiteX376" fmla="*/ 1005910 w 1209257"/>
                    <a:gd name="connsiteY376" fmla="*/ 707883 h 977923"/>
                    <a:gd name="connsiteX377" fmla="*/ 999602 w 1209257"/>
                    <a:gd name="connsiteY377" fmla="*/ 715106 h 977923"/>
                    <a:gd name="connsiteX378" fmla="*/ 993779 w 1209257"/>
                    <a:gd name="connsiteY378" fmla="*/ 707883 h 977923"/>
                    <a:gd name="connsiteX379" fmla="*/ 999602 w 1209257"/>
                    <a:gd name="connsiteY379" fmla="*/ 701215 h 977923"/>
                    <a:gd name="connsiteX380" fmla="*/ 1019012 w 1209257"/>
                    <a:gd name="connsiteY380" fmla="*/ 700660 h 977923"/>
                    <a:gd name="connsiteX381" fmla="*/ 1024835 w 1209257"/>
                    <a:gd name="connsiteY381" fmla="*/ 707883 h 977923"/>
                    <a:gd name="connsiteX382" fmla="*/ 1019012 w 1209257"/>
                    <a:gd name="connsiteY382" fmla="*/ 715106 h 977923"/>
                    <a:gd name="connsiteX383" fmla="*/ 1012704 w 1209257"/>
                    <a:gd name="connsiteY383" fmla="*/ 707883 h 977923"/>
                    <a:gd name="connsiteX384" fmla="*/ 1019012 w 1209257"/>
                    <a:gd name="connsiteY384" fmla="*/ 700660 h 977923"/>
                    <a:gd name="connsiteX385" fmla="*/ 980678 w 1209257"/>
                    <a:gd name="connsiteY385" fmla="*/ 700660 h 977923"/>
                    <a:gd name="connsiteX386" fmla="*/ 986986 w 1209257"/>
                    <a:gd name="connsiteY386" fmla="*/ 707883 h 977923"/>
                    <a:gd name="connsiteX387" fmla="*/ 980678 w 1209257"/>
                    <a:gd name="connsiteY387" fmla="*/ 715106 h 977923"/>
                    <a:gd name="connsiteX388" fmla="*/ 974370 w 1209257"/>
                    <a:gd name="connsiteY388" fmla="*/ 707883 h 977923"/>
                    <a:gd name="connsiteX389" fmla="*/ 980678 w 1209257"/>
                    <a:gd name="connsiteY389" fmla="*/ 700660 h 977923"/>
                    <a:gd name="connsiteX390" fmla="*/ 961268 w 1209257"/>
                    <a:gd name="connsiteY390" fmla="*/ 700660 h 977923"/>
                    <a:gd name="connsiteX391" fmla="*/ 967576 w 1209257"/>
                    <a:gd name="connsiteY391" fmla="*/ 707883 h 977923"/>
                    <a:gd name="connsiteX392" fmla="*/ 961268 w 1209257"/>
                    <a:gd name="connsiteY392" fmla="*/ 715106 h 977923"/>
                    <a:gd name="connsiteX393" fmla="*/ 955445 w 1209257"/>
                    <a:gd name="connsiteY393" fmla="*/ 707883 h 977923"/>
                    <a:gd name="connsiteX394" fmla="*/ 961268 w 1209257"/>
                    <a:gd name="connsiteY394" fmla="*/ 700660 h 977923"/>
                    <a:gd name="connsiteX395" fmla="*/ 942343 w 1209257"/>
                    <a:gd name="connsiteY395" fmla="*/ 700660 h 977923"/>
                    <a:gd name="connsiteX396" fmla="*/ 948652 w 1209257"/>
                    <a:gd name="connsiteY396" fmla="*/ 707883 h 977923"/>
                    <a:gd name="connsiteX397" fmla="*/ 942343 w 1209257"/>
                    <a:gd name="connsiteY397" fmla="*/ 715106 h 977923"/>
                    <a:gd name="connsiteX398" fmla="*/ 936035 w 1209257"/>
                    <a:gd name="connsiteY398" fmla="*/ 707883 h 977923"/>
                    <a:gd name="connsiteX399" fmla="*/ 942343 w 1209257"/>
                    <a:gd name="connsiteY399" fmla="*/ 700660 h 977923"/>
                    <a:gd name="connsiteX400" fmla="*/ 923419 w 1209257"/>
                    <a:gd name="connsiteY400" fmla="*/ 700660 h 977923"/>
                    <a:gd name="connsiteX401" fmla="*/ 929242 w 1209257"/>
                    <a:gd name="connsiteY401" fmla="*/ 707883 h 977923"/>
                    <a:gd name="connsiteX402" fmla="*/ 923419 w 1209257"/>
                    <a:gd name="connsiteY402" fmla="*/ 715106 h 977923"/>
                    <a:gd name="connsiteX403" fmla="*/ 917111 w 1209257"/>
                    <a:gd name="connsiteY403" fmla="*/ 707883 h 977923"/>
                    <a:gd name="connsiteX404" fmla="*/ 923419 w 1209257"/>
                    <a:gd name="connsiteY404" fmla="*/ 700660 h 977923"/>
                    <a:gd name="connsiteX405" fmla="*/ 904009 w 1209257"/>
                    <a:gd name="connsiteY405" fmla="*/ 700660 h 977923"/>
                    <a:gd name="connsiteX406" fmla="*/ 910317 w 1209257"/>
                    <a:gd name="connsiteY406" fmla="*/ 707883 h 977923"/>
                    <a:gd name="connsiteX407" fmla="*/ 904009 w 1209257"/>
                    <a:gd name="connsiteY407" fmla="*/ 715106 h 977923"/>
                    <a:gd name="connsiteX408" fmla="*/ 897701 w 1209257"/>
                    <a:gd name="connsiteY408" fmla="*/ 707883 h 977923"/>
                    <a:gd name="connsiteX409" fmla="*/ 904009 w 1209257"/>
                    <a:gd name="connsiteY409" fmla="*/ 700660 h 977923"/>
                    <a:gd name="connsiteX410" fmla="*/ 885085 w 1209257"/>
                    <a:gd name="connsiteY410" fmla="*/ 700660 h 977923"/>
                    <a:gd name="connsiteX411" fmla="*/ 891393 w 1209257"/>
                    <a:gd name="connsiteY411" fmla="*/ 707883 h 977923"/>
                    <a:gd name="connsiteX412" fmla="*/ 885085 w 1209257"/>
                    <a:gd name="connsiteY412" fmla="*/ 715106 h 977923"/>
                    <a:gd name="connsiteX413" fmla="*/ 878777 w 1209257"/>
                    <a:gd name="connsiteY413" fmla="*/ 707883 h 977923"/>
                    <a:gd name="connsiteX414" fmla="*/ 885085 w 1209257"/>
                    <a:gd name="connsiteY414" fmla="*/ 700660 h 977923"/>
                    <a:gd name="connsiteX415" fmla="*/ 617230 w 1209257"/>
                    <a:gd name="connsiteY415" fmla="*/ 700660 h 977923"/>
                    <a:gd name="connsiteX416" fmla="*/ 623538 w 1209257"/>
                    <a:gd name="connsiteY416" fmla="*/ 707883 h 977923"/>
                    <a:gd name="connsiteX417" fmla="*/ 617230 w 1209257"/>
                    <a:gd name="connsiteY417" fmla="*/ 715106 h 977923"/>
                    <a:gd name="connsiteX418" fmla="*/ 610922 w 1209257"/>
                    <a:gd name="connsiteY418" fmla="*/ 707883 h 977923"/>
                    <a:gd name="connsiteX419" fmla="*/ 617230 w 1209257"/>
                    <a:gd name="connsiteY419" fmla="*/ 700660 h 977923"/>
                    <a:gd name="connsiteX420" fmla="*/ 597820 w 1209257"/>
                    <a:gd name="connsiteY420" fmla="*/ 700660 h 977923"/>
                    <a:gd name="connsiteX421" fmla="*/ 604129 w 1209257"/>
                    <a:gd name="connsiteY421" fmla="*/ 707883 h 977923"/>
                    <a:gd name="connsiteX422" fmla="*/ 597820 w 1209257"/>
                    <a:gd name="connsiteY422" fmla="*/ 715106 h 977923"/>
                    <a:gd name="connsiteX423" fmla="*/ 591998 w 1209257"/>
                    <a:gd name="connsiteY423" fmla="*/ 707883 h 977923"/>
                    <a:gd name="connsiteX424" fmla="*/ 597820 w 1209257"/>
                    <a:gd name="connsiteY424" fmla="*/ 700660 h 977923"/>
                    <a:gd name="connsiteX425" fmla="*/ 578896 w 1209257"/>
                    <a:gd name="connsiteY425" fmla="*/ 700660 h 977923"/>
                    <a:gd name="connsiteX426" fmla="*/ 585204 w 1209257"/>
                    <a:gd name="connsiteY426" fmla="*/ 707883 h 977923"/>
                    <a:gd name="connsiteX427" fmla="*/ 578896 w 1209257"/>
                    <a:gd name="connsiteY427" fmla="*/ 715106 h 977923"/>
                    <a:gd name="connsiteX428" fmla="*/ 572588 w 1209257"/>
                    <a:gd name="connsiteY428" fmla="*/ 707883 h 977923"/>
                    <a:gd name="connsiteX429" fmla="*/ 578896 w 1209257"/>
                    <a:gd name="connsiteY429" fmla="*/ 700660 h 977923"/>
                    <a:gd name="connsiteX430" fmla="*/ 559971 w 1209257"/>
                    <a:gd name="connsiteY430" fmla="*/ 700660 h 977923"/>
                    <a:gd name="connsiteX431" fmla="*/ 565794 w 1209257"/>
                    <a:gd name="connsiteY431" fmla="*/ 707883 h 977923"/>
                    <a:gd name="connsiteX432" fmla="*/ 559971 w 1209257"/>
                    <a:gd name="connsiteY432" fmla="*/ 715106 h 977923"/>
                    <a:gd name="connsiteX433" fmla="*/ 553663 w 1209257"/>
                    <a:gd name="connsiteY433" fmla="*/ 707883 h 977923"/>
                    <a:gd name="connsiteX434" fmla="*/ 559971 w 1209257"/>
                    <a:gd name="connsiteY434" fmla="*/ 700660 h 977923"/>
                    <a:gd name="connsiteX435" fmla="*/ 540562 w 1209257"/>
                    <a:gd name="connsiteY435" fmla="*/ 700660 h 977923"/>
                    <a:gd name="connsiteX436" fmla="*/ 546870 w 1209257"/>
                    <a:gd name="connsiteY436" fmla="*/ 707883 h 977923"/>
                    <a:gd name="connsiteX437" fmla="*/ 540562 w 1209257"/>
                    <a:gd name="connsiteY437" fmla="*/ 715106 h 977923"/>
                    <a:gd name="connsiteX438" fmla="*/ 534254 w 1209257"/>
                    <a:gd name="connsiteY438" fmla="*/ 707883 h 977923"/>
                    <a:gd name="connsiteX439" fmla="*/ 540562 w 1209257"/>
                    <a:gd name="connsiteY439" fmla="*/ 700660 h 977923"/>
                    <a:gd name="connsiteX440" fmla="*/ 521637 w 1209257"/>
                    <a:gd name="connsiteY440" fmla="*/ 700660 h 977923"/>
                    <a:gd name="connsiteX441" fmla="*/ 527460 w 1209257"/>
                    <a:gd name="connsiteY441" fmla="*/ 707883 h 977923"/>
                    <a:gd name="connsiteX442" fmla="*/ 521637 w 1209257"/>
                    <a:gd name="connsiteY442" fmla="*/ 715106 h 977923"/>
                    <a:gd name="connsiteX443" fmla="*/ 515329 w 1209257"/>
                    <a:gd name="connsiteY443" fmla="*/ 707883 h 977923"/>
                    <a:gd name="connsiteX444" fmla="*/ 521637 w 1209257"/>
                    <a:gd name="connsiteY444" fmla="*/ 700660 h 977923"/>
                    <a:gd name="connsiteX445" fmla="*/ 502227 w 1209257"/>
                    <a:gd name="connsiteY445" fmla="*/ 700660 h 977923"/>
                    <a:gd name="connsiteX446" fmla="*/ 508536 w 1209257"/>
                    <a:gd name="connsiteY446" fmla="*/ 707883 h 977923"/>
                    <a:gd name="connsiteX447" fmla="*/ 502227 w 1209257"/>
                    <a:gd name="connsiteY447" fmla="*/ 715106 h 977923"/>
                    <a:gd name="connsiteX448" fmla="*/ 496405 w 1209257"/>
                    <a:gd name="connsiteY448" fmla="*/ 707883 h 977923"/>
                    <a:gd name="connsiteX449" fmla="*/ 502227 w 1209257"/>
                    <a:gd name="connsiteY449" fmla="*/ 700660 h 977923"/>
                    <a:gd name="connsiteX450" fmla="*/ 483303 w 1209257"/>
                    <a:gd name="connsiteY450" fmla="*/ 700660 h 977923"/>
                    <a:gd name="connsiteX451" fmla="*/ 489611 w 1209257"/>
                    <a:gd name="connsiteY451" fmla="*/ 707883 h 977923"/>
                    <a:gd name="connsiteX452" fmla="*/ 483303 w 1209257"/>
                    <a:gd name="connsiteY452" fmla="*/ 715106 h 977923"/>
                    <a:gd name="connsiteX453" fmla="*/ 476995 w 1209257"/>
                    <a:gd name="connsiteY453" fmla="*/ 707883 h 977923"/>
                    <a:gd name="connsiteX454" fmla="*/ 483303 w 1209257"/>
                    <a:gd name="connsiteY454" fmla="*/ 700660 h 977923"/>
                    <a:gd name="connsiteX455" fmla="*/ 463893 w 1209257"/>
                    <a:gd name="connsiteY455" fmla="*/ 700660 h 977923"/>
                    <a:gd name="connsiteX456" fmla="*/ 470201 w 1209257"/>
                    <a:gd name="connsiteY456" fmla="*/ 707883 h 977923"/>
                    <a:gd name="connsiteX457" fmla="*/ 463893 w 1209257"/>
                    <a:gd name="connsiteY457" fmla="*/ 715106 h 977923"/>
                    <a:gd name="connsiteX458" fmla="*/ 458070 w 1209257"/>
                    <a:gd name="connsiteY458" fmla="*/ 707883 h 977923"/>
                    <a:gd name="connsiteX459" fmla="*/ 463893 w 1209257"/>
                    <a:gd name="connsiteY459" fmla="*/ 700660 h 977923"/>
                    <a:gd name="connsiteX460" fmla="*/ 1019012 w 1209257"/>
                    <a:gd name="connsiteY460" fmla="*/ 678990 h 977923"/>
                    <a:gd name="connsiteX461" fmla="*/ 1024835 w 1209257"/>
                    <a:gd name="connsiteY461" fmla="*/ 686213 h 977923"/>
                    <a:gd name="connsiteX462" fmla="*/ 1019012 w 1209257"/>
                    <a:gd name="connsiteY462" fmla="*/ 693436 h 977923"/>
                    <a:gd name="connsiteX463" fmla="*/ 1012704 w 1209257"/>
                    <a:gd name="connsiteY463" fmla="*/ 686213 h 977923"/>
                    <a:gd name="connsiteX464" fmla="*/ 1019012 w 1209257"/>
                    <a:gd name="connsiteY464" fmla="*/ 678990 h 977923"/>
                    <a:gd name="connsiteX465" fmla="*/ 999602 w 1209257"/>
                    <a:gd name="connsiteY465" fmla="*/ 678990 h 977923"/>
                    <a:gd name="connsiteX466" fmla="*/ 1005910 w 1209257"/>
                    <a:gd name="connsiteY466" fmla="*/ 686213 h 977923"/>
                    <a:gd name="connsiteX467" fmla="*/ 999602 w 1209257"/>
                    <a:gd name="connsiteY467" fmla="*/ 693436 h 977923"/>
                    <a:gd name="connsiteX468" fmla="*/ 993779 w 1209257"/>
                    <a:gd name="connsiteY468" fmla="*/ 686213 h 977923"/>
                    <a:gd name="connsiteX469" fmla="*/ 999602 w 1209257"/>
                    <a:gd name="connsiteY469" fmla="*/ 678990 h 977923"/>
                    <a:gd name="connsiteX470" fmla="*/ 980678 w 1209257"/>
                    <a:gd name="connsiteY470" fmla="*/ 678990 h 977923"/>
                    <a:gd name="connsiteX471" fmla="*/ 986986 w 1209257"/>
                    <a:gd name="connsiteY471" fmla="*/ 686213 h 977923"/>
                    <a:gd name="connsiteX472" fmla="*/ 980678 w 1209257"/>
                    <a:gd name="connsiteY472" fmla="*/ 693436 h 977923"/>
                    <a:gd name="connsiteX473" fmla="*/ 974370 w 1209257"/>
                    <a:gd name="connsiteY473" fmla="*/ 686213 h 977923"/>
                    <a:gd name="connsiteX474" fmla="*/ 980678 w 1209257"/>
                    <a:gd name="connsiteY474" fmla="*/ 678990 h 977923"/>
                    <a:gd name="connsiteX475" fmla="*/ 961268 w 1209257"/>
                    <a:gd name="connsiteY475" fmla="*/ 678990 h 977923"/>
                    <a:gd name="connsiteX476" fmla="*/ 967576 w 1209257"/>
                    <a:gd name="connsiteY476" fmla="*/ 686213 h 977923"/>
                    <a:gd name="connsiteX477" fmla="*/ 961268 w 1209257"/>
                    <a:gd name="connsiteY477" fmla="*/ 693436 h 977923"/>
                    <a:gd name="connsiteX478" fmla="*/ 955445 w 1209257"/>
                    <a:gd name="connsiteY478" fmla="*/ 686213 h 977923"/>
                    <a:gd name="connsiteX479" fmla="*/ 961268 w 1209257"/>
                    <a:gd name="connsiteY479" fmla="*/ 678990 h 977923"/>
                    <a:gd name="connsiteX480" fmla="*/ 942343 w 1209257"/>
                    <a:gd name="connsiteY480" fmla="*/ 678990 h 977923"/>
                    <a:gd name="connsiteX481" fmla="*/ 948652 w 1209257"/>
                    <a:gd name="connsiteY481" fmla="*/ 686213 h 977923"/>
                    <a:gd name="connsiteX482" fmla="*/ 942343 w 1209257"/>
                    <a:gd name="connsiteY482" fmla="*/ 693436 h 977923"/>
                    <a:gd name="connsiteX483" fmla="*/ 936035 w 1209257"/>
                    <a:gd name="connsiteY483" fmla="*/ 686213 h 977923"/>
                    <a:gd name="connsiteX484" fmla="*/ 942343 w 1209257"/>
                    <a:gd name="connsiteY484" fmla="*/ 678990 h 977923"/>
                    <a:gd name="connsiteX485" fmla="*/ 923419 w 1209257"/>
                    <a:gd name="connsiteY485" fmla="*/ 678990 h 977923"/>
                    <a:gd name="connsiteX486" fmla="*/ 929242 w 1209257"/>
                    <a:gd name="connsiteY486" fmla="*/ 686213 h 977923"/>
                    <a:gd name="connsiteX487" fmla="*/ 923419 w 1209257"/>
                    <a:gd name="connsiteY487" fmla="*/ 693436 h 977923"/>
                    <a:gd name="connsiteX488" fmla="*/ 917111 w 1209257"/>
                    <a:gd name="connsiteY488" fmla="*/ 686213 h 977923"/>
                    <a:gd name="connsiteX489" fmla="*/ 923419 w 1209257"/>
                    <a:gd name="connsiteY489" fmla="*/ 678990 h 977923"/>
                    <a:gd name="connsiteX490" fmla="*/ 904009 w 1209257"/>
                    <a:gd name="connsiteY490" fmla="*/ 678990 h 977923"/>
                    <a:gd name="connsiteX491" fmla="*/ 910317 w 1209257"/>
                    <a:gd name="connsiteY491" fmla="*/ 686213 h 977923"/>
                    <a:gd name="connsiteX492" fmla="*/ 904009 w 1209257"/>
                    <a:gd name="connsiteY492" fmla="*/ 693436 h 977923"/>
                    <a:gd name="connsiteX493" fmla="*/ 897701 w 1209257"/>
                    <a:gd name="connsiteY493" fmla="*/ 686213 h 977923"/>
                    <a:gd name="connsiteX494" fmla="*/ 904009 w 1209257"/>
                    <a:gd name="connsiteY494" fmla="*/ 678990 h 977923"/>
                    <a:gd name="connsiteX495" fmla="*/ 636155 w 1209257"/>
                    <a:gd name="connsiteY495" fmla="*/ 678990 h 977923"/>
                    <a:gd name="connsiteX496" fmla="*/ 642463 w 1209257"/>
                    <a:gd name="connsiteY496" fmla="*/ 686213 h 977923"/>
                    <a:gd name="connsiteX497" fmla="*/ 636155 w 1209257"/>
                    <a:gd name="connsiteY497" fmla="*/ 693436 h 977923"/>
                    <a:gd name="connsiteX498" fmla="*/ 629847 w 1209257"/>
                    <a:gd name="connsiteY498" fmla="*/ 686213 h 977923"/>
                    <a:gd name="connsiteX499" fmla="*/ 636155 w 1209257"/>
                    <a:gd name="connsiteY499" fmla="*/ 678990 h 977923"/>
                    <a:gd name="connsiteX500" fmla="*/ 617230 w 1209257"/>
                    <a:gd name="connsiteY500" fmla="*/ 678990 h 977923"/>
                    <a:gd name="connsiteX501" fmla="*/ 623538 w 1209257"/>
                    <a:gd name="connsiteY501" fmla="*/ 686213 h 977923"/>
                    <a:gd name="connsiteX502" fmla="*/ 617230 w 1209257"/>
                    <a:gd name="connsiteY502" fmla="*/ 693436 h 977923"/>
                    <a:gd name="connsiteX503" fmla="*/ 610922 w 1209257"/>
                    <a:gd name="connsiteY503" fmla="*/ 686213 h 977923"/>
                    <a:gd name="connsiteX504" fmla="*/ 617230 w 1209257"/>
                    <a:gd name="connsiteY504" fmla="*/ 678990 h 977923"/>
                    <a:gd name="connsiteX505" fmla="*/ 597820 w 1209257"/>
                    <a:gd name="connsiteY505" fmla="*/ 678990 h 977923"/>
                    <a:gd name="connsiteX506" fmla="*/ 604129 w 1209257"/>
                    <a:gd name="connsiteY506" fmla="*/ 686213 h 977923"/>
                    <a:gd name="connsiteX507" fmla="*/ 597820 w 1209257"/>
                    <a:gd name="connsiteY507" fmla="*/ 693436 h 977923"/>
                    <a:gd name="connsiteX508" fmla="*/ 591998 w 1209257"/>
                    <a:gd name="connsiteY508" fmla="*/ 686213 h 977923"/>
                    <a:gd name="connsiteX509" fmla="*/ 597820 w 1209257"/>
                    <a:gd name="connsiteY509" fmla="*/ 678990 h 977923"/>
                    <a:gd name="connsiteX510" fmla="*/ 578896 w 1209257"/>
                    <a:gd name="connsiteY510" fmla="*/ 678990 h 977923"/>
                    <a:gd name="connsiteX511" fmla="*/ 585204 w 1209257"/>
                    <a:gd name="connsiteY511" fmla="*/ 686213 h 977923"/>
                    <a:gd name="connsiteX512" fmla="*/ 578896 w 1209257"/>
                    <a:gd name="connsiteY512" fmla="*/ 693436 h 977923"/>
                    <a:gd name="connsiteX513" fmla="*/ 572588 w 1209257"/>
                    <a:gd name="connsiteY513" fmla="*/ 686213 h 977923"/>
                    <a:gd name="connsiteX514" fmla="*/ 578896 w 1209257"/>
                    <a:gd name="connsiteY514" fmla="*/ 678990 h 977923"/>
                    <a:gd name="connsiteX515" fmla="*/ 559971 w 1209257"/>
                    <a:gd name="connsiteY515" fmla="*/ 678990 h 977923"/>
                    <a:gd name="connsiteX516" fmla="*/ 565794 w 1209257"/>
                    <a:gd name="connsiteY516" fmla="*/ 686213 h 977923"/>
                    <a:gd name="connsiteX517" fmla="*/ 559971 w 1209257"/>
                    <a:gd name="connsiteY517" fmla="*/ 693436 h 977923"/>
                    <a:gd name="connsiteX518" fmla="*/ 553663 w 1209257"/>
                    <a:gd name="connsiteY518" fmla="*/ 686213 h 977923"/>
                    <a:gd name="connsiteX519" fmla="*/ 559971 w 1209257"/>
                    <a:gd name="connsiteY519" fmla="*/ 678990 h 977923"/>
                    <a:gd name="connsiteX520" fmla="*/ 540562 w 1209257"/>
                    <a:gd name="connsiteY520" fmla="*/ 678990 h 977923"/>
                    <a:gd name="connsiteX521" fmla="*/ 546870 w 1209257"/>
                    <a:gd name="connsiteY521" fmla="*/ 686213 h 977923"/>
                    <a:gd name="connsiteX522" fmla="*/ 540562 w 1209257"/>
                    <a:gd name="connsiteY522" fmla="*/ 693436 h 977923"/>
                    <a:gd name="connsiteX523" fmla="*/ 534254 w 1209257"/>
                    <a:gd name="connsiteY523" fmla="*/ 686213 h 977923"/>
                    <a:gd name="connsiteX524" fmla="*/ 540562 w 1209257"/>
                    <a:gd name="connsiteY524" fmla="*/ 678990 h 977923"/>
                    <a:gd name="connsiteX525" fmla="*/ 521637 w 1209257"/>
                    <a:gd name="connsiteY525" fmla="*/ 678990 h 977923"/>
                    <a:gd name="connsiteX526" fmla="*/ 527460 w 1209257"/>
                    <a:gd name="connsiteY526" fmla="*/ 686213 h 977923"/>
                    <a:gd name="connsiteX527" fmla="*/ 521637 w 1209257"/>
                    <a:gd name="connsiteY527" fmla="*/ 693436 h 977923"/>
                    <a:gd name="connsiteX528" fmla="*/ 515329 w 1209257"/>
                    <a:gd name="connsiteY528" fmla="*/ 686213 h 977923"/>
                    <a:gd name="connsiteX529" fmla="*/ 521637 w 1209257"/>
                    <a:gd name="connsiteY529" fmla="*/ 678990 h 977923"/>
                    <a:gd name="connsiteX530" fmla="*/ 502227 w 1209257"/>
                    <a:gd name="connsiteY530" fmla="*/ 678990 h 977923"/>
                    <a:gd name="connsiteX531" fmla="*/ 508536 w 1209257"/>
                    <a:gd name="connsiteY531" fmla="*/ 686213 h 977923"/>
                    <a:gd name="connsiteX532" fmla="*/ 502227 w 1209257"/>
                    <a:gd name="connsiteY532" fmla="*/ 693436 h 977923"/>
                    <a:gd name="connsiteX533" fmla="*/ 496405 w 1209257"/>
                    <a:gd name="connsiteY533" fmla="*/ 686213 h 977923"/>
                    <a:gd name="connsiteX534" fmla="*/ 502227 w 1209257"/>
                    <a:gd name="connsiteY534" fmla="*/ 678990 h 977923"/>
                    <a:gd name="connsiteX535" fmla="*/ 483303 w 1209257"/>
                    <a:gd name="connsiteY535" fmla="*/ 678990 h 977923"/>
                    <a:gd name="connsiteX536" fmla="*/ 489611 w 1209257"/>
                    <a:gd name="connsiteY536" fmla="*/ 686213 h 977923"/>
                    <a:gd name="connsiteX537" fmla="*/ 483303 w 1209257"/>
                    <a:gd name="connsiteY537" fmla="*/ 693436 h 977923"/>
                    <a:gd name="connsiteX538" fmla="*/ 476995 w 1209257"/>
                    <a:gd name="connsiteY538" fmla="*/ 686213 h 977923"/>
                    <a:gd name="connsiteX539" fmla="*/ 483303 w 1209257"/>
                    <a:gd name="connsiteY539" fmla="*/ 678990 h 977923"/>
                    <a:gd name="connsiteX540" fmla="*/ 463893 w 1209257"/>
                    <a:gd name="connsiteY540" fmla="*/ 678990 h 977923"/>
                    <a:gd name="connsiteX541" fmla="*/ 470201 w 1209257"/>
                    <a:gd name="connsiteY541" fmla="*/ 686213 h 977923"/>
                    <a:gd name="connsiteX542" fmla="*/ 463893 w 1209257"/>
                    <a:gd name="connsiteY542" fmla="*/ 693436 h 977923"/>
                    <a:gd name="connsiteX543" fmla="*/ 458070 w 1209257"/>
                    <a:gd name="connsiteY543" fmla="*/ 686213 h 977923"/>
                    <a:gd name="connsiteX544" fmla="*/ 463893 w 1209257"/>
                    <a:gd name="connsiteY544" fmla="*/ 678990 h 977923"/>
                    <a:gd name="connsiteX545" fmla="*/ 444969 w 1209257"/>
                    <a:gd name="connsiteY545" fmla="*/ 678990 h 977923"/>
                    <a:gd name="connsiteX546" fmla="*/ 451277 w 1209257"/>
                    <a:gd name="connsiteY546" fmla="*/ 686213 h 977923"/>
                    <a:gd name="connsiteX547" fmla="*/ 444969 w 1209257"/>
                    <a:gd name="connsiteY547" fmla="*/ 693436 h 977923"/>
                    <a:gd name="connsiteX548" fmla="*/ 438661 w 1209257"/>
                    <a:gd name="connsiteY548" fmla="*/ 686213 h 977923"/>
                    <a:gd name="connsiteX549" fmla="*/ 444969 w 1209257"/>
                    <a:gd name="connsiteY549" fmla="*/ 678990 h 977923"/>
                    <a:gd name="connsiteX550" fmla="*/ 426044 w 1209257"/>
                    <a:gd name="connsiteY550" fmla="*/ 660098 h 977923"/>
                    <a:gd name="connsiteX551" fmla="*/ 429441 w 1209257"/>
                    <a:gd name="connsiteY551" fmla="*/ 663988 h 977923"/>
                    <a:gd name="connsiteX552" fmla="*/ 426044 w 1209257"/>
                    <a:gd name="connsiteY552" fmla="*/ 668433 h 977923"/>
                    <a:gd name="connsiteX553" fmla="*/ 422162 w 1209257"/>
                    <a:gd name="connsiteY553" fmla="*/ 663988 h 977923"/>
                    <a:gd name="connsiteX554" fmla="*/ 426044 w 1209257"/>
                    <a:gd name="connsiteY554" fmla="*/ 660098 h 977923"/>
                    <a:gd name="connsiteX555" fmla="*/ 999602 w 1209257"/>
                    <a:gd name="connsiteY555" fmla="*/ 657320 h 977923"/>
                    <a:gd name="connsiteX556" fmla="*/ 1005910 w 1209257"/>
                    <a:gd name="connsiteY556" fmla="*/ 663988 h 977923"/>
                    <a:gd name="connsiteX557" fmla="*/ 999602 w 1209257"/>
                    <a:gd name="connsiteY557" fmla="*/ 671211 h 977923"/>
                    <a:gd name="connsiteX558" fmla="*/ 993779 w 1209257"/>
                    <a:gd name="connsiteY558" fmla="*/ 663988 h 977923"/>
                    <a:gd name="connsiteX559" fmla="*/ 999602 w 1209257"/>
                    <a:gd name="connsiteY559" fmla="*/ 657320 h 977923"/>
                    <a:gd name="connsiteX560" fmla="*/ 980678 w 1209257"/>
                    <a:gd name="connsiteY560" fmla="*/ 657320 h 977923"/>
                    <a:gd name="connsiteX561" fmla="*/ 986986 w 1209257"/>
                    <a:gd name="connsiteY561" fmla="*/ 663988 h 977923"/>
                    <a:gd name="connsiteX562" fmla="*/ 980678 w 1209257"/>
                    <a:gd name="connsiteY562" fmla="*/ 671211 h 977923"/>
                    <a:gd name="connsiteX563" fmla="*/ 974370 w 1209257"/>
                    <a:gd name="connsiteY563" fmla="*/ 663988 h 977923"/>
                    <a:gd name="connsiteX564" fmla="*/ 980678 w 1209257"/>
                    <a:gd name="connsiteY564" fmla="*/ 657320 h 977923"/>
                    <a:gd name="connsiteX565" fmla="*/ 961268 w 1209257"/>
                    <a:gd name="connsiteY565" fmla="*/ 657320 h 977923"/>
                    <a:gd name="connsiteX566" fmla="*/ 967576 w 1209257"/>
                    <a:gd name="connsiteY566" fmla="*/ 663988 h 977923"/>
                    <a:gd name="connsiteX567" fmla="*/ 961268 w 1209257"/>
                    <a:gd name="connsiteY567" fmla="*/ 671211 h 977923"/>
                    <a:gd name="connsiteX568" fmla="*/ 955445 w 1209257"/>
                    <a:gd name="connsiteY568" fmla="*/ 663988 h 977923"/>
                    <a:gd name="connsiteX569" fmla="*/ 961268 w 1209257"/>
                    <a:gd name="connsiteY569" fmla="*/ 657320 h 977923"/>
                    <a:gd name="connsiteX570" fmla="*/ 942343 w 1209257"/>
                    <a:gd name="connsiteY570" fmla="*/ 657320 h 977923"/>
                    <a:gd name="connsiteX571" fmla="*/ 948652 w 1209257"/>
                    <a:gd name="connsiteY571" fmla="*/ 663988 h 977923"/>
                    <a:gd name="connsiteX572" fmla="*/ 942343 w 1209257"/>
                    <a:gd name="connsiteY572" fmla="*/ 671211 h 977923"/>
                    <a:gd name="connsiteX573" fmla="*/ 936035 w 1209257"/>
                    <a:gd name="connsiteY573" fmla="*/ 663988 h 977923"/>
                    <a:gd name="connsiteX574" fmla="*/ 942343 w 1209257"/>
                    <a:gd name="connsiteY574" fmla="*/ 657320 h 977923"/>
                    <a:gd name="connsiteX575" fmla="*/ 923419 w 1209257"/>
                    <a:gd name="connsiteY575" fmla="*/ 657320 h 977923"/>
                    <a:gd name="connsiteX576" fmla="*/ 929242 w 1209257"/>
                    <a:gd name="connsiteY576" fmla="*/ 663988 h 977923"/>
                    <a:gd name="connsiteX577" fmla="*/ 923419 w 1209257"/>
                    <a:gd name="connsiteY577" fmla="*/ 671211 h 977923"/>
                    <a:gd name="connsiteX578" fmla="*/ 917111 w 1209257"/>
                    <a:gd name="connsiteY578" fmla="*/ 663988 h 977923"/>
                    <a:gd name="connsiteX579" fmla="*/ 923419 w 1209257"/>
                    <a:gd name="connsiteY579" fmla="*/ 657320 h 977923"/>
                    <a:gd name="connsiteX580" fmla="*/ 904009 w 1209257"/>
                    <a:gd name="connsiteY580" fmla="*/ 657320 h 977923"/>
                    <a:gd name="connsiteX581" fmla="*/ 910317 w 1209257"/>
                    <a:gd name="connsiteY581" fmla="*/ 663988 h 977923"/>
                    <a:gd name="connsiteX582" fmla="*/ 904009 w 1209257"/>
                    <a:gd name="connsiteY582" fmla="*/ 671211 h 977923"/>
                    <a:gd name="connsiteX583" fmla="*/ 897701 w 1209257"/>
                    <a:gd name="connsiteY583" fmla="*/ 663988 h 977923"/>
                    <a:gd name="connsiteX584" fmla="*/ 904009 w 1209257"/>
                    <a:gd name="connsiteY584" fmla="*/ 657320 h 977923"/>
                    <a:gd name="connsiteX585" fmla="*/ 885085 w 1209257"/>
                    <a:gd name="connsiteY585" fmla="*/ 657320 h 977923"/>
                    <a:gd name="connsiteX586" fmla="*/ 890908 w 1209257"/>
                    <a:gd name="connsiteY586" fmla="*/ 663988 h 977923"/>
                    <a:gd name="connsiteX587" fmla="*/ 885085 w 1209257"/>
                    <a:gd name="connsiteY587" fmla="*/ 671211 h 977923"/>
                    <a:gd name="connsiteX588" fmla="*/ 878777 w 1209257"/>
                    <a:gd name="connsiteY588" fmla="*/ 663988 h 977923"/>
                    <a:gd name="connsiteX589" fmla="*/ 885085 w 1209257"/>
                    <a:gd name="connsiteY589" fmla="*/ 657320 h 977923"/>
                    <a:gd name="connsiteX590" fmla="*/ 636155 w 1209257"/>
                    <a:gd name="connsiteY590" fmla="*/ 657320 h 977923"/>
                    <a:gd name="connsiteX591" fmla="*/ 642463 w 1209257"/>
                    <a:gd name="connsiteY591" fmla="*/ 663988 h 977923"/>
                    <a:gd name="connsiteX592" fmla="*/ 636155 w 1209257"/>
                    <a:gd name="connsiteY592" fmla="*/ 671211 h 977923"/>
                    <a:gd name="connsiteX593" fmla="*/ 629847 w 1209257"/>
                    <a:gd name="connsiteY593" fmla="*/ 663988 h 977923"/>
                    <a:gd name="connsiteX594" fmla="*/ 636155 w 1209257"/>
                    <a:gd name="connsiteY594" fmla="*/ 657320 h 977923"/>
                    <a:gd name="connsiteX595" fmla="*/ 617230 w 1209257"/>
                    <a:gd name="connsiteY595" fmla="*/ 657320 h 977923"/>
                    <a:gd name="connsiteX596" fmla="*/ 623538 w 1209257"/>
                    <a:gd name="connsiteY596" fmla="*/ 663988 h 977923"/>
                    <a:gd name="connsiteX597" fmla="*/ 617230 w 1209257"/>
                    <a:gd name="connsiteY597" fmla="*/ 671211 h 977923"/>
                    <a:gd name="connsiteX598" fmla="*/ 610922 w 1209257"/>
                    <a:gd name="connsiteY598" fmla="*/ 663988 h 977923"/>
                    <a:gd name="connsiteX599" fmla="*/ 617230 w 1209257"/>
                    <a:gd name="connsiteY599" fmla="*/ 657320 h 977923"/>
                    <a:gd name="connsiteX600" fmla="*/ 597820 w 1209257"/>
                    <a:gd name="connsiteY600" fmla="*/ 657320 h 977923"/>
                    <a:gd name="connsiteX601" fmla="*/ 604129 w 1209257"/>
                    <a:gd name="connsiteY601" fmla="*/ 663988 h 977923"/>
                    <a:gd name="connsiteX602" fmla="*/ 597820 w 1209257"/>
                    <a:gd name="connsiteY602" fmla="*/ 671211 h 977923"/>
                    <a:gd name="connsiteX603" fmla="*/ 591998 w 1209257"/>
                    <a:gd name="connsiteY603" fmla="*/ 663988 h 977923"/>
                    <a:gd name="connsiteX604" fmla="*/ 597820 w 1209257"/>
                    <a:gd name="connsiteY604" fmla="*/ 657320 h 977923"/>
                    <a:gd name="connsiteX605" fmla="*/ 578896 w 1209257"/>
                    <a:gd name="connsiteY605" fmla="*/ 657320 h 977923"/>
                    <a:gd name="connsiteX606" fmla="*/ 585204 w 1209257"/>
                    <a:gd name="connsiteY606" fmla="*/ 663988 h 977923"/>
                    <a:gd name="connsiteX607" fmla="*/ 578896 w 1209257"/>
                    <a:gd name="connsiteY607" fmla="*/ 671211 h 977923"/>
                    <a:gd name="connsiteX608" fmla="*/ 572588 w 1209257"/>
                    <a:gd name="connsiteY608" fmla="*/ 663988 h 977923"/>
                    <a:gd name="connsiteX609" fmla="*/ 578896 w 1209257"/>
                    <a:gd name="connsiteY609" fmla="*/ 657320 h 977923"/>
                    <a:gd name="connsiteX610" fmla="*/ 559971 w 1209257"/>
                    <a:gd name="connsiteY610" fmla="*/ 657320 h 977923"/>
                    <a:gd name="connsiteX611" fmla="*/ 565794 w 1209257"/>
                    <a:gd name="connsiteY611" fmla="*/ 663988 h 977923"/>
                    <a:gd name="connsiteX612" fmla="*/ 559971 w 1209257"/>
                    <a:gd name="connsiteY612" fmla="*/ 671211 h 977923"/>
                    <a:gd name="connsiteX613" fmla="*/ 553663 w 1209257"/>
                    <a:gd name="connsiteY613" fmla="*/ 663988 h 977923"/>
                    <a:gd name="connsiteX614" fmla="*/ 559971 w 1209257"/>
                    <a:gd name="connsiteY614" fmla="*/ 657320 h 977923"/>
                    <a:gd name="connsiteX615" fmla="*/ 540562 w 1209257"/>
                    <a:gd name="connsiteY615" fmla="*/ 657320 h 977923"/>
                    <a:gd name="connsiteX616" fmla="*/ 546870 w 1209257"/>
                    <a:gd name="connsiteY616" fmla="*/ 663988 h 977923"/>
                    <a:gd name="connsiteX617" fmla="*/ 540562 w 1209257"/>
                    <a:gd name="connsiteY617" fmla="*/ 671211 h 977923"/>
                    <a:gd name="connsiteX618" fmla="*/ 534254 w 1209257"/>
                    <a:gd name="connsiteY618" fmla="*/ 663988 h 977923"/>
                    <a:gd name="connsiteX619" fmla="*/ 540562 w 1209257"/>
                    <a:gd name="connsiteY619" fmla="*/ 657320 h 977923"/>
                    <a:gd name="connsiteX620" fmla="*/ 521637 w 1209257"/>
                    <a:gd name="connsiteY620" fmla="*/ 657320 h 977923"/>
                    <a:gd name="connsiteX621" fmla="*/ 527460 w 1209257"/>
                    <a:gd name="connsiteY621" fmla="*/ 663988 h 977923"/>
                    <a:gd name="connsiteX622" fmla="*/ 521637 w 1209257"/>
                    <a:gd name="connsiteY622" fmla="*/ 671211 h 977923"/>
                    <a:gd name="connsiteX623" fmla="*/ 515329 w 1209257"/>
                    <a:gd name="connsiteY623" fmla="*/ 663988 h 977923"/>
                    <a:gd name="connsiteX624" fmla="*/ 521637 w 1209257"/>
                    <a:gd name="connsiteY624" fmla="*/ 657320 h 977923"/>
                    <a:gd name="connsiteX625" fmla="*/ 502227 w 1209257"/>
                    <a:gd name="connsiteY625" fmla="*/ 657320 h 977923"/>
                    <a:gd name="connsiteX626" fmla="*/ 508536 w 1209257"/>
                    <a:gd name="connsiteY626" fmla="*/ 663988 h 977923"/>
                    <a:gd name="connsiteX627" fmla="*/ 502227 w 1209257"/>
                    <a:gd name="connsiteY627" fmla="*/ 671211 h 977923"/>
                    <a:gd name="connsiteX628" fmla="*/ 496405 w 1209257"/>
                    <a:gd name="connsiteY628" fmla="*/ 663988 h 977923"/>
                    <a:gd name="connsiteX629" fmla="*/ 502227 w 1209257"/>
                    <a:gd name="connsiteY629" fmla="*/ 657320 h 977923"/>
                    <a:gd name="connsiteX630" fmla="*/ 483303 w 1209257"/>
                    <a:gd name="connsiteY630" fmla="*/ 657320 h 977923"/>
                    <a:gd name="connsiteX631" fmla="*/ 489611 w 1209257"/>
                    <a:gd name="connsiteY631" fmla="*/ 663988 h 977923"/>
                    <a:gd name="connsiteX632" fmla="*/ 483303 w 1209257"/>
                    <a:gd name="connsiteY632" fmla="*/ 671211 h 977923"/>
                    <a:gd name="connsiteX633" fmla="*/ 476995 w 1209257"/>
                    <a:gd name="connsiteY633" fmla="*/ 663988 h 977923"/>
                    <a:gd name="connsiteX634" fmla="*/ 483303 w 1209257"/>
                    <a:gd name="connsiteY634" fmla="*/ 657320 h 977923"/>
                    <a:gd name="connsiteX635" fmla="*/ 463893 w 1209257"/>
                    <a:gd name="connsiteY635" fmla="*/ 657320 h 977923"/>
                    <a:gd name="connsiteX636" fmla="*/ 470201 w 1209257"/>
                    <a:gd name="connsiteY636" fmla="*/ 663988 h 977923"/>
                    <a:gd name="connsiteX637" fmla="*/ 463893 w 1209257"/>
                    <a:gd name="connsiteY637" fmla="*/ 671211 h 977923"/>
                    <a:gd name="connsiteX638" fmla="*/ 458070 w 1209257"/>
                    <a:gd name="connsiteY638" fmla="*/ 663988 h 977923"/>
                    <a:gd name="connsiteX639" fmla="*/ 463893 w 1209257"/>
                    <a:gd name="connsiteY639" fmla="*/ 657320 h 977923"/>
                    <a:gd name="connsiteX640" fmla="*/ 444969 w 1209257"/>
                    <a:gd name="connsiteY640" fmla="*/ 657320 h 977923"/>
                    <a:gd name="connsiteX641" fmla="*/ 451277 w 1209257"/>
                    <a:gd name="connsiteY641" fmla="*/ 663988 h 977923"/>
                    <a:gd name="connsiteX642" fmla="*/ 444969 w 1209257"/>
                    <a:gd name="connsiteY642" fmla="*/ 671211 h 977923"/>
                    <a:gd name="connsiteX643" fmla="*/ 438661 w 1209257"/>
                    <a:gd name="connsiteY643" fmla="*/ 663988 h 977923"/>
                    <a:gd name="connsiteX644" fmla="*/ 444969 w 1209257"/>
                    <a:gd name="connsiteY644" fmla="*/ 657320 h 977923"/>
                    <a:gd name="connsiteX645" fmla="*/ 426044 w 1209257"/>
                    <a:gd name="connsiteY645" fmla="*/ 640095 h 977923"/>
                    <a:gd name="connsiteX646" fmla="*/ 427985 w 1209257"/>
                    <a:gd name="connsiteY646" fmla="*/ 642318 h 977923"/>
                    <a:gd name="connsiteX647" fmla="*/ 426044 w 1209257"/>
                    <a:gd name="connsiteY647" fmla="*/ 644540 h 977923"/>
                    <a:gd name="connsiteX648" fmla="*/ 423618 w 1209257"/>
                    <a:gd name="connsiteY648" fmla="*/ 642318 h 977923"/>
                    <a:gd name="connsiteX649" fmla="*/ 426044 w 1209257"/>
                    <a:gd name="connsiteY649" fmla="*/ 640095 h 977923"/>
                    <a:gd name="connsiteX650" fmla="*/ 1019012 w 1209257"/>
                    <a:gd name="connsiteY650" fmla="*/ 635094 h 977923"/>
                    <a:gd name="connsiteX651" fmla="*/ 1024835 w 1209257"/>
                    <a:gd name="connsiteY651" fmla="*/ 642318 h 977923"/>
                    <a:gd name="connsiteX652" fmla="*/ 1019012 w 1209257"/>
                    <a:gd name="connsiteY652" fmla="*/ 649541 h 977923"/>
                    <a:gd name="connsiteX653" fmla="*/ 1012704 w 1209257"/>
                    <a:gd name="connsiteY653" fmla="*/ 642318 h 977923"/>
                    <a:gd name="connsiteX654" fmla="*/ 1019012 w 1209257"/>
                    <a:gd name="connsiteY654" fmla="*/ 635094 h 977923"/>
                    <a:gd name="connsiteX655" fmla="*/ 999602 w 1209257"/>
                    <a:gd name="connsiteY655" fmla="*/ 635094 h 977923"/>
                    <a:gd name="connsiteX656" fmla="*/ 1005910 w 1209257"/>
                    <a:gd name="connsiteY656" fmla="*/ 642318 h 977923"/>
                    <a:gd name="connsiteX657" fmla="*/ 999602 w 1209257"/>
                    <a:gd name="connsiteY657" fmla="*/ 649541 h 977923"/>
                    <a:gd name="connsiteX658" fmla="*/ 993779 w 1209257"/>
                    <a:gd name="connsiteY658" fmla="*/ 642318 h 977923"/>
                    <a:gd name="connsiteX659" fmla="*/ 999602 w 1209257"/>
                    <a:gd name="connsiteY659" fmla="*/ 635094 h 977923"/>
                    <a:gd name="connsiteX660" fmla="*/ 980678 w 1209257"/>
                    <a:gd name="connsiteY660" fmla="*/ 635094 h 977923"/>
                    <a:gd name="connsiteX661" fmla="*/ 986986 w 1209257"/>
                    <a:gd name="connsiteY661" fmla="*/ 642318 h 977923"/>
                    <a:gd name="connsiteX662" fmla="*/ 980678 w 1209257"/>
                    <a:gd name="connsiteY662" fmla="*/ 649541 h 977923"/>
                    <a:gd name="connsiteX663" fmla="*/ 974370 w 1209257"/>
                    <a:gd name="connsiteY663" fmla="*/ 642318 h 977923"/>
                    <a:gd name="connsiteX664" fmla="*/ 980678 w 1209257"/>
                    <a:gd name="connsiteY664" fmla="*/ 635094 h 977923"/>
                    <a:gd name="connsiteX665" fmla="*/ 961268 w 1209257"/>
                    <a:gd name="connsiteY665" fmla="*/ 635094 h 977923"/>
                    <a:gd name="connsiteX666" fmla="*/ 967576 w 1209257"/>
                    <a:gd name="connsiteY666" fmla="*/ 642318 h 977923"/>
                    <a:gd name="connsiteX667" fmla="*/ 961268 w 1209257"/>
                    <a:gd name="connsiteY667" fmla="*/ 649541 h 977923"/>
                    <a:gd name="connsiteX668" fmla="*/ 955445 w 1209257"/>
                    <a:gd name="connsiteY668" fmla="*/ 642318 h 977923"/>
                    <a:gd name="connsiteX669" fmla="*/ 961268 w 1209257"/>
                    <a:gd name="connsiteY669" fmla="*/ 635094 h 977923"/>
                    <a:gd name="connsiteX670" fmla="*/ 942343 w 1209257"/>
                    <a:gd name="connsiteY670" fmla="*/ 635094 h 977923"/>
                    <a:gd name="connsiteX671" fmla="*/ 948652 w 1209257"/>
                    <a:gd name="connsiteY671" fmla="*/ 642318 h 977923"/>
                    <a:gd name="connsiteX672" fmla="*/ 942343 w 1209257"/>
                    <a:gd name="connsiteY672" fmla="*/ 649541 h 977923"/>
                    <a:gd name="connsiteX673" fmla="*/ 936035 w 1209257"/>
                    <a:gd name="connsiteY673" fmla="*/ 642318 h 977923"/>
                    <a:gd name="connsiteX674" fmla="*/ 942343 w 1209257"/>
                    <a:gd name="connsiteY674" fmla="*/ 635094 h 977923"/>
                    <a:gd name="connsiteX675" fmla="*/ 923419 w 1209257"/>
                    <a:gd name="connsiteY675" fmla="*/ 635094 h 977923"/>
                    <a:gd name="connsiteX676" fmla="*/ 929242 w 1209257"/>
                    <a:gd name="connsiteY676" fmla="*/ 642318 h 977923"/>
                    <a:gd name="connsiteX677" fmla="*/ 923419 w 1209257"/>
                    <a:gd name="connsiteY677" fmla="*/ 649541 h 977923"/>
                    <a:gd name="connsiteX678" fmla="*/ 917111 w 1209257"/>
                    <a:gd name="connsiteY678" fmla="*/ 642318 h 977923"/>
                    <a:gd name="connsiteX679" fmla="*/ 923419 w 1209257"/>
                    <a:gd name="connsiteY679" fmla="*/ 635094 h 977923"/>
                    <a:gd name="connsiteX680" fmla="*/ 904009 w 1209257"/>
                    <a:gd name="connsiteY680" fmla="*/ 635094 h 977923"/>
                    <a:gd name="connsiteX681" fmla="*/ 910317 w 1209257"/>
                    <a:gd name="connsiteY681" fmla="*/ 642318 h 977923"/>
                    <a:gd name="connsiteX682" fmla="*/ 904009 w 1209257"/>
                    <a:gd name="connsiteY682" fmla="*/ 649541 h 977923"/>
                    <a:gd name="connsiteX683" fmla="*/ 897701 w 1209257"/>
                    <a:gd name="connsiteY683" fmla="*/ 642318 h 977923"/>
                    <a:gd name="connsiteX684" fmla="*/ 904009 w 1209257"/>
                    <a:gd name="connsiteY684" fmla="*/ 635094 h 977923"/>
                    <a:gd name="connsiteX685" fmla="*/ 885085 w 1209257"/>
                    <a:gd name="connsiteY685" fmla="*/ 635094 h 977923"/>
                    <a:gd name="connsiteX686" fmla="*/ 890908 w 1209257"/>
                    <a:gd name="connsiteY686" fmla="*/ 642318 h 977923"/>
                    <a:gd name="connsiteX687" fmla="*/ 885085 w 1209257"/>
                    <a:gd name="connsiteY687" fmla="*/ 649541 h 977923"/>
                    <a:gd name="connsiteX688" fmla="*/ 878777 w 1209257"/>
                    <a:gd name="connsiteY688" fmla="*/ 642318 h 977923"/>
                    <a:gd name="connsiteX689" fmla="*/ 885085 w 1209257"/>
                    <a:gd name="connsiteY689" fmla="*/ 635094 h 977923"/>
                    <a:gd name="connsiteX690" fmla="*/ 597820 w 1209257"/>
                    <a:gd name="connsiteY690" fmla="*/ 635094 h 977923"/>
                    <a:gd name="connsiteX691" fmla="*/ 604129 w 1209257"/>
                    <a:gd name="connsiteY691" fmla="*/ 642318 h 977923"/>
                    <a:gd name="connsiteX692" fmla="*/ 597820 w 1209257"/>
                    <a:gd name="connsiteY692" fmla="*/ 649541 h 977923"/>
                    <a:gd name="connsiteX693" fmla="*/ 591998 w 1209257"/>
                    <a:gd name="connsiteY693" fmla="*/ 642318 h 977923"/>
                    <a:gd name="connsiteX694" fmla="*/ 597820 w 1209257"/>
                    <a:gd name="connsiteY694" fmla="*/ 635094 h 977923"/>
                    <a:gd name="connsiteX695" fmla="*/ 578896 w 1209257"/>
                    <a:gd name="connsiteY695" fmla="*/ 635094 h 977923"/>
                    <a:gd name="connsiteX696" fmla="*/ 585204 w 1209257"/>
                    <a:gd name="connsiteY696" fmla="*/ 642318 h 977923"/>
                    <a:gd name="connsiteX697" fmla="*/ 578896 w 1209257"/>
                    <a:gd name="connsiteY697" fmla="*/ 649541 h 977923"/>
                    <a:gd name="connsiteX698" fmla="*/ 572588 w 1209257"/>
                    <a:gd name="connsiteY698" fmla="*/ 642318 h 977923"/>
                    <a:gd name="connsiteX699" fmla="*/ 578896 w 1209257"/>
                    <a:gd name="connsiteY699" fmla="*/ 635094 h 977923"/>
                    <a:gd name="connsiteX700" fmla="*/ 559971 w 1209257"/>
                    <a:gd name="connsiteY700" fmla="*/ 635094 h 977923"/>
                    <a:gd name="connsiteX701" fmla="*/ 565794 w 1209257"/>
                    <a:gd name="connsiteY701" fmla="*/ 642318 h 977923"/>
                    <a:gd name="connsiteX702" fmla="*/ 559971 w 1209257"/>
                    <a:gd name="connsiteY702" fmla="*/ 649541 h 977923"/>
                    <a:gd name="connsiteX703" fmla="*/ 553663 w 1209257"/>
                    <a:gd name="connsiteY703" fmla="*/ 642318 h 977923"/>
                    <a:gd name="connsiteX704" fmla="*/ 559971 w 1209257"/>
                    <a:gd name="connsiteY704" fmla="*/ 635094 h 977923"/>
                    <a:gd name="connsiteX705" fmla="*/ 540562 w 1209257"/>
                    <a:gd name="connsiteY705" fmla="*/ 635094 h 977923"/>
                    <a:gd name="connsiteX706" fmla="*/ 546870 w 1209257"/>
                    <a:gd name="connsiteY706" fmla="*/ 642318 h 977923"/>
                    <a:gd name="connsiteX707" fmla="*/ 540562 w 1209257"/>
                    <a:gd name="connsiteY707" fmla="*/ 649541 h 977923"/>
                    <a:gd name="connsiteX708" fmla="*/ 534254 w 1209257"/>
                    <a:gd name="connsiteY708" fmla="*/ 642318 h 977923"/>
                    <a:gd name="connsiteX709" fmla="*/ 540562 w 1209257"/>
                    <a:gd name="connsiteY709" fmla="*/ 635094 h 977923"/>
                    <a:gd name="connsiteX710" fmla="*/ 521637 w 1209257"/>
                    <a:gd name="connsiteY710" fmla="*/ 635094 h 977923"/>
                    <a:gd name="connsiteX711" fmla="*/ 527460 w 1209257"/>
                    <a:gd name="connsiteY711" fmla="*/ 642318 h 977923"/>
                    <a:gd name="connsiteX712" fmla="*/ 521637 w 1209257"/>
                    <a:gd name="connsiteY712" fmla="*/ 649541 h 977923"/>
                    <a:gd name="connsiteX713" fmla="*/ 515329 w 1209257"/>
                    <a:gd name="connsiteY713" fmla="*/ 642318 h 977923"/>
                    <a:gd name="connsiteX714" fmla="*/ 521637 w 1209257"/>
                    <a:gd name="connsiteY714" fmla="*/ 635094 h 977923"/>
                    <a:gd name="connsiteX715" fmla="*/ 502227 w 1209257"/>
                    <a:gd name="connsiteY715" fmla="*/ 635094 h 977923"/>
                    <a:gd name="connsiteX716" fmla="*/ 508536 w 1209257"/>
                    <a:gd name="connsiteY716" fmla="*/ 642318 h 977923"/>
                    <a:gd name="connsiteX717" fmla="*/ 502227 w 1209257"/>
                    <a:gd name="connsiteY717" fmla="*/ 649541 h 977923"/>
                    <a:gd name="connsiteX718" fmla="*/ 496405 w 1209257"/>
                    <a:gd name="connsiteY718" fmla="*/ 642318 h 977923"/>
                    <a:gd name="connsiteX719" fmla="*/ 502227 w 1209257"/>
                    <a:gd name="connsiteY719" fmla="*/ 635094 h 977923"/>
                    <a:gd name="connsiteX720" fmla="*/ 483303 w 1209257"/>
                    <a:gd name="connsiteY720" fmla="*/ 635094 h 977923"/>
                    <a:gd name="connsiteX721" fmla="*/ 489611 w 1209257"/>
                    <a:gd name="connsiteY721" fmla="*/ 642318 h 977923"/>
                    <a:gd name="connsiteX722" fmla="*/ 483303 w 1209257"/>
                    <a:gd name="connsiteY722" fmla="*/ 649541 h 977923"/>
                    <a:gd name="connsiteX723" fmla="*/ 476995 w 1209257"/>
                    <a:gd name="connsiteY723" fmla="*/ 642318 h 977923"/>
                    <a:gd name="connsiteX724" fmla="*/ 483303 w 1209257"/>
                    <a:gd name="connsiteY724" fmla="*/ 635094 h 977923"/>
                    <a:gd name="connsiteX725" fmla="*/ 463893 w 1209257"/>
                    <a:gd name="connsiteY725" fmla="*/ 635094 h 977923"/>
                    <a:gd name="connsiteX726" fmla="*/ 470201 w 1209257"/>
                    <a:gd name="connsiteY726" fmla="*/ 642318 h 977923"/>
                    <a:gd name="connsiteX727" fmla="*/ 463893 w 1209257"/>
                    <a:gd name="connsiteY727" fmla="*/ 649541 h 977923"/>
                    <a:gd name="connsiteX728" fmla="*/ 458070 w 1209257"/>
                    <a:gd name="connsiteY728" fmla="*/ 642318 h 977923"/>
                    <a:gd name="connsiteX729" fmla="*/ 463893 w 1209257"/>
                    <a:gd name="connsiteY729" fmla="*/ 635094 h 977923"/>
                    <a:gd name="connsiteX730" fmla="*/ 444969 w 1209257"/>
                    <a:gd name="connsiteY730" fmla="*/ 635094 h 977923"/>
                    <a:gd name="connsiteX731" fmla="*/ 451277 w 1209257"/>
                    <a:gd name="connsiteY731" fmla="*/ 642318 h 977923"/>
                    <a:gd name="connsiteX732" fmla="*/ 444969 w 1209257"/>
                    <a:gd name="connsiteY732" fmla="*/ 649541 h 977923"/>
                    <a:gd name="connsiteX733" fmla="*/ 438661 w 1209257"/>
                    <a:gd name="connsiteY733" fmla="*/ 642318 h 977923"/>
                    <a:gd name="connsiteX734" fmla="*/ 444969 w 1209257"/>
                    <a:gd name="connsiteY734" fmla="*/ 635094 h 977923"/>
                    <a:gd name="connsiteX735" fmla="*/ 1037936 w 1209257"/>
                    <a:gd name="connsiteY735" fmla="*/ 613425 h 977923"/>
                    <a:gd name="connsiteX736" fmla="*/ 1044245 w 1209257"/>
                    <a:gd name="connsiteY736" fmla="*/ 620648 h 977923"/>
                    <a:gd name="connsiteX737" fmla="*/ 1037936 w 1209257"/>
                    <a:gd name="connsiteY737" fmla="*/ 627316 h 977923"/>
                    <a:gd name="connsiteX738" fmla="*/ 1031628 w 1209257"/>
                    <a:gd name="connsiteY738" fmla="*/ 620648 h 977923"/>
                    <a:gd name="connsiteX739" fmla="*/ 1037936 w 1209257"/>
                    <a:gd name="connsiteY739" fmla="*/ 613425 h 977923"/>
                    <a:gd name="connsiteX740" fmla="*/ 1019012 w 1209257"/>
                    <a:gd name="connsiteY740" fmla="*/ 613425 h 977923"/>
                    <a:gd name="connsiteX741" fmla="*/ 1024835 w 1209257"/>
                    <a:gd name="connsiteY741" fmla="*/ 620648 h 977923"/>
                    <a:gd name="connsiteX742" fmla="*/ 1019012 w 1209257"/>
                    <a:gd name="connsiteY742" fmla="*/ 627316 h 977923"/>
                    <a:gd name="connsiteX743" fmla="*/ 1012704 w 1209257"/>
                    <a:gd name="connsiteY743" fmla="*/ 620648 h 977923"/>
                    <a:gd name="connsiteX744" fmla="*/ 1019012 w 1209257"/>
                    <a:gd name="connsiteY744" fmla="*/ 613425 h 977923"/>
                    <a:gd name="connsiteX745" fmla="*/ 999602 w 1209257"/>
                    <a:gd name="connsiteY745" fmla="*/ 613425 h 977923"/>
                    <a:gd name="connsiteX746" fmla="*/ 1005910 w 1209257"/>
                    <a:gd name="connsiteY746" fmla="*/ 620648 h 977923"/>
                    <a:gd name="connsiteX747" fmla="*/ 999602 w 1209257"/>
                    <a:gd name="connsiteY747" fmla="*/ 627316 h 977923"/>
                    <a:gd name="connsiteX748" fmla="*/ 993779 w 1209257"/>
                    <a:gd name="connsiteY748" fmla="*/ 620648 h 977923"/>
                    <a:gd name="connsiteX749" fmla="*/ 999602 w 1209257"/>
                    <a:gd name="connsiteY749" fmla="*/ 613425 h 977923"/>
                    <a:gd name="connsiteX750" fmla="*/ 980678 w 1209257"/>
                    <a:gd name="connsiteY750" fmla="*/ 613425 h 977923"/>
                    <a:gd name="connsiteX751" fmla="*/ 986986 w 1209257"/>
                    <a:gd name="connsiteY751" fmla="*/ 620648 h 977923"/>
                    <a:gd name="connsiteX752" fmla="*/ 980678 w 1209257"/>
                    <a:gd name="connsiteY752" fmla="*/ 627316 h 977923"/>
                    <a:gd name="connsiteX753" fmla="*/ 974370 w 1209257"/>
                    <a:gd name="connsiteY753" fmla="*/ 620648 h 977923"/>
                    <a:gd name="connsiteX754" fmla="*/ 980678 w 1209257"/>
                    <a:gd name="connsiteY754" fmla="*/ 613425 h 977923"/>
                    <a:gd name="connsiteX755" fmla="*/ 961268 w 1209257"/>
                    <a:gd name="connsiteY755" fmla="*/ 613425 h 977923"/>
                    <a:gd name="connsiteX756" fmla="*/ 967576 w 1209257"/>
                    <a:gd name="connsiteY756" fmla="*/ 620648 h 977923"/>
                    <a:gd name="connsiteX757" fmla="*/ 961268 w 1209257"/>
                    <a:gd name="connsiteY757" fmla="*/ 627316 h 977923"/>
                    <a:gd name="connsiteX758" fmla="*/ 955445 w 1209257"/>
                    <a:gd name="connsiteY758" fmla="*/ 620648 h 977923"/>
                    <a:gd name="connsiteX759" fmla="*/ 961268 w 1209257"/>
                    <a:gd name="connsiteY759" fmla="*/ 613425 h 977923"/>
                    <a:gd name="connsiteX760" fmla="*/ 942343 w 1209257"/>
                    <a:gd name="connsiteY760" fmla="*/ 613425 h 977923"/>
                    <a:gd name="connsiteX761" fmla="*/ 948652 w 1209257"/>
                    <a:gd name="connsiteY761" fmla="*/ 620648 h 977923"/>
                    <a:gd name="connsiteX762" fmla="*/ 942343 w 1209257"/>
                    <a:gd name="connsiteY762" fmla="*/ 627316 h 977923"/>
                    <a:gd name="connsiteX763" fmla="*/ 936035 w 1209257"/>
                    <a:gd name="connsiteY763" fmla="*/ 620648 h 977923"/>
                    <a:gd name="connsiteX764" fmla="*/ 942343 w 1209257"/>
                    <a:gd name="connsiteY764" fmla="*/ 613425 h 977923"/>
                    <a:gd name="connsiteX765" fmla="*/ 923419 w 1209257"/>
                    <a:gd name="connsiteY765" fmla="*/ 613425 h 977923"/>
                    <a:gd name="connsiteX766" fmla="*/ 929242 w 1209257"/>
                    <a:gd name="connsiteY766" fmla="*/ 620648 h 977923"/>
                    <a:gd name="connsiteX767" fmla="*/ 923419 w 1209257"/>
                    <a:gd name="connsiteY767" fmla="*/ 627316 h 977923"/>
                    <a:gd name="connsiteX768" fmla="*/ 917111 w 1209257"/>
                    <a:gd name="connsiteY768" fmla="*/ 620648 h 977923"/>
                    <a:gd name="connsiteX769" fmla="*/ 923419 w 1209257"/>
                    <a:gd name="connsiteY769" fmla="*/ 613425 h 977923"/>
                    <a:gd name="connsiteX770" fmla="*/ 904009 w 1209257"/>
                    <a:gd name="connsiteY770" fmla="*/ 613425 h 977923"/>
                    <a:gd name="connsiteX771" fmla="*/ 910317 w 1209257"/>
                    <a:gd name="connsiteY771" fmla="*/ 620648 h 977923"/>
                    <a:gd name="connsiteX772" fmla="*/ 904009 w 1209257"/>
                    <a:gd name="connsiteY772" fmla="*/ 627316 h 977923"/>
                    <a:gd name="connsiteX773" fmla="*/ 897701 w 1209257"/>
                    <a:gd name="connsiteY773" fmla="*/ 620648 h 977923"/>
                    <a:gd name="connsiteX774" fmla="*/ 904009 w 1209257"/>
                    <a:gd name="connsiteY774" fmla="*/ 613425 h 977923"/>
                    <a:gd name="connsiteX775" fmla="*/ 885085 w 1209257"/>
                    <a:gd name="connsiteY775" fmla="*/ 613425 h 977923"/>
                    <a:gd name="connsiteX776" fmla="*/ 890908 w 1209257"/>
                    <a:gd name="connsiteY776" fmla="*/ 620648 h 977923"/>
                    <a:gd name="connsiteX777" fmla="*/ 885085 w 1209257"/>
                    <a:gd name="connsiteY777" fmla="*/ 627316 h 977923"/>
                    <a:gd name="connsiteX778" fmla="*/ 878777 w 1209257"/>
                    <a:gd name="connsiteY778" fmla="*/ 620648 h 977923"/>
                    <a:gd name="connsiteX779" fmla="*/ 885085 w 1209257"/>
                    <a:gd name="connsiteY779" fmla="*/ 613425 h 977923"/>
                    <a:gd name="connsiteX780" fmla="*/ 559971 w 1209257"/>
                    <a:gd name="connsiteY780" fmla="*/ 613425 h 977923"/>
                    <a:gd name="connsiteX781" fmla="*/ 565794 w 1209257"/>
                    <a:gd name="connsiteY781" fmla="*/ 620648 h 977923"/>
                    <a:gd name="connsiteX782" fmla="*/ 559971 w 1209257"/>
                    <a:gd name="connsiteY782" fmla="*/ 627316 h 977923"/>
                    <a:gd name="connsiteX783" fmla="*/ 553663 w 1209257"/>
                    <a:gd name="connsiteY783" fmla="*/ 620648 h 977923"/>
                    <a:gd name="connsiteX784" fmla="*/ 559971 w 1209257"/>
                    <a:gd name="connsiteY784" fmla="*/ 613425 h 977923"/>
                    <a:gd name="connsiteX785" fmla="*/ 540562 w 1209257"/>
                    <a:gd name="connsiteY785" fmla="*/ 613425 h 977923"/>
                    <a:gd name="connsiteX786" fmla="*/ 546870 w 1209257"/>
                    <a:gd name="connsiteY786" fmla="*/ 620648 h 977923"/>
                    <a:gd name="connsiteX787" fmla="*/ 540562 w 1209257"/>
                    <a:gd name="connsiteY787" fmla="*/ 627316 h 977923"/>
                    <a:gd name="connsiteX788" fmla="*/ 534254 w 1209257"/>
                    <a:gd name="connsiteY788" fmla="*/ 620648 h 977923"/>
                    <a:gd name="connsiteX789" fmla="*/ 540562 w 1209257"/>
                    <a:gd name="connsiteY789" fmla="*/ 613425 h 977923"/>
                    <a:gd name="connsiteX790" fmla="*/ 521637 w 1209257"/>
                    <a:gd name="connsiteY790" fmla="*/ 613425 h 977923"/>
                    <a:gd name="connsiteX791" fmla="*/ 527460 w 1209257"/>
                    <a:gd name="connsiteY791" fmla="*/ 620648 h 977923"/>
                    <a:gd name="connsiteX792" fmla="*/ 521637 w 1209257"/>
                    <a:gd name="connsiteY792" fmla="*/ 627316 h 977923"/>
                    <a:gd name="connsiteX793" fmla="*/ 515329 w 1209257"/>
                    <a:gd name="connsiteY793" fmla="*/ 620648 h 977923"/>
                    <a:gd name="connsiteX794" fmla="*/ 521637 w 1209257"/>
                    <a:gd name="connsiteY794" fmla="*/ 613425 h 977923"/>
                    <a:gd name="connsiteX795" fmla="*/ 502227 w 1209257"/>
                    <a:gd name="connsiteY795" fmla="*/ 613425 h 977923"/>
                    <a:gd name="connsiteX796" fmla="*/ 508536 w 1209257"/>
                    <a:gd name="connsiteY796" fmla="*/ 620648 h 977923"/>
                    <a:gd name="connsiteX797" fmla="*/ 502227 w 1209257"/>
                    <a:gd name="connsiteY797" fmla="*/ 627316 h 977923"/>
                    <a:gd name="connsiteX798" fmla="*/ 496405 w 1209257"/>
                    <a:gd name="connsiteY798" fmla="*/ 620648 h 977923"/>
                    <a:gd name="connsiteX799" fmla="*/ 502227 w 1209257"/>
                    <a:gd name="connsiteY799" fmla="*/ 613425 h 977923"/>
                    <a:gd name="connsiteX800" fmla="*/ 483303 w 1209257"/>
                    <a:gd name="connsiteY800" fmla="*/ 613425 h 977923"/>
                    <a:gd name="connsiteX801" fmla="*/ 489611 w 1209257"/>
                    <a:gd name="connsiteY801" fmla="*/ 620648 h 977923"/>
                    <a:gd name="connsiteX802" fmla="*/ 483303 w 1209257"/>
                    <a:gd name="connsiteY802" fmla="*/ 627316 h 977923"/>
                    <a:gd name="connsiteX803" fmla="*/ 476995 w 1209257"/>
                    <a:gd name="connsiteY803" fmla="*/ 620648 h 977923"/>
                    <a:gd name="connsiteX804" fmla="*/ 483303 w 1209257"/>
                    <a:gd name="connsiteY804" fmla="*/ 613425 h 977923"/>
                    <a:gd name="connsiteX805" fmla="*/ 463893 w 1209257"/>
                    <a:gd name="connsiteY805" fmla="*/ 613425 h 977923"/>
                    <a:gd name="connsiteX806" fmla="*/ 470201 w 1209257"/>
                    <a:gd name="connsiteY806" fmla="*/ 620648 h 977923"/>
                    <a:gd name="connsiteX807" fmla="*/ 463893 w 1209257"/>
                    <a:gd name="connsiteY807" fmla="*/ 627316 h 977923"/>
                    <a:gd name="connsiteX808" fmla="*/ 458070 w 1209257"/>
                    <a:gd name="connsiteY808" fmla="*/ 620648 h 977923"/>
                    <a:gd name="connsiteX809" fmla="*/ 463893 w 1209257"/>
                    <a:gd name="connsiteY809" fmla="*/ 613425 h 977923"/>
                    <a:gd name="connsiteX810" fmla="*/ 444969 w 1209257"/>
                    <a:gd name="connsiteY810" fmla="*/ 613425 h 977923"/>
                    <a:gd name="connsiteX811" fmla="*/ 451277 w 1209257"/>
                    <a:gd name="connsiteY811" fmla="*/ 620648 h 977923"/>
                    <a:gd name="connsiteX812" fmla="*/ 444969 w 1209257"/>
                    <a:gd name="connsiteY812" fmla="*/ 627316 h 977923"/>
                    <a:gd name="connsiteX813" fmla="*/ 438661 w 1209257"/>
                    <a:gd name="connsiteY813" fmla="*/ 620648 h 977923"/>
                    <a:gd name="connsiteX814" fmla="*/ 444969 w 1209257"/>
                    <a:gd name="connsiteY814" fmla="*/ 613425 h 977923"/>
                    <a:gd name="connsiteX815" fmla="*/ 1057346 w 1209257"/>
                    <a:gd name="connsiteY815" fmla="*/ 591199 h 977923"/>
                    <a:gd name="connsiteX816" fmla="*/ 1063169 w 1209257"/>
                    <a:gd name="connsiteY816" fmla="*/ 598422 h 977923"/>
                    <a:gd name="connsiteX817" fmla="*/ 1057346 w 1209257"/>
                    <a:gd name="connsiteY817" fmla="*/ 605646 h 977923"/>
                    <a:gd name="connsiteX818" fmla="*/ 1051038 w 1209257"/>
                    <a:gd name="connsiteY818" fmla="*/ 598422 h 977923"/>
                    <a:gd name="connsiteX819" fmla="*/ 1057346 w 1209257"/>
                    <a:gd name="connsiteY819" fmla="*/ 591199 h 977923"/>
                    <a:gd name="connsiteX820" fmla="*/ 1037936 w 1209257"/>
                    <a:gd name="connsiteY820" fmla="*/ 591199 h 977923"/>
                    <a:gd name="connsiteX821" fmla="*/ 1044245 w 1209257"/>
                    <a:gd name="connsiteY821" fmla="*/ 598422 h 977923"/>
                    <a:gd name="connsiteX822" fmla="*/ 1037936 w 1209257"/>
                    <a:gd name="connsiteY822" fmla="*/ 605646 h 977923"/>
                    <a:gd name="connsiteX823" fmla="*/ 1031628 w 1209257"/>
                    <a:gd name="connsiteY823" fmla="*/ 598422 h 977923"/>
                    <a:gd name="connsiteX824" fmla="*/ 1037936 w 1209257"/>
                    <a:gd name="connsiteY824" fmla="*/ 591199 h 977923"/>
                    <a:gd name="connsiteX825" fmla="*/ 1019012 w 1209257"/>
                    <a:gd name="connsiteY825" fmla="*/ 591199 h 977923"/>
                    <a:gd name="connsiteX826" fmla="*/ 1024835 w 1209257"/>
                    <a:gd name="connsiteY826" fmla="*/ 598422 h 977923"/>
                    <a:gd name="connsiteX827" fmla="*/ 1019012 w 1209257"/>
                    <a:gd name="connsiteY827" fmla="*/ 605646 h 977923"/>
                    <a:gd name="connsiteX828" fmla="*/ 1012704 w 1209257"/>
                    <a:gd name="connsiteY828" fmla="*/ 598422 h 977923"/>
                    <a:gd name="connsiteX829" fmla="*/ 1019012 w 1209257"/>
                    <a:gd name="connsiteY829" fmla="*/ 591199 h 977923"/>
                    <a:gd name="connsiteX830" fmla="*/ 999602 w 1209257"/>
                    <a:gd name="connsiteY830" fmla="*/ 591199 h 977923"/>
                    <a:gd name="connsiteX831" fmla="*/ 1005910 w 1209257"/>
                    <a:gd name="connsiteY831" fmla="*/ 598422 h 977923"/>
                    <a:gd name="connsiteX832" fmla="*/ 999602 w 1209257"/>
                    <a:gd name="connsiteY832" fmla="*/ 605646 h 977923"/>
                    <a:gd name="connsiteX833" fmla="*/ 993779 w 1209257"/>
                    <a:gd name="connsiteY833" fmla="*/ 598422 h 977923"/>
                    <a:gd name="connsiteX834" fmla="*/ 999602 w 1209257"/>
                    <a:gd name="connsiteY834" fmla="*/ 591199 h 977923"/>
                    <a:gd name="connsiteX835" fmla="*/ 980678 w 1209257"/>
                    <a:gd name="connsiteY835" fmla="*/ 591199 h 977923"/>
                    <a:gd name="connsiteX836" fmla="*/ 986986 w 1209257"/>
                    <a:gd name="connsiteY836" fmla="*/ 598422 h 977923"/>
                    <a:gd name="connsiteX837" fmla="*/ 980678 w 1209257"/>
                    <a:gd name="connsiteY837" fmla="*/ 605646 h 977923"/>
                    <a:gd name="connsiteX838" fmla="*/ 974370 w 1209257"/>
                    <a:gd name="connsiteY838" fmla="*/ 598422 h 977923"/>
                    <a:gd name="connsiteX839" fmla="*/ 980678 w 1209257"/>
                    <a:gd name="connsiteY839" fmla="*/ 591199 h 977923"/>
                    <a:gd name="connsiteX840" fmla="*/ 961268 w 1209257"/>
                    <a:gd name="connsiteY840" fmla="*/ 591199 h 977923"/>
                    <a:gd name="connsiteX841" fmla="*/ 967576 w 1209257"/>
                    <a:gd name="connsiteY841" fmla="*/ 598422 h 977923"/>
                    <a:gd name="connsiteX842" fmla="*/ 961268 w 1209257"/>
                    <a:gd name="connsiteY842" fmla="*/ 605646 h 977923"/>
                    <a:gd name="connsiteX843" fmla="*/ 955445 w 1209257"/>
                    <a:gd name="connsiteY843" fmla="*/ 598422 h 977923"/>
                    <a:gd name="connsiteX844" fmla="*/ 961268 w 1209257"/>
                    <a:gd name="connsiteY844" fmla="*/ 591199 h 977923"/>
                    <a:gd name="connsiteX845" fmla="*/ 942343 w 1209257"/>
                    <a:gd name="connsiteY845" fmla="*/ 591199 h 977923"/>
                    <a:gd name="connsiteX846" fmla="*/ 948652 w 1209257"/>
                    <a:gd name="connsiteY846" fmla="*/ 598422 h 977923"/>
                    <a:gd name="connsiteX847" fmla="*/ 942343 w 1209257"/>
                    <a:gd name="connsiteY847" fmla="*/ 605646 h 977923"/>
                    <a:gd name="connsiteX848" fmla="*/ 936035 w 1209257"/>
                    <a:gd name="connsiteY848" fmla="*/ 598422 h 977923"/>
                    <a:gd name="connsiteX849" fmla="*/ 942343 w 1209257"/>
                    <a:gd name="connsiteY849" fmla="*/ 591199 h 977923"/>
                    <a:gd name="connsiteX850" fmla="*/ 923419 w 1209257"/>
                    <a:gd name="connsiteY850" fmla="*/ 591199 h 977923"/>
                    <a:gd name="connsiteX851" fmla="*/ 929242 w 1209257"/>
                    <a:gd name="connsiteY851" fmla="*/ 598422 h 977923"/>
                    <a:gd name="connsiteX852" fmla="*/ 923419 w 1209257"/>
                    <a:gd name="connsiteY852" fmla="*/ 605646 h 977923"/>
                    <a:gd name="connsiteX853" fmla="*/ 917111 w 1209257"/>
                    <a:gd name="connsiteY853" fmla="*/ 598422 h 977923"/>
                    <a:gd name="connsiteX854" fmla="*/ 923419 w 1209257"/>
                    <a:gd name="connsiteY854" fmla="*/ 591199 h 977923"/>
                    <a:gd name="connsiteX855" fmla="*/ 904009 w 1209257"/>
                    <a:gd name="connsiteY855" fmla="*/ 591199 h 977923"/>
                    <a:gd name="connsiteX856" fmla="*/ 910317 w 1209257"/>
                    <a:gd name="connsiteY856" fmla="*/ 598422 h 977923"/>
                    <a:gd name="connsiteX857" fmla="*/ 904009 w 1209257"/>
                    <a:gd name="connsiteY857" fmla="*/ 605646 h 977923"/>
                    <a:gd name="connsiteX858" fmla="*/ 897701 w 1209257"/>
                    <a:gd name="connsiteY858" fmla="*/ 598422 h 977923"/>
                    <a:gd name="connsiteX859" fmla="*/ 904009 w 1209257"/>
                    <a:gd name="connsiteY859" fmla="*/ 591199 h 977923"/>
                    <a:gd name="connsiteX860" fmla="*/ 885085 w 1209257"/>
                    <a:gd name="connsiteY860" fmla="*/ 591199 h 977923"/>
                    <a:gd name="connsiteX861" fmla="*/ 890908 w 1209257"/>
                    <a:gd name="connsiteY861" fmla="*/ 598422 h 977923"/>
                    <a:gd name="connsiteX862" fmla="*/ 885085 w 1209257"/>
                    <a:gd name="connsiteY862" fmla="*/ 605646 h 977923"/>
                    <a:gd name="connsiteX863" fmla="*/ 878777 w 1209257"/>
                    <a:gd name="connsiteY863" fmla="*/ 598422 h 977923"/>
                    <a:gd name="connsiteX864" fmla="*/ 885085 w 1209257"/>
                    <a:gd name="connsiteY864" fmla="*/ 591199 h 977923"/>
                    <a:gd name="connsiteX865" fmla="*/ 865675 w 1209257"/>
                    <a:gd name="connsiteY865" fmla="*/ 591199 h 977923"/>
                    <a:gd name="connsiteX866" fmla="*/ 871983 w 1209257"/>
                    <a:gd name="connsiteY866" fmla="*/ 598422 h 977923"/>
                    <a:gd name="connsiteX867" fmla="*/ 865675 w 1209257"/>
                    <a:gd name="connsiteY867" fmla="*/ 605646 h 977923"/>
                    <a:gd name="connsiteX868" fmla="*/ 859852 w 1209257"/>
                    <a:gd name="connsiteY868" fmla="*/ 598422 h 977923"/>
                    <a:gd name="connsiteX869" fmla="*/ 865675 w 1209257"/>
                    <a:gd name="connsiteY869" fmla="*/ 591199 h 977923"/>
                    <a:gd name="connsiteX870" fmla="*/ 808416 w 1209257"/>
                    <a:gd name="connsiteY870" fmla="*/ 591199 h 977923"/>
                    <a:gd name="connsiteX871" fmla="*/ 814724 w 1209257"/>
                    <a:gd name="connsiteY871" fmla="*/ 598422 h 977923"/>
                    <a:gd name="connsiteX872" fmla="*/ 808416 w 1209257"/>
                    <a:gd name="connsiteY872" fmla="*/ 605646 h 977923"/>
                    <a:gd name="connsiteX873" fmla="*/ 802108 w 1209257"/>
                    <a:gd name="connsiteY873" fmla="*/ 598422 h 977923"/>
                    <a:gd name="connsiteX874" fmla="*/ 808416 w 1209257"/>
                    <a:gd name="connsiteY874" fmla="*/ 591199 h 977923"/>
                    <a:gd name="connsiteX875" fmla="*/ 789492 w 1209257"/>
                    <a:gd name="connsiteY875" fmla="*/ 591199 h 977923"/>
                    <a:gd name="connsiteX876" fmla="*/ 795315 w 1209257"/>
                    <a:gd name="connsiteY876" fmla="*/ 598422 h 977923"/>
                    <a:gd name="connsiteX877" fmla="*/ 789492 w 1209257"/>
                    <a:gd name="connsiteY877" fmla="*/ 605646 h 977923"/>
                    <a:gd name="connsiteX878" fmla="*/ 783184 w 1209257"/>
                    <a:gd name="connsiteY878" fmla="*/ 598422 h 977923"/>
                    <a:gd name="connsiteX879" fmla="*/ 789492 w 1209257"/>
                    <a:gd name="connsiteY879" fmla="*/ 591199 h 977923"/>
                    <a:gd name="connsiteX880" fmla="*/ 559971 w 1209257"/>
                    <a:gd name="connsiteY880" fmla="*/ 591199 h 977923"/>
                    <a:gd name="connsiteX881" fmla="*/ 565794 w 1209257"/>
                    <a:gd name="connsiteY881" fmla="*/ 598422 h 977923"/>
                    <a:gd name="connsiteX882" fmla="*/ 559971 w 1209257"/>
                    <a:gd name="connsiteY882" fmla="*/ 605646 h 977923"/>
                    <a:gd name="connsiteX883" fmla="*/ 553663 w 1209257"/>
                    <a:gd name="connsiteY883" fmla="*/ 598422 h 977923"/>
                    <a:gd name="connsiteX884" fmla="*/ 559971 w 1209257"/>
                    <a:gd name="connsiteY884" fmla="*/ 591199 h 977923"/>
                    <a:gd name="connsiteX885" fmla="*/ 540562 w 1209257"/>
                    <a:gd name="connsiteY885" fmla="*/ 591199 h 977923"/>
                    <a:gd name="connsiteX886" fmla="*/ 546870 w 1209257"/>
                    <a:gd name="connsiteY886" fmla="*/ 598422 h 977923"/>
                    <a:gd name="connsiteX887" fmla="*/ 540562 w 1209257"/>
                    <a:gd name="connsiteY887" fmla="*/ 605646 h 977923"/>
                    <a:gd name="connsiteX888" fmla="*/ 534254 w 1209257"/>
                    <a:gd name="connsiteY888" fmla="*/ 598422 h 977923"/>
                    <a:gd name="connsiteX889" fmla="*/ 540562 w 1209257"/>
                    <a:gd name="connsiteY889" fmla="*/ 591199 h 977923"/>
                    <a:gd name="connsiteX890" fmla="*/ 521637 w 1209257"/>
                    <a:gd name="connsiteY890" fmla="*/ 591199 h 977923"/>
                    <a:gd name="connsiteX891" fmla="*/ 527460 w 1209257"/>
                    <a:gd name="connsiteY891" fmla="*/ 598422 h 977923"/>
                    <a:gd name="connsiteX892" fmla="*/ 521637 w 1209257"/>
                    <a:gd name="connsiteY892" fmla="*/ 605646 h 977923"/>
                    <a:gd name="connsiteX893" fmla="*/ 515329 w 1209257"/>
                    <a:gd name="connsiteY893" fmla="*/ 598422 h 977923"/>
                    <a:gd name="connsiteX894" fmla="*/ 521637 w 1209257"/>
                    <a:gd name="connsiteY894" fmla="*/ 591199 h 977923"/>
                    <a:gd name="connsiteX895" fmla="*/ 502227 w 1209257"/>
                    <a:gd name="connsiteY895" fmla="*/ 591199 h 977923"/>
                    <a:gd name="connsiteX896" fmla="*/ 508536 w 1209257"/>
                    <a:gd name="connsiteY896" fmla="*/ 598422 h 977923"/>
                    <a:gd name="connsiteX897" fmla="*/ 502227 w 1209257"/>
                    <a:gd name="connsiteY897" fmla="*/ 605646 h 977923"/>
                    <a:gd name="connsiteX898" fmla="*/ 496405 w 1209257"/>
                    <a:gd name="connsiteY898" fmla="*/ 598422 h 977923"/>
                    <a:gd name="connsiteX899" fmla="*/ 502227 w 1209257"/>
                    <a:gd name="connsiteY899" fmla="*/ 591199 h 977923"/>
                    <a:gd name="connsiteX900" fmla="*/ 483303 w 1209257"/>
                    <a:gd name="connsiteY900" fmla="*/ 591199 h 977923"/>
                    <a:gd name="connsiteX901" fmla="*/ 489611 w 1209257"/>
                    <a:gd name="connsiteY901" fmla="*/ 598422 h 977923"/>
                    <a:gd name="connsiteX902" fmla="*/ 483303 w 1209257"/>
                    <a:gd name="connsiteY902" fmla="*/ 605646 h 977923"/>
                    <a:gd name="connsiteX903" fmla="*/ 476995 w 1209257"/>
                    <a:gd name="connsiteY903" fmla="*/ 598422 h 977923"/>
                    <a:gd name="connsiteX904" fmla="*/ 483303 w 1209257"/>
                    <a:gd name="connsiteY904" fmla="*/ 591199 h 977923"/>
                    <a:gd name="connsiteX905" fmla="*/ 463893 w 1209257"/>
                    <a:gd name="connsiteY905" fmla="*/ 591199 h 977923"/>
                    <a:gd name="connsiteX906" fmla="*/ 470201 w 1209257"/>
                    <a:gd name="connsiteY906" fmla="*/ 598422 h 977923"/>
                    <a:gd name="connsiteX907" fmla="*/ 463893 w 1209257"/>
                    <a:gd name="connsiteY907" fmla="*/ 605646 h 977923"/>
                    <a:gd name="connsiteX908" fmla="*/ 458070 w 1209257"/>
                    <a:gd name="connsiteY908" fmla="*/ 598422 h 977923"/>
                    <a:gd name="connsiteX909" fmla="*/ 463893 w 1209257"/>
                    <a:gd name="connsiteY909" fmla="*/ 591199 h 977923"/>
                    <a:gd name="connsiteX910" fmla="*/ 444969 w 1209257"/>
                    <a:gd name="connsiteY910" fmla="*/ 591199 h 977923"/>
                    <a:gd name="connsiteX911" fmla="*/ 451277 w 1209257"/>
                    <a:gd name="connsiteY911" fmla="*/ 598422 h 977923"/>
                    <a:gd name="connsiteX912" fmla="*/ 444969 w 1209257"/>
                    <a:gd name="connsiteY912" fmla="*/ 605646 h 977923"/>
                    <a:gd name="connsiteX913" fmla="*/ 438661 w 1209257"/>
                    <a:gd name="connsiteY913" fmla="*/ 598422 h 977923"/>
                    <a:gd name="connsiteX914" fmla="*/ 444969 w 1209257"/>
                    <a:gd name="connsiteY914" fmla="*/ 591199 h 977923"/>
                    <a:gd name="connsiteX915" fmla="*/ 426044 w 1209257"/>
                    <a:gd name="connsiteY915" fmla="*/ 571752 h 977923"/>
                    <a:gd name="connsiteX916" fmla="*/ 429926 w 1209257"/>
                    <a:gd name="connsiteY916" fmla="*/ 576752 h 977923"/>
                    <a:gd name="connsiteX917" fmla="*/ 426044 w 1209257"/>
                    <a:gd name="connsiteY917" fmla="*/ 581198 h 977923"/>
                    <a:gd name="connsiteX918" fmla="*/ 421677 w 1209257"/>
                    <a:gd name="connsiteY918" fmla="*/ 576752 h 977923"/>
                    <a:gd name="connsiteX919" fmla="*/ 426044 w 1209257"/>
                    <a:gd name="connsiteY919" fmla="*/ 571752 h 977923"/>
                    <a:gd name="connsiteX920" fmla="*/ 1057346 w 1209257"/>
                    <a:gd name="connsiteY920" fmla="*/ 569529 h 977923"/>
                    <a:gd name="connsiteX921" fmla="*/ 1063169 w 1209257"/>
                    <a:gd name="connsiteY921" fmla="*/ 576752 h 977923"/>
                    <a:gd name="connsiteX922" fmla="*/ 1057346 w 1209257"/>
                    <a:gd name="connsiteY922" fmla="*/ 583420 h 977923"/>
                    <a:gd name="connsiteX923" fmla="*/ 1051038 w 1209257"/>
                    <a:gd name="connsiteY923" fmla="*/ 576752 h 977923"/>
                    <a:gd name="connsiteX924" fmla="*/ 1057346 w 1209257"/>
                    <a:gd name="connsiteY924" fmla="*/ 569529 h 977923"/>
                    <a:gd name="connsiteX925" fmla="*/ 1037936 w 1209257"/>
                    <a:gd name="connsiteY925" fmla="*/ 569529 h 977923"/>
                    <a:gd name="connsiteX926" fmla="*/ 1044245 w 1209257"/>
                    <a:gd name="connsiteY926" fmla="*/ 576752 h 977923"/>
                    <a:gd name="connsiteX927" fmla="*/ 1037936 w 1209257"/>
                    <a:gd name="connsiteY927" fmla="*/ 583420 h 977923"/>
                    <a:gd name="connsiteX928" fmla="*/ 1031628 w 1209257"/>
                    <a:gd name="connsiteY928" fmla="*/ 576752 h 977923"/>
                    <a:gd name="connsiteX929" fmla="*/ 1037936 w 1209257"/>
                    <a:gd name="connsiteY929" fmla="*/ 569529 h 977923"/>
                    <a:gd name="connsiteX930" fmla="*/ 1019012 w 1209257"/>
                    <a:gd name="connsiteY930" fmla="*/ 569529 h 977923"/>
                    <a:gd name="connsiteX931" fmla="*/ 1024835 w 1209257"/>
                    <a:gd name="connsiteY931" fmla="*/ 576752 h 977923"/>
                    <a:gd name="connsiteX932" fmla="*/ 1019012 w 1209257"/>
                    <a:gd name="connsiteY932" fmla="*/ 583420 h 977923"/>
                    <a:gd name="connsiteX933" fmla="*/ 1012704 w 1209257"/>
                    <a:gd name="connsiteY933" fmla="*/ 576752 h 977923"/>
                    <a:gd name="connsiteX934" fmla="*/ 1019012 w 1209257"/>
                    <a:gd name="connsiteY934" fmla="*/ 569529 h 977923"/>
                    <a:gd name="connsiteX935" fmla="*/ 999602 w 1209257"/>
                    <a:gd name="connsiteY935" fmla="*/ 569529 h 977923"/>
                    <a:gd name="connsiteX936" fmla="*/ 1005910 w 1209257"/>
                    <a:gd name="connsiteY936" fmla="*/ 576752 h 977923"/>
                    <a:gd name="connsiteX937" fmla="*/ 999602 w 1209257"/>
                    <a:gd name="connsiteY937" fmla="*/ 583420 h 977923"/>
                    <a:gd name="connsiteX938" fmla="*/ 993779 w 1209257"/>
                    <a:gd name="connsiteY938" fmla="*/ 576752 h 977923"/>
                    <a:gd name="connsiteX939" fmla="*/ 999602 w 1209257"/>
                    <a:gd name="connsiteY939" fmla="*/ 569529 h 977923"/>
                    <a:gd name="connsiteX940" fmla="*/ 980678 w 1209257"/>
                    <a:gd name="connsiteY940" fmla="*/ 569529 h 977923"/>
                    <a:gd name="connsiteX941" fmla="*/ 986986 w 1209257"/>
                    <a:gd name="connsiteY941" fmla="*/ 576752 h 977923"/>
                    <a:gd name="connsiteX942" fmla="*/ 980678 w 1209257"/>
                    <a:gd name="connsiteY942" fmla="*/ 583420 h 977923"/>
                    <a:gd name="connsiteX943" fmla="*/ 974370 w 1209257"/>
                    <a:gd name="connsiteY943" fmla="*/ 576752 h 977923"/>
                    <a:gd name="connsiteX944" fmla="*/ 980678 w 1209257"/>
                    <a:gd name="connsiteY944" fmla="*/ 569529 h 977923"/>
                    <a:gd name="connsiteX945" fmla="*/ 961268 w 1209257"/>
                    <a:gd name="connsiteY945" fmla="*/ 569529 h 977923"/>
                    <a:gd name="connsiteX946" fmla="*/ 967576 w 1209257"/>
                    <a:gd name="connsiteY946" fmla="*/ 576752 h 977923"/>
                    <a:gd name="connsiteX947" fmla="*/ 961268 w 1209257"/>
                    <a:gd name="connsiteY947" fmla="*/ 583420 h 977923"/>
                    <a:gd name="connsiteX948" fmla="*/ 955445 w 1209257"/>
                    <a:gd name="connsiteY948" fmla="*/ 576752 h 977923"/>
                    <a:gd name="connsiteX949" fmla="*/ 961268 w 1209257"/>
                    <a:gd name="connsiteY949" fmla="*/ 569529 h 977923"/>
                    <a:gd name="connsiteX950" fmla="*/ 942343 w 1209257"/>
                    <a:gd name="connsiteY950" fmla="*/ 569529 h 977923"/>
                    <a:gd name="connsiteX951" fmla="*/ 948652 w 1209257"/>
                    <a:gd name="connsiteY951" fmla="*/ 576752 h 977923"/>
                    <a:gd name="connsiteX952" fmla="*/ 942343 w 1209257"/>
                    <a:gd name="connsiteY952" fmla="*/ 583420 h 977923"/>
                    <a:gd name="connsiteX953" fmla="*/ 936035 w 1209257"/>
                    <a:gd name="connsiteY953" fmla="*/ 576752 h 977923"/>
                    <a:gd name="connsiteX954" fmla="*/ 942343 w 1209257"/>
                    <a:gd name="connsiteY954" fmla="*/ 569529 h 977923"/>
                    <a:gd name="connsiteX955" fmla="*/ 923419 w 1209257"/>
                    <a:gd name="connsiteY955" fmla="*/ 569529 h 977923"/>
                    <a:gd name="connsiteX956" fmla="*/ 929242 w 1209257"/>
                    <a:gd name="connsiteY956" fmla="*/ 576752 h 977923"/>
                    <a:gd name="connsiteX957" fmla="*/ 923419 w 1209257"/>
                    <a:gd name="connsiteY957" fmla="*/ 583420 h 977923"/>
                    <a:gd name="connsiteX958" fmla="*/ 917111 w 1209257"/>
                    <a:gd name="connsiteY958" fmla="*/ 576752 h 977923"/>
                    <a:gd name="connsiteX959" fmla="*/ 923419 w 1209257"/>
                    <a:gd name="connsiteY959" fmla="*/ 569529 h 977923"/>
                    <a:gd name="connsiteX960" fmla="*/ 904009 w 1209257"/>
                    <a:gd name="connsiteY960" fmla="*/ 569529 h 977923"/>
                    <a:gd name="connsiteX961" fmla="*/ 910317 w 1209257"/>
                    <a:gd name="connsiteY961" fmla="*/ 576752 h 977923"/>
                    <a:gd name="connsiteX962" fmla="*/ 904009 w 1209257"/>
                    <a:gd name="connsiteY962" fmla="*/ 583420 h 977923"/>
                    <a:gd name="connsiteX963" fmla="*/ 897701 w 1209257"/>
                    <a:gd name="connsiteY963" fmla="*/ 576752 h 977923"/>
                    <a:gd name="connsiteX964" fmla="*/ 904009 w 1209257"/>
                    <a:gd name="connsiteY964" fmla="*/ 569529 h 977923"/>
                    <a:gd name="connsiteX965" fmla="*/ 885085 w 1209257"/>
                    <a:gd name="connsiteY965" fmla="*/ 569529 h 977923"/>
                    <a:gd name="connsiteX966" fmla="*/ 890908 w 1209257"/>
                    <a:gd name="connsiteY966" fmla="*/ 576752 h 977923"/>
                    <a:gd name="connsiteX967" fmla="*/ 885085 w 1209257"/>
                    <a:gd name="connsiteY967" fmla="*/ 583420 h 977923"/>
                    <a:gd name="connsiteX968" fmla="*/ 878777 w 1209257"/>
                    <a:gd name="connsiteY968" fmla="*/ 576752 h 977923"/>
                    <a:gd name="connsiteX969" fmla="*/ 885085 w 1209257"/>
                    <a:gd name="connsiteY969" fmla="*/ 569529 h 977923"/>
                    <a:gd name="connsiteX970" fmla="*/ 865675 w 1209257"/>
                    <a:gd name="connsiteY970" fmla="*/ 569529 h 977923"/>
                    <a:gd name="connsiteX971" fmla="*/ 871983 w 1209257"/>
                    <a:gd name="connsiteY971" fmla="*/ 576752 h 977923"/>
                    <a:gd name="connsiteX972" fmla="*/ 865675 w 1209257"/>
                    <a:gd name="connsiteY972" fmla="*/ 583420 h 977923"/>
                    <a:gd name="connsiteX973" fmla="*/ 859852 w 1209257"/>
                    <a:gd name="connsiteY973" fmla="*/ 576752 h 977923"/>
                    <a:gd name="connsiteX974" fmla="*/ 865675 w 1209257"/>
                    <a:gd name="connsiteY974" fmla="*/ 569529 h 977923"/>
                    <a:gd name="connsiteX975" fmla="*/ 846750 w 1209257"/>
                    <a:gd name="connsiteY975" fmla="*/ 569529 h 977923"/>
                    <a:gd name="connsiteX976" fmla="*/ 853059 w 1209257"/>
                    <a:gd name="connsiteY976" fmla="*/ 576752 h 977923"/>
                    <a:gd name="connsiteX977" fmla="*/ 846750 w 1209257"/>
                    <a:gd name="connsiteY977" fmla="*/ 583420 h 977923"/>
                    <a:gd name="connsiteX978" fmla="*/ 840442 w 1209257"/>
                    <a:gd name="connsiteY978" fmla="*/ 576752 h 977923"/>
                    <a:gd name="connsiteX979" fmla="*/ 846750 w 1209257"/>
                    <a:gd name="connsiteY979" fmla="*/ 569529 h 977923"/>
                    <a:gd name="connsiteX980" fmla="*/ 827341 w 1209257"/>
                    <a:gd name="connsiteY980" fmla="*/ 569529 h 977923"/>
                    <a:gd name="connsiteX981" fmla="*/ 833649 w 1209257"/>
                    <a:gd name="connsiteY981" fmla="*/ 576752 h 977923"/>
                    <a:gd name="connsiteX982" fmla="*/ 827341 w 1209257"/>
                    <a:gd name="connsiteY982" fmla="*/ 583420 h 977923"/>
                    <a:gd name="connsiteX983" fmla="*/ 821518 w 1209257"/>
                    <a:gd name="connsiteY983" fmla="*/ 576752 h 977923"/>
                    <a:gd name="connsiteX984" fmla="*/ 827341 w 1209257"/>
                    <a:gd name="connsiteY984" fmla="*/ 569529 h 977923"/>
                    <a:gd name="connsiteX985" fmla="*/ 808416 w 1209257"/>
                    <a:gd name="connsiteY985" fmla="*/ 569529 h 977923"/>
                    <a:gd name="connsiteX986" fmla="*/ 814724 w 1209257"/>
                    <a:gd name="connsiteY986" fmla="*/ 576752 h 977923"/>
                    <a:gd name="connsiteX987" fmla="*/ 808416 w 1209257"/>
                    <a:gd name="connsiteY987" fmla="*/ 583420 h 977923"/>
                    <a:gd name="connsiteX988" fmla="*/ 802108 w 1209257"/>
                    <a:gd name="connsiteY988" fmla="*/ 576752 h 977923"/>
                    <a:gd name="connsiteX989" fmla="*/ 808416 w 1209257"/>
                    <a:gd name="connsiteY989" fmla="*/ 569529 h 977923"/>
                    <a:gd name="connsiteX990" fmla="*/ 789492 w 1209257"/>
                    <a:gd name="connsiteY990" fmla="*/ 569529 h 977923"/>
                    <a:gd name="connsiteX991" fmla="*/ 795315 w 1209257"/>
                    <a:gd name="connsiteY991" fmla="*/ 576752 h 977923"/>
                    <a:gd name="connsiteX992" fmla="*/ 789492 w 1209257"/>
                    <a:gd name="connsiteY992" fmla="*/ 583420 h 977923"/>
                    <a:gd name="connsiteX993" fmla="*/ 783184 w 1209257"/>
                    <a:gd name="connsiteY993" fmla="*/ 576752 h 977923"/>
                    <a:gd name="connsiteX994" fmla="*/ 789492 w 1209257"/>
                    <a:gd name="connsiteY994" fmla="*/ 569529 h 977923"/>
                    <a:gd name="connsiteX995" fmla="*/ 770082 w 1209257"/>
                    <a:gd name="connsiteY995" fmla="*/ 569529 h 977923"/>
                    <a:gd name="connsiteX996" fmla="*/ 776390 w 1209257"/>
                    <a:gd name="connsiteY996" fmla="*/ 576752 h 977923"/>
                    <a:gd name="connsiteX997" fmla="*/ 770082 w 1209257"/>
                    <a:gd name="connsiteY997" fmla="*/ 583420 h 977923"/>
                    <a:gd name="connsiteX998" fmla="*/ 763774 w 1209257"/>
                    <a:gd name="connsiteY998" fmla="*/ 576752 h 977923"/>
                    <a:gd name="connsiteX999" fmla="*/ 770082 w 1209257"/>
                    <a:gd name="connsiteY999" fmla="*/ 569529 h 977923"/>
                    <a:gd name="connsiteX1000" fmla="*/ 521637 w 1209257"/>
                    <a:gd name="connsiteY1000" fmla="*/ 569529 h 977923"/>
                    <a:gd name="connsiteX1001" fmla="*/ 527460 w 1209257"/>
                    <a:gd name="connsiteY1001" fmla="*/ 576752 h 977923"/>
                    <a:gd name="connsiteX1002" fmla="*/ 521637 w 1209257"/>
                    <a:gd name="connsiteY1002" fmla="*/ 583420 h 977923"/>
                    <a:gd name="connsiteX1003" fmla="*/ 515329 w 1209257"/>
                    <a:gd name="connsiteY1003" fmla="*/ 576752 h 977923"/>
                    <a:gd name="connsiteX1004" fmla="*/ 521637 w 1209257"/>
                    <a:gd name="connsiteY1004" fmla="*/ 569529 h 977923"/>
                    <a:gd name="connsiteX1005" fmla="*/ 502227 w 1209257"/>
                    <a:gd name="connsiteY1005" fmla="*/ 569529 h 977923"/>
                    <a:gd name="connsiteX1006" fmla="*/ 508536 w 1209257"/>
                    <a:gd name="connsiteY1006" fmla="*/ 576752 h 977923"/>
                    <a:gd name="connsiteX1007" fmla="*/ 502227 w 1209257"/>
                    <a:gd name="connsiteY1007" fmla="*/ 583420 h 977923"/>
                    <a:gd name="connsiteX1008" fmla="*/ 496405 w 1209257"/>
                    <a:gd name="connsiteY1008" fmla="*/ 576752 h 977923"/>
                    <a:gd name="connsiteX1009" fmla="*/ 502227 w 1209257"/>
                    <a:gd name="connsiteY1009" fmla="*/ 569529 h 977923"/>
                    <a:gd name="connsiteX1010" fmla="*/ 483303 w 1209257"/>
                    <a:gd name="connsiteY1010" fmla="*/ 569529 h 977923"/>
                    <a:gd name="connsiteX1011" fmla="*/ 489611 w 1209257"/>
                    <a:gd name="connsiteY1011" fmla="*/ 576752 h 977923"/>
                    <a:gd name="connsiteX1012" fmla="*/ 483303 w 1209257"/>
                    <a:gd name="connsiteY1012" fmla="*/ 583420 h 977923"/>
                    <a:gd name="connsiteX1013" fmla="*/ 476995 w 1209257"/>
                    <a:gd name="connsiteY1013" fmla="*/ 576752 h 977923"/>
                    <a:gd name="connsiteX1014" fmla="*/ 483303 w 1209257"/>
                    <a:gd name="connsiteY1014" fmla="*/ 569529 h 977923"/>
                    <a:gd name="connsiteX1015" fmla="*/ 463893 w 1209257"/>
                    <a:gd name="connsiteY1015" fmla="*/ 569529 h 977923"/>
                    <a:gd name="connsiteX1016" fmla="*/ 470201 w 1209257"/>
                    <a:gd name="connsiteY1016" fmla="*/ 576752 h 977923"/>
                    <a:gd name="connsiteX1017" fmla="*/ 463893 w 1209257"/>
                    <a:gd name="connsiteY1017" fmla="*/ 583420 h 977923"/>
                    <a:gd name="connsiteX1018" fmla="*/ 458070 w 1209257"/>
                    <a:gd name="connsiteY1018" fmla="*/ 576752 h 977923"/>
                    <a:gd name="connsiteX1019" fmla="*/ 463893 w 1209257"/>
                    <a:gd name="connsiteY1019" fmla="*/ 569529 h 977923"/>
                    <a:gd name="connsiteX1020" fmla="*/ 1188712 w 1209257"/>
                    <a:gd name="connsiteY1020" fmla="*/ 554193 h 977923"/>
                    <a:gd name="connsiteX1021" fmla="*/ 1188552 w 1209257"/>
                    <a:gd name="connsiteY1021" fmla="*/ 554708 h 977923"/>
                    <a:gd name="connsiteX1022" fmla="*/ 1188362 w 1209257"/>
                    <a:gd name="connsiteY1022" fmla="*/ 554527 h 977923"/>
                    <a:gd name="connsiteX1023" fmla="*/ 1037936 w 1209257"/>
                    <a:gd name="connsiteY1023" fmla="*/ 547859 h 977923"/>
                    <a:gd name="connsiteX1024" fmla="*/ 1044245 w 1209257"/>
                    <a:gd name="connsiteY1024" fmla="*/ 554527 h 977923"/>
                    <a:gd name="connsiteX1025" fmla="*/ 1037936 w 1209257"/>
                    <a:gd name="connsiteY1025" fmla="*/ 561750 h 977923"/>
                    <a:gd name="connsiteX1026" fmla="*/ 1031628 w 1209257"/>
                    <a:gd name="connsiteY1026" fmla="*/ 554527 h 977923"/>
                    <a:gd name="connsiteX1027" fmla="*/ 1037936 w 1209257"/>
                    <a:gd name="connsiteY1027" fmla="*/ 547859 h 977923"/>
                    <a:gd name="connsiteX1028" fmla="*/ 1019012 w 1209257"/>
                    <a:gd name="connsiteY1028" fmla="*/ 547859 h 977923"/>
                    <a:gd name="connsiteX1029" fmla="*/ 1024835 w 1209257"/>
                    <a:gd name="connsiteY1029" fmla="*/ 554527 h 977923"/>
                    <a:gd name="connsiteX1030" fmla="*/ 1019012 w 1209257"/>
                    <a:gd name="connsiteY1030" fmla="*/ 561750 h 977923"/>
                    <a:gd name="connsiteX1031" fmla="*/ 1012704 w 1209257"/>
                    <a:gd name="connsiteY1031" fmla="*/ 554527 h 977923"/>
                    <a:gd name="connsiteX1032" fmla="*/ 1019012 w 1209257"/>
                    <a:gd name="connsiteY1032" fmla="*/ 547859 h 977923"/>
                    <a:gd name="connsiteX1033" fmla="*/ 999602 w 1209257"/>
                    <a:gd name="connsiteY1033" fmla="*/ 547859 h 977923"/>
                    <a:gd name="connsiteX1034" fmla="*/ 1005910 w 1209257"/>
                    <a:gd name="connsiteY1034" fmla="*/ 554527 h 977923"/>
                    <a:gd name="connsiteX1035" fmla="*/ 999602 w 1209257"/>
                    <a:gd name="connsiteY1035" fmla="*/ 561750 h 977923"/>
                    <a:gd name="connsiteX1036" fmla="*/ 993779 w 1209257"/>
                    <a:gd name="connsiteY1036" fmla="*/ 554527 h 977923"/>
                    <a:gd name="connsiteX1037" fmla="*/ 999602 w 1209257"/>
                    <a:gd name="connsiteY1037" fmla="*/ 547859 h 977923"/>
                    <a:gd name="connsiteX1038" fmla="*/ 980678 w 1209257"/>
                    <a:gd name="connsiteY1038" fmla="*/ 547859 h 977923"/>
                    <a:gd name="connsiteX1039" fmla="*/ 986986 w 1209257"/>
                    <a:gd name="connsiteY1039" fmla="*/ 554527 h 977923"/>
                    <a:gd name="connsiteX1040" fmla="*/ 980678 w 1209257"/>
                    <a:gd name="connsiteY1040" fmla="*/ 561750 h 977923"/>
                    <a:gd name="connsiteX1041" fmla="*/ 974370 w 1209257"/>
                    <a:gd name="connsiteY1041" fmla="*/ 554527 h 977923"/>
                    <a:gd name="connsiteX1042" fmla="*/ 980678 w 1209257"/>
                    <a:gd name="connsiteY1042" fmla="*/ 547859 h 977923"/>
                    <a:gd name="connsiteX1043" fmla="*/ 961268 w 1209257"/>
                    <a:gd name="connsiteY1043" fmla="*/ 547859 h 977923"/>
                    <a:gd name="connsiteX1044" fmla="*/ 967576 w 1209257"/>
                    <a:gd name="connsiteY1044" fmla="*/ 554527 h 977923"/>
                    <a:gd name="connsiteX1045" fmla="*/ 961268 w 1209257"/>
                    <a:gd name="connsiteY1045" fmla="*/ 561750 h 977923"/>
                    <a:gd name="connsiteX1046" fmla="*/ 955445 w 1209257"/>
                    <a:gd name="connsiteY1046" fmla="*/ 554527 h 977923"/>
                    <a:gd name="connsiteX1047" fmla="*/ 961268 w 1209257"/>
                    <a:gd name="connsiteY1047" fmla="*/ 547859 h 977923"/>
                    <a:gd name="connsiteX1048" fmla="*/ 942343 w 1209257"/>
                    <a:gd name="connsiteY1048" fmla="*/ 547859 h 977923"/>
                    <a:gd name="connsiteX1049" fmla="*/ 948652 w 1209257"/>
                    <a:gd name="connsiteY1049" fmla="*/ 554527 h 977923"/>
                    <a:gd name="connsiteX1050" fmla="*/ 942343 w 1209257"/>
                    <a:gd name="connsiteY1050" fmla="*/ 561750 h 977923"/>
                    <a:gd name="connsiteX1051" fmla="*/ 936035 w 1209257"/>
                    <a:gd name="connsiteY1051" fmla="*/ 554527 h 977923"/>
                    <a:gd name="connsiteX1052" fmla="*/ 942343 w 1209257"/>
                    <a:gd name="connsiteY1052" fmla="*/ 547859 h 977923"/>
                    <a:gd name="connsiteX1053" fmla="*/ 923419 w 1209257"/>
                    <a:gd name="connsiteY1053" fmla="*/ 547859 h 977923"/>
                    <a:gd name="connsiteX1054" fmla="*/ 929242 w 1209257"/>
                    <a:gd name="connsiteY1054" fmla="*/ 554527 h 977923"/>
                    <a:gd name="connsiteX1055" fmla="*/ 923419 w 1209257"/>
                    <a:gd name="connsiteY1055" fmla="*/ 561750 h 977923"/>
                    <a:gd name="connsiteX1056" fmla="*/ 917111 w 1209257"/>
                    <a:gd name="connsiteY1056" fmla="*/ 554527 h 977923"/>
                    <a:gd name="connsiteX1057" fmla="*/ 923419 w 1209257"/>
                    <a:gd name="connsiteY1057" fmla="*/ 547859 h 977923"/>
                    <a:gd name="connsiteX1058" fmla="*/ 904009 w 1209257"/>
                    <a:gd name="connsiteY1058" fmla="*/ 547859 h 977923"/>
                    <a:gd name="connsiteX1059" fmla="*/ 910317 w 1209257"/>
                    <a:gd name="connsiteY1059" fmla="*/ 554527 h 977923"/>
                    <a:gd name="connsiteX1060" fmla="*/ 904009 w 1209257"/>
                    <a:gd name="connsiteY1060" fmla="*/ 561750 h 977923"/>
                    <a:gd name="connsiteX1061" fmla="*/ 897701 w 1209257"/>
                    <a:gd name="connsiteY1061" fmla="*/ 554527 h 977923"/>
                    <a:gd name="connsiteX1062" fmla="*/ 904009 w 1209257"/>
                    <a:gd name="connsiteY1062" fmla="*/ 547859 h 977923"/>
                    <a:gd name="connsiteX1063" fmla="*/ 885085 w 1209257"/>
                    <a:gd name="connsiteY1063" fmla="*/ 547859 h 977923"/>
                    <a:gd name="connsiteX1064" fmla="*/ 890908 w 1209257"/>
                    <a:gd name="connsiteY1064" fmla="*/ 554527 h 977923"/>
                    <a:gd name="connsiteX1065" fmla="*/ 885085 w 1209257"/>
                    <a:gd name="connsiteY1065" fmla="*/ 561750 h 977923"/>
                    <a:gd name="connsiteX1066" fmla="*/ 878777 w 1209257"/>
                    <a:gd name="connsiteY1066" fmla="*/ 554527 h 977923"/>
                    <a:gd name="connsiteX1067" fmla="*/ 885085 w 1209257"/>
                    <a:gd name="connsiteY1067" fmla="*/ 547859 h 977923"/>
                    <a:gd name="connsiteX1068" fmla="*/ 865675 w 1209257"/>
                    <a:gd name="connsiteY1068" fmla="*/ 547859 h 977923"/>
                    <a:gd name="connsiteX1069" fmla="*/ 871983 w 1209257"/>
                    <a:gd name="connsiteY1069" fmla="*/ 554527 h 977923"/>
                    <a:gd name="connsiteX1070" fmla="*/ 865675 w 1209257"/>
                    <a:gd name="connsiteY1070" fmla="*/ 561750 h 977923"/>
                    <a:gd name="connsiteX1071" fmla="*/ 859852 w 1209257"/>
                    <a:gd name="connsiteY1071" fmla="*/ 554527 h 977923"/>
                    <a:gd name="connsiteX1072" fmla="*/ 865675 w 1209257"/>
                    <a:gd name="connsiteY1072" fmla="*/ 547859 h 977923"/>
                    <a:gd name="connsiteX1073" fmla="*/ 846750 w 1209257"/>
                    <a:gd name="connsiteY1073" fmla="*/ 547859 h 977923"/>
                    <a:gd name="connsiteX1074" fmla="*/ 853059 w 1209257"/>
                    <a:gd name="connsiteY1074" fmla="*/ 554527 h 977923"/>
                    <a:gd name="connsiteX1075" fmla="*/ 846750 w 1209257"/>
                    <a:gd name="connsiteY1075" fmla="*/ 561750 h 977923"/>
                    <a:gd name="connsiteX1076" fmla="*/ 840442 w 1209257"/>
                    <a:gd name="connsiteY1076" fmla="*/ 554527 h 977923"/>
                    <a:gd name="connsiteX1077" fmla="*/ 846750 w 1209257"/>
                    <a:gd name="connsiteY1077" fmla="*/ 547859 h 977923"/>
                    <a:gd name="connsiteX1078" fmla="*/ 827341 w 1209257"/>
                    <a:gd name="connsiteY1078" fmla="*/ 547859 h 977923"/>
                    <a:gd name="connsiteX1079" fmla="*/ 833649 w 1209257"/>
                    <a:gd name="connsiteY1079" fmla="*/ 554527 h 977923"/>
                    <a:gd name="connsiteX1080" fmla="*/ 827341 w 1209257"/>
                    <a:gd name="connsiteY1080" fmla="*/ 561750 h 977923"/>
                    <a:gd name="connsiteX1081" fmla="*/ 821518 w 1209257"/>
                    <a:gd name="connsiteY1081" fmla="*/ 554527 h 977923"/>
                    <a:gd name="connsiteX1082" fmla="*/ 827341 w 1209257"/>
                    <a:gd name="connsiteY1082" fmla="*/ 547859 h 977923"/>
                    <a:gd name="connsiteX1083" fmla="*/ 808416 w 1209257"/>
                    <a:gd name="connsiteY1083" fmla="*/ 547859 h 977923"/>
                    <a:gd name="connsiteX1084" fmla="*/ 814724 w 1209257"/>
                    <a:gd name="connsiteY1084" fmla="*/ 554527 h 977923"/>
                    <a:gd name="connsiteX1085" fmla="*/ 808416 w 1209257"/>
                    <a:gd name="connsiteY1085" fmla="*/ 561750 h 977923"/>
                    <a:gd name="connsiteX1086" fmla="*/ 802108 w 1209257"/>
                    <a:gd name="connsiteY1086" fmla="*/ 554527 h 977923"/>
                    <a:gd name="connsiteX1087" fmla="*/ 808416 w 1209257"/>
                    <a:gd name="connsiteY1087" fmla="*/ 547859 h 977923"/>
                    <a:gd name="connsiteX1088" fmla="*/ 789492 w 1209257"/>
                    <a:gd name="connsiteY1088" fmla="*/ 547859 h 977923"/>
                    <a:gd name="connsiteX1089" fmla="*/ 795315 w 1209257"/>
                    <a:gd name="connsiteY1089" fmla="*/ 554527 h 977923"/>
                    <a:gd name="connsiteX1090" fmla="*/ 789492 w 1209257"/>
                    <a:gd name="connsiteY1090" fmla="*/ 561750 h 977923"/>
                    <a:gd name="connsiteX1091" fmla="*/ 783184 w 1209257"/>
                    <a:gd name="connsiteY1091" fmla="*/ 554527 h 977923"/>
                    <a:gd name="connsiteX1092" fmla="*/ 789492 w 1209257"/>
                    <a:gd name="connsiteY1092" fmla="*/ 547859 h 977923"/>
                    <a:gd name="connsiteX1093" fmla="*/ 770082 w 1209257"/>
                    <a:gd name="connsiteY1093" fmla="*/ 547859 h 977923"/>
                    <a:gd name="connsiteX1094" fmla="*/ 776390 w 1209257"/>
                    <a:gd name="connsiteY1094" fmla="*/ 554527 h 977923"/>
                    <a:gd name="connsiteX1095" fmla="*/ 770082 w 1209257"/>
                    <a:gd name="connsiteY1095" fmla="*/ 561750 h 977923"/>
                    <a:gd name="connsiteX1096" fmla="*/ 763774 w 1209257"/>
                    <a:gd name="connsiteY1096" fmla="*/ 554527 h 977923"/>
                    <a:gd name="connsiteX1097" fmla="*/ 770082 w 1209257"/>
                    <a:gd name="connsiteY1097" fmla="*/ 547859 h 977923"/>
                    <a:gd name="connsiteX1098" fmla="*/ 751157 w 1209257"/>
                    <a:gd name="connsiteY1098" fmla="*/ 547859 h 977923"/>
                    <a:gd name="connsiteX1099" fmla="*/ 757466 w 1209257"/>
                    <a:gd name="connsiteY1099" fmla="*/ 554527 h 977923"/>
                    <a:gd name="connsiteX1100" fmla="*/ 751157 w 1209257"/>
                    <a:gd name="connsiteY1100" fmla="*/ 561750 h 977923"/>
                    <a:gd name="connsiteX1101" fmla="*/ 744849 w 1209257"/>
                    <a:gd name="connsiteY1101" fmla="*/ 554527 h 977923"/>
                    <a:gd name="connsiteX1102" fmla="*/ 751157 w 1209257"/>
                    <a:gd name="connsiteY1102" fmla="*/ 547859 h 977923"/>
                    <a:gd name="connsiteX1103" fmla="*/ 406634 w 1209257"/>
                    <a:gd name="connsiteY1103" fmla="*/ 547859 h 977923"/>
                    <a:gd name="connsiteX1104" fmla="*/ 412943 w 1209257"/>
                    <a:gd name="connsiteY1104" fmla="*/ 554527 h 977923"/>
                    <a:gd name="connsiteX1105" fmla="*/ 406634 w 1209257"/>
                    <a:gd name="connsiteY1105" fmla="*/ 561750 h 977923"/>
                    <a:gd name="connsiteX1106" fmla="*/ 400326 w 1209257"/>
                    <a:gd name="connsiteY1106" fmla="*/ 554527 h 977923"/>
                    <a:gd name="connsiteX1107" fmla="*/ 406634 w 1209257"/>
                    <a:gd name="connsiteY1107" fmla="*/ 547859 h 977923"/>
                    <a:gd name="connsiteX1108" fmla="*/ 387710 w 1209257"/>
                    <a:gd name="connsiteY1108" fmla="*/ 528968 h 977923"/>
                    <a:gd name="connsiteX1109" fmla="*/ 391107 w 1209257"/>
                    <a:gd name="connsiteY1109" fmla="*/ 532857 h 977923"/>
                    <a:gd name="connsiteX1110" fmla="*/ 387710 w 1209257"/>
                    <a:gd name="connsiteY1110" fmla="*/ 536747 h 977923"/>
                    <a:gd name="connsiteX1111" fmla="*/ 383828 w 1209257"/>
                    <a:gd name="connsiteY1111" fmla="*/ 532857 h 977923"/>
                    <a:gd name="connsiteX1112" fmla="*/ 387710 w 1209257"/>
                    <a:gd name="connsiteY1112" fmla="*/ 528968 h 977923"/>
                    <a:gd name="connsiteX1113" fmla="*/ 1191273 w 1209257"/>
                    <a:gd name="connsiteY1113" fmla="*/ 525634 h 977923"/>
                    <a:gd name="connsiteX1114" fmla="*/ 1195597 w 1209257"/>
                    <a:gd name="connsiteY1114" fmla="*/ 530998 h 977923"/>
                    <a:gd name="connsiteX1115" fmla="*/ 1195446 w 1209257"/>
                    <a:gd name="connsiteY1115" fmla="*/ 532501 h 977923"/>
                    <a:gd name="connsiteX1116" fmla="*/ 1194232 w 1209257"/>
                    <a:gd name="connsiteY1116" fmla="*/ 536410 h 977923"/>
                    <a:gd name="connsiteX1117" fmla="*/ 1191273 w 1209257"/>
                    <a:gd name="connsiteY1117" fmla="*/ 540080 h 977923"/>
                    <a:gd name="connsiteX1118" fmla="*/ 1184965 w 1209257"/>
                    <a:gd name="connsiteY1118" fmla="*/ 532857 h 977923"/>
                    <a:gd name="connsiteX1119" fmla="*/ 1191273 w 1209257"/>
                    <a:gd name="connsiteY1119" fmla="*/ 525634 h 977923"/>
                    <a:gd name="connsiteX1120" fmla="*/ 1076271 w 1209257"/>
                    <a:gd name="connsiteY1120" fmla="*/ 525634 h 977923"/>
                    <a:gd name="connsiteX1121" fmla="*/ 1082579 w 1209257"/>
                    <a:gd name="connsiteY1121" fmla="*/ 532857 h 977923"/>
                    <a:gd name="connsiteX1122" fmla="*/ 1076271 w 1209257"/>
                    <a:gd name="connsiteY1122" fmla="*/ 540080 h 977923"/>
                    <a:gd name="connsiteX1123" fmla="*/ 1069963 w 1209257"/>
                    <a:gd name="connsiteY1123" fmla="*/ 532857 h 977923"/>
                    <a:gd name="connsiteX1124" fmla="*/ 1076271 w 1209257"/>
                    <a:gd name="connsiteY1124" fmla="*/ 525634 h 977923"/>
                    <a:gd name="connsiteX1125" fmla="*/ 1057346 w 1209257"/>
                    <a:gd name="connsiteY1125" fmla="*/ 525634 h 977923"/>
                    <a:gd name="connsiteX1126" fmla="*/ 1063169 w 1209257"/>
                    <a:gd name="connsiteY1126" fmla="*/ 532857 h 977923"/>
                    <a:gd name="connsiteX1127" fmla="*/ 1057346 w 1209257"/>
                    <a:gd name="connsiteY1127" fmla="*/ 540080 h 977923"/>
                    <a:gd name="connsiteX1128" fmla="*/ 1051038 w 1209257"/>
                    <a:gd name="connsiteY1128" fmla="*/ 532857 h 977923"/>
                    <a:gd name="connsiteX1129" fmla="*/ 1057346 w 1209257"/>
                    <a:gd name="connsiteY1129" fmla="*/ 525634 h 977923"/>
                    <a:gd name="connsiteX1130" fmla="*/ 1037936 w 1209257"/>
                    <a:gd name="connsiteY1130" fmla="*/ 525634 h 977923"/>
                    <a:gd name="connsiteX1131" fmla="*/ 1044245 w 1209257"/>
                    <a:gd name="connsiteY1131" fmla="*/ 532857 h 977923"/>
                    <a:gd name="connsiteX1132" fmla="*/ 1037936 w 1209257"/>
                    <a:gd name="connsiteY1132" fmla="*/ 540080 h 977923"/>
                    <a:gd name="connsiteX1133" fmla="*/ 1031628 w 1209257"/>
                    <a:gd name="connsiteY1133" fmla="*/ 532857 h 977923"/>
                    <a:gd name="connsiteX1134" fmla="*/ 1037936 w 1209257"/>
                    <a:gd name="connsiteY1134" fmla="*/ 525634 h 977923"/>
                    <a:gd name="connsiteX1135" fmla="*/ 999602 w 1209257"/>
                    <a:gd name="connsiteY1135" fmla="*/ 525634 h 977923"/>
                    <a:gd name="connsiteX1136" fmla="*/ 1005910 w 1209257"/>
                    <a:gd name="connsiteY1136" fmla="*/ 532857 h 977923"/>
                    <a:gd name="connsiteX1137" fmla="*/ 999602 w 1209257"/>
                    <a:gd name="connsiteY1137" fmla="*/ 540080 h 977923"/>
                    <a:gd name="connsiteX1138" fmla="*/ 993779 w 1209257"/>
                    <a:gd name="connsiteY1138" fmla="*/ 532857 h 977923"/>
                    <a:gd name="connsiteX1139" fmla="*/ 999602 w 1209257"/>
                    <a:gd name="connsiteY1139" fmla="*/ 525634 h 977923"/>
                    <a:gd name="connsiteX1140" fmla="*/ 980678 w 1209257"/>
                    <a:gd name="connsiteY1140" fmla="*/ 525634 h 977923"/>
                    <a:gd name="connsiteX1141" fmla="*/ 986986 w 1209257"/>
                    <a:gd name="connsiteY1141" fmla="*/ 532857 h 977923"/>
                    <a:gd name="connsiteX1142" fmla="*/ 980678 w 1209257"/>
                    <a:gd name="connsiteY1142" fmla="*/ 540080 h 977923"/>
                    <a:gd name="connsiteX1143" fmla="*/ 974370 w 1209257"/>
                    <a:gd name="connsiteY1143" fmla="*/ 532857 h 977923"/>
                    <a:gd name="connsiteX1144" fmla="*/ 980678 w 1209257"/>
                    <a:gd name="connsiteY1144" fmla="*/ 525634 h 977923"/>
                    <a:gd name="connsiteX1145" fmla="*/ 961268 w 1209257"/>
                    <a:gd name="connsiteY1145" fmla="*/ 525634 h 977923"/>
                    <a:gd name="connsiteX1146" fmla="*/ 967576 w 1209257"/>
                    <a:gd name="connsiteY1146" fmla="*/ 532857 h 977923"/>
                    <a:gd name="connsiteX1147" fmla="*/ 961268 w 1209257"/>
                    <a:gd name="connsiteY1147" fmla="*/ 540080 h 977923"/>
                    <a:gd name="connsiteX1148" fmla="*/ 955445 w 1209257"/>
                    <a:gd name="connsiteY1148" fmla="*/ 532857 h 977923"/>
                    <a:gd name="connsiteX1149" fmla="*/ 961268 w 1209257"/>
                    <a:gd name="connsiteY1149" fmla="*/ 525634 h 977923"/>
                    <a:gd name="connsiteX1150" fmla="*/ 942343 w 1209257"/>
                    <a:gd name="connsiteY1150" fmla="*/ 525634 h 977923"/>
                    <a:gd name="connsiteX1151" fmla="*/ 948652 w 1209257"/>
                    <a:gd name="connsiteY1151" fmla="*/ 532857 h 977923"/>
                    <a:gd name="connsiteX1152" fmla="*/ 942343 w 1209257"/>
                    <a:gd name="connsiteY1152" fmla="*/ 540080 h 977923"/>
                    <a:gd name="connsiteX1153" fmla="*/ 936035 w 1209257"/>
                    <a:gd name="connsiteY1153" fmla="*/ 532857 h 977923"/>
                    <a:gd name="connsiteX1154" fmla="*/ 942343 w 1209257"/>
                    <a:gd name="connsiteY1154" fmla="*/ 525634 h 977923"/>
                    <a:gd name="connsiteX1155" fmla="*/ 923419 w 1209257"/>
                    <a:gd name="connsiteY1155" fmla="*/ 525634 h 977923"/>
                    <a:gd name="connsiteX1156" fmla="*/ 929242 w 1209257"/>
                    <a:gd name="connsiteY1156" fmla="*/ 532857 h 977923"/>
                    <a:gd name="connsiteX1157" fmla="*/ 923419 w 1209257"/>
                    <a:gd name="connsiteY1157" fmla="*/ 540080 h 977923"/>
                    <a:gd name="connsiteX1158" fmla="*/ 917111 w 1209257"/>
                    <a:gd name="connsiteY1158" fmla="*/ 532857 h 977923"/>
                    <a:gd name="connsiteX1159" fmla="*/ 923419 w 1209257"/>
                    <a:gd name="connsiteY1159" fmla="*/ 525634 h 977923"/>
                    <a:gd name="connsiteX1160" fmla="*/ 904009 w 1209257"/>
                    <a:gd name="connsiteY1160" fmla="*/ 525634 h 977923"/>
                    <a:gd name="connsiteX1161" fmla="*/ 910317 w 1209257"/>
                    <a:gd name="connsiteY1161" fmla="*/ 532857 h 977923"/>
                    <a:gd name="connsiteX1162" fmla="*/ 904009 w 1209257"/>
                    <a:gd name="connsiteY1162" fmla="*/ 540080 h 977923"/>
                    <a:gd name="connsiteX1163" fmla="*/ 897701 w 1209257"/>
                    <a:gd name="connsiteY1163" fmla="*/ 532857 h 977923"/>
                    <a:gd name="connsiteX1164" fmla="*/ 904009 w 1209257"/>
                    <a:gd name="connsiteY1164" fmla="*/ 525634 h 977923"/>
                    <a:gd name="connsiteX1165" fmla="*/ 885085 w 1209257"/>
                    <a:gd name="connsiteY1165" fmla="*/ 525634 h 977923"/>
                    <a:gd name="connsiteX1166" fmla="*/ 890908 w 1209257"/>
                    <a:gd name="connsiteY1166" fmla="*/ 532857 h 977923"/>
                    <a:gd name="connsiteX1167" fmla="*/ 885085 w 1209257"/>
                    <a:gd name="connsiteY1167" fmla="*/ 540080 h 977923"/>
                    <a:gd name="connsiteX1168" fmla="*/ 878777 w 1209257"/>
                    <a:gd name="connsiteY1168" fmla="*/ 532857 h 977923"/>
                    <a:gd name="connsiteX1169" fmla="*/ 885085 w 1209257"/>
                    <a:gd name="connsiteY1169" fmla="*/ 525634 h 977923"/>
                    <a:gd name="connsiteX1170" fmla="*/ 865675 w 1209257"/>
                    <a:gd name="connsiteY1170" fmla="*/ 525634 h 977923"/>
                    <a:gd name="connsiteX1171" fmla="*/ 871983 w 1209257"/>
                    <a:gd name="connsiteY1171" fmla="*/ 532857 h 977923"/>
                    <a:gd name="connsiteX1172" fmla="*/ 865675 w 1209257"/>
                    <a:gd name="connsiteY1172" fmla="*/ 540080 h 977923"/>
                    <a:gd name="connsiteX1173" fmla="*/ 859852 w 1209257"/>
                    <a:gd name="connsiteY1173" fmla="*/ 532857 h 977923"/>
                    <a:gd name="connsiteX1174" fmla="*/ 865675 w 1209257"/>
                    <a:gd name="connsiteY1174" fmla="*/ 525634 h 977923"/>
                    <a:gd name="connsiteX1175" fmla="*/ 846750 w 1209257"/>
                    <a:gd name="connsiteY1175" fmla="*/ 525634 h 977923"/>
                    <a:gd name="connsiteX1176" fmla="*/ 853059 w 1209257"/>
                    <a:gd name="connsiteY1176" fmla="*/ 532857 h 977923"/>
                    <a:gd name="connsiteX1177" fmla="*/ 846750 w 1209257"/>
                    <a:gd name="connsiteY1177" fmla="*/ 540080 h 977923"/>
                    <a:gd name="connsiteX1178" fmla="*/ 840442 w 1209257"/>
                    <a:gd name="connsiteY1178" fmla="*/ 532857 h 977923"/>
                    <a:gd name="connsiteX1179" fmla="*/ 846750 w 1209257"/>
                    <a:gd name="connsiteY1179" fmla="*/ 525634 h 977923"/>
                    <a:gd name="connsiteX1180" fmla="*/ 827341 w 1209257"/>
                    <a:gd name="connsiteY1180" fmla="*/ 525634 h 977923"/>
                    <a:gd name="connsiteX1181" fmla="*/ 833649 w 1209257"/>
                    <a:gd name="connsiteY1181" fmla="*/ 532857 h 977923"/>
                    <a:gd name="connsiteX1182" fmla="*/ 827341 w 1209257"/>
                    <a:gd name="connsiteY1182" fmla="*/ 540080 h 977923"/>
                    <a:gd name="connsiteX1183" fmla="*/ 821518 w 1209257"/>
                    <a:gd name="connsiteY1183" fmla="*/ 532857 h 977923"/>
                    <a:gd name="connsiteX1184" fmla="*/ 827341 w 1209257"/>
                    <a:gd name="connsiteY1184" fmla="*/ 525634 h 977923"/>
                    <a:gd name="connsiteX1185" fmla="*/ 808416 w 1209257"/>
                    <a:gd name="connsiteY1185" fmla="*/ 525634 h 977923"/>
                    <a:gd name="connsiteX1186" fmla="*/ 814724 w 1209257"/>
                    <a:gd name="connsiteY1186" fmla="*/ 532857 h 977923"/>
                    <a:gd name="connsiteX1187" fmla="*/ 808416 w 1209257"/>
                    <a:gd name="connsiteY1187" fmla="*/ 540080 h 977923"/>
                    <a:gd name="connsiteX1188" fmla="*/ 802108 w 1209257"/>
                    <a:gd name="connsiteY1188" fmla="*/ 532857 h 977923"/>
                    <a:gd name="connsiteX1189" fmla="*/ 808416 w 1209257"/>
                    <a:gd name="connsiteY1189" fmla="*/ 525634 h 977923"/>
                    <a:gd name="connsiteX1190" fmla="*/ 789492 w 1209257"/>
                    <a:gd name="connsiteY1190" fmla="*/ 525634 h 977923"/>
                    <a:gd name="connsiteX1191" fmla="*/ 795315 w 1209257"/>
                    <a:gd name="connsiteY1191" fmla="*/ 532857 h 977923"/>
                    <a:gd name="connsiteX1192" fmla="*/ 789492 w 1209257"/>
                    <a:gd name="connsiteY1192" fmla="*/ 540080 h 977923"/>
                    <a:gd name="connsiteX1193" fmla="*/ 783184 w 1209257"/>
                    <a:gd name="connsiteY1193" fmla="*/ 532857 h 977923"/>
                    <a:gd name="connsiteX1194" fmla="*/ 789492 w 1209257"/>
                    <a:gd name="connsiteY1194" fmla="*/ 525634 h 977923"/>
                    <a:gd name="connsiteX1195" fmla="*/ 770082 w 1209257"/>
                    <a:gd name="connsiteY1195" fmla="*/ 525634 h 977923"/>
                    <a:gd name="connsiteX1196" fmla="*/ 776390 w 1209257"/>
                    <a:gd name="connsiteY1196" fmla="*/ 532857 h 977923"/>
                    <a:gd name="connsiteX1197" fmla="*/ 770082 w 1209257"/>
                    <a:gd name="connsiteY1197" fmla="*/ 540080 h 977923"/>
                    <a:gd name="connsiteX1198" fmla="*/ 763774 w 1209257"/>
                    <a:gd name="connsiteY1198" fmla="*/ 532857 h 977923"/>
                    <a:gd name="connsiteX1199" fmla="*/ 770082 w 1209257"/>
                    <a:gd name="connsiteY1199" fmla="*/ 525634 h 977923"/>
                    <a:gd name="connsiteX1200" fmla="*/ 751157 w 1209257"/>
                    <a:gd name="connsiteY1200" fmla="*/ 525634 h 977923"/>
                    <a:gd name="connsiteX1201" fmla="*/ 757466 w 1209257"/>
                    <a:gd name="connsiteY1201" fmla="*/ 532857 h 977923"/>
                    <a:gd name="connsiteX1202" fmla="*/ 751157 w 1209257"/>
                    <a:gd name="connsiteY1202" fmla="*/ 540080 h 977923"/>
                    <a:gd name="connsiteX1203" fmla="*/ 744849 w 1209257"/>
                    <a:gd name="connsiteY1203" fmla="*/ 532857 h 977923"/>
                    <a:gd name="connsiteX1204" fmla="*/ 751157 w 1209257"/>
                    <a:gd name="connsiteY1204" fmla="*/ 525634 h 977923"/>
                    <a:gd name="connsiteX1205" fmla="*/ 368300 w 1209257"/>
                    <a:gd name="connsiteY1205" fmla="*/ 525634 h 977923"/>
                    <a:gd name="connsiteX1206" fmla="*/ 374608 w 1209257"/>
                    <a:gd name="connsiteY1206" fmla="*/ 532857 h 977923"/>
                    <a:gd name="connsiteX1207" fmla="*/ 368300 w 1209257"/>
                    <a:gd name="connsiteY1207" fmla="*/ 540080 h 977923"/>
                    <a:gd name="connsiteX1208" fmla="*/ 362477 w 1209257"/>
                    <a:gd name="connsiteY1208" fmla="*/ 532857 h 977923"/>
                    <a:gd name="connsiteX1209" fmla="*/ 368300 w 1209257"/>
                    <a:gd name="connsiteY1209" fmla="*/ 525634 h 977923"/>
                    <a:gd name="connsiteX1210" fmla="*/ 349376 w 1209257"/>
                    <a:gd name="connsiteY1210" fmla="*/ 525634 h 977923"/>
                    <a:gd name="connsiteX1211" fmla="*/ 355684 w 1209257"/>
                    <a:gd name="connsiteY1211" fmla="*/ 532857 h 977923"/>
                    <a:gd name="connsiteX1212" fmla="*/ 349376 w 1209257"/>
                    <a:gd name="connsiteY1212" fmla="*/ 540080 h 977923"/>
                    <a:gd name="connsiteX1213" fmla="*/ 343068 w 1209257"/>
                    <a:gd name="connsiteY1213" fmla="*/ 532857 h 977923"/>
                    <a:gd name="connsiteX1214" fmla="*/ 349376 w 1209257"/>
                    <a:gd name="connsiteY1214" fmla="*/ 525634 h 977923"/>
                    <a:gd name="connsiteX1215" fmla="*/ 1191273 w 1209257"/>
                    <a:gd name="connsiteY1215" fmla="*/ 503964 h 977923"/>
                    <a:gd name="connsiteX1216" fmla="*/ 1197096 w 1209257"/>
                    <a:gd name="connsiteY1216" fmla="*/ 510632 h 977923"/>
                    <a:gd name="connsiteX1217" fmla="*/ 1191273 w 1209257"/>
                    <a:gd name="connsiteY1217" fmla="*/ 517855 h 977923"/>
                    <a:gd name="connsiteX1218" fmla="*/ 1184965 w 1209257"/>
                    <a:gd name="connsiteY1218" fmla="*/ 510632 h 977923"/>
                    <a:gd name="connsiteX1219" fmla="*/ 1191273 w 1209257"/>
                    <a:gd name="connsiteY1219" fmla="*/ 503964 h 977923"/>
                    <a:gd name="connsiteX1220" fmla="*/ 1095195 w 1209257"/>
                    <a:gd name="connsiteY1220" fmla="*/ 503964 h 977923"/>
                    <a:gd name="connsiteX1221" fmla="*/ 1101503 w 1209257"/>
                    <a:gd name="connsiteY1221" fmla="*/ 510632 h 977923"/>
                    <a:gd name="connsiteX1222" fmla="*/ 1095195 w 1209257"/>
                    <a:gd name="connsiteY1222" fmla="*/ 517855 h 977923"/>
                    <a:gd name="connsiteX1223" fmla="*/ 1089372 w 1209257"/>
                    <a:gd name="connsiteY1223" fmla="*/ 510632 h 977923"/>
                    <a:gd name="connsiteX1224" fmla="*/ 1095195 w 1209257"/>
                    <a:gd name="connsiteY1224" fmla="*/ 503964 h 977923"/>
                    <a:gd name="connsiteX1225" fmla="*/ 1076271 w 1209257"/>
                    <a:gd name="connsiteY1225" fmla="*/ 503964 h 977923"/>
                    <a:gd name="connsiteX1226" fmla="*/ 1082579 w 1209257"/>
                    <a:gd name="connsiteY1226" fmla="*/ 510632 h 977923"/>
                    <a:gd name="connsiteX1227" fmla="*/ 1076271 w 1209257"/>
                    <a:gd name="connsiteY1227" fmla="*/ 517855 h 977923"/>
                    <a:gd name="connsiteX1228" fmla="*/ 1069963 w 1209257"/>
                    <a:gd name="connsiteY1228" fmla="*/ 510632 h 977923"/>
                    <a:gd name="connsiteX1229" fmla="*/ 1076271 w 1209257"/>
                    <a:gd name="connsiteY1229" fmla="*/ 503964 h 977923"/>
                    <a:gd name="connsiteX1230" fmla="*/ 1057346 w 1209257"/>
                    <a:gd name="connsiteY1230" fmla="*/ 503964 h 977923"/>
                    <a:gd name="connsiteX1231" fmla="*/ 1063169 w 1209257"/>
                    <a:gd name="connsiteY1231" fmla="*/ 510632 h 977923"/>
                    <a:gd name="connsiteX1232" fmla="*/ 1057346 w 1209257"/>
                    <a:gd name="connsiteY1232" fmla="*/ 517855 h 977923"/>
                    <a:gd name="connsiteX1233" fmla="*/ 1051038 w 1209257"/>
                    <a:gd name="connsiteY1233" fmla="*/ 510632 h 977923"/>
                    <a:gd name="connsiteX1234" fmla="*/ 1057346 w 1209257"/>
                    <a:gd name="connsiteY1234" fmla="*/ 503964 h 977923"/>
                    <a:gd name="connsiteX1235" fmla="*/ 1037936 w 1209257"/>
                    <a:gd name="connsiteY1235" fmla="*/ 503964 h 977923"/>
                    <a:gd name="connsiteX1236" fmla="*/ 1044245 w 1209257"/>
                    <a:gd name="connsiteY1236" fmla="*/ 510632 h 977923"/>
                    <a:gd name="connsiteX1237" fmla="*/ 1037936 w 1209257"/>
                    <a:gd name="connsiteY1237" fmla="*/ 517855 h 977923"/>
                    <a:gd name="connsiteX1238" fmla="*/ 1031628 w 1209257"/>
                    <a:gd name="connsiteY1238" fmla="*/ 510632 h 977923"/>
                    <a:gd name="connsiteX1239" fmla="*/ 1037936 w 1209257"/>
                    <a:gd name="connsiteY1239" fmla="*/ 503964 h 977923"/>
                    <a:gd name="connsiteX1240" fmla="*/ 1019012 w 1209257"/>
                    <a:gd name="connsiteY1240" fmla="*/ 503964 h 977923"/>
                    <a:gd name="connsiteX1241" fmla="*/ 1024835 w 1209257"/>
                    <a:gd name="connsiteY1241" fmla="*/ 510632 h 977923"/>
                    <a:gd name="connsiteX1242" fmla="*/ 1019012 w 1209257"/>
                    <a:gd name="connsiteY1242" fmla="*/ 517855 h 977923"/>
                    <a:gd name="connsiteX1243" fmla="*/ 1012704 w 1209257"/>
                    <a:gd name="connsiteY1243" fmla="*/ 510632 h 977923"/>
                    <a:gd name="connsiteX1244" fmla="*/ 1019012 w 1209257"/>
                    <a:gd name="connsiteY1244" fmla="*/ 503964 h 977923"/>
                    <a:gd name="connsiteX1245" fmla="*/ 999602 w 1209257"/>
                    <a:gd name="connsiteY1245" fmla="*/ 503964 h 977923"/>
                    <a:gd name="connsiteX1246" fmla="*/ 1005910 w 1209257"/>
                    <a:gd name="connsiteY1246" fmla="*/ 510632 h 977923"/>
                    <a:gd name="connsiteX1247" fmla="*/ 999602 w 1209257"/>
                    <a:gd name="connsiteY1247" fmla="*/ 517855 h 977923"/>
                    <a:gd name="connsiteX1248" fmla="*/ 993779 w 1209257"/>
                    <a:gd name="connsiteY1248" fmla="*/ 510632 h 977923"/>
                    <a:gd name="connsiteX1249" fmla="*/ 999602 w 1209257"/>
                    <a:gd name="connsiteY1249" fmla="*/ 503964 h 977923"/>
                    <a:gd name="connsiteX1250" fmla="*/ 980678 w 1209257"/>
                    <a:gd name="connsiteY1250" fmla="*/ 503964 h 977923"/>
                    <a:gd name="connsiteX1251" fmla="*/ 986986 w 1209257"/>
                    <a:gd name="connsiteY1251" fmla="*/ 510632 h 977923"/>
                    <a:gd name="connsiteX1252" fmla="*/ 980678 w 1209257"/>
                    <a:gd name="connsiteY1252" fmla="*/ 517855 h 977923"/>
                    <a:gd name="connsiteX1253" fmla="*/ 974370 w 1209257"/>
                    <a:gd name="connsiteY1253" fmla="*/ 510632 h 977923"/>
                    <a:gd name="connsiteX1254" fmla="*/ 980678 w 1209257"/>
                    <a:gd name="connsiteY1254" fmla="*/ 503964 h 977923"/>
                    <a:gd name="connsiteX1255" fmla="*/ 961268 w 1209257"/>
                    <a:gd name="connsiteY1255" fmla="*/ 503964 h 977923"/>
                    <a:gd name="connsiteX1256" fmla="*/ 967576 w 1209257"/>
                    <a:gd name="connsiteY1256" fmla="*/ 510632 h 977923"/>
                    <a:gd name="connsiteX1257" fmla="*/ 961268 w 1209257"/>
                    <a:gd name="connsiteY1257" fmla="*/ 517855 h 977923"/>
                    <a:gd name="connsiteX1258" fmla="*/ 955445 w 1209257"/>
                    <a:gd name="connsiteY1258" fmla="*/ 510632 h 977923"/>
                    <a:gd name="connsiteX1259" fmla="*/ 961268 w 1209257"/>
                    <a:gd name="connsiteY1259" fmla="*/ 503964 h 977923"/>
                    <a:gd name="connsiteX1260" fmla="*/ 942343 w 1209257"/>
                    <a:gd name="connsiteY1260" fmla="*/ 503964 h 977923"/>
                    <a:gd name="connsiteX1261" fmla="*/ 948652 w 1209257"/>
                    <a:gd name="connsiteY1261" fmla="*/ 510632 h 977923"/>
                    <a:gd name="connsiteX1262" fmla="*/ 942343 w 1209257"/>
                    <a:gd name="connsiteY1262" fmla="*/ 517855 h 977923"/>
                    <a:gd name="connsiteX1263" fmla="*/ 936035 w 1209257"/>
                    <a:gd name="connsiteY1263" fmla="*/ 510632 h 977923"/>
                    <a:gd name="connsiteX1264" fmla="*/ 942343 w 1209257"/>
                    <a:gd name="connsiteY1264" fmla="*/ 503964 h 977923"/>
                    <a:gd name="connsiteX1265" fmla="*/ 923419 w 1209257"/>
                    <a:gd name="connsiteY1265" fmla="*/ 503964 h 977923"/>
                    <a:gd name="connsiteX1266" fmla="*/ 929242 w 1209257"/>
                    <a:gd name="connsiteY1266" fmla="*/ 510632 h 977923"/>
                    <a:gd name="connsiteX1267" fmla="*/ 923419 w 1209257"/>
                    <a:gd name="connsiteY1267" fmla="*/ 517855 h 977923"/>
                    <a:gd name="connsiteX1268" fmla="*/ 917111 w 1209257"/>
                    <a:gd name="connsiteY1268" fmla="*/ 510632 h 977923"/>
                    <a:gd name="connsiteX1269" fmla="*/ 923419 w 1209257"/>
                    <a:gd name="connsiteY1269" fmla="*/ 503964 h 977923"/>
                    <a:gd name="connsiteX1270" fmla="*/ 904009 w 1209257"/>
                    <a:gd name="connsiteY1270" fmla="*/ 503964 h 977923"/>
                    <a:gd name="connsiteX1271" fmla="*/ 910317 w 1209257"/>
                    <a:gd name="connsiteY1271" fmla="*/ 510632 h 977923"/>
                    <a:gd name="connsiteX1272" fmla="*/ 904009 w 1209257"/>
                    <a:gd name="connsiteY1272" fmla="*/ 517855 h 977923"/>
                    <a:gd name="connsiteX1273" fmla="*/ 897701 w 1209257"/>
                    <a:gd name="connsiteY1273" fmla="*/ 510632 h 977923"/>
                    <a:gd name="connsiteX1274" fmla="*/ 904009 w 1209257"/>
                    <a:gd name="connsiteY1274" fmla="*/ 503964 h 977923"/>
                    <a:gd name="connsiteX1275" fmla="*/ 885085 w 1209257"/>
                    <a:gd name="connsiteY1275" fmla="*/ 503964 h 977923"/>
                    <a:gd name="connsiteX1276" fmla="*/ 890908 w 1209257"/>
                    <a:gd name="connsiteY1276" fmla="*/ 510632 h 977923"/>
                    <a:gd name="connsiteX1277" fmla="*/ 885085 w 1209257"/>
                    <a:gd name="connsiteY1277" fmla="*/ 517855 h 977923"/>
                    <a:gd name="connsiteX1278" fmla="*/ 878777 w 1209257"/>
                    <a:gd name="connsiteY1278" fmla="*/ 510632 h 977923"/>
                    <a:gd name="connsiteX1279" fmla="*/ 885085 w 1209257"/>
                    <a:gd name="connsiteY1279" fmla="*/ 503964 h 977923"/>
                    <a:gd name="connsiteX1280" fmla="*/ 865675 w 1209257"/>
                    <a:gd name="connsiteY1280" fmla="*/ 503964 h 977923"/>
                    <a:gd name="connsiteX1281" fmla="*/ 871983 w 1209257"/>
                    <a:gd name="connsiteY1281" fmla="*/ 510632 h 977923"/>
                    <a:gd name="connsiteX1282" fmla="*/ 865675 w 1209257"/>
                    <a:gd name="connsiteY1282" fmla="*/ 517855 h 977923"/>
                    <a:gd name="connsiteX1283" fmla="*/ 859852 w 1209257"/>
                    <a:gd name="connsiteY1283" fmla="*/ 510632 h 977923"/>
                    <a:gd name="connsiteX1284" fmla="*/ 865675 w 1209257"/>
                    <a:gd name="connsiteY1284" fmla="*/ 503964 h 977923"/>
                    <a:gd name="connsiteX1285" fmla="*/ 846750 w 1209257"/>
                    <a:gd name="connsiteY1285" fmla="*/ 503964 h 977923"/>
                    <a:gd name="connsiteX1286" fmla="*/ 853059 w 1209257"/>
                    <a:gd name="connsiteY1286" fmla="*/ 510632 h 977923"/>
                    <a:gd name="connsiteX1287" fmla="*/ 846750 w 1209257"/>
                    <a:gd name="connsiteY1287" fmla="*/ 517855 h 977923"/>
                    <a:gd name="connsiteX1288" fmla="*/ 840442 w 1209257"/>
                    <a:gd name="connsiteY1288" fmla="*/ 510632 h 977923"/>
                    <a:gd name="connsiteX1289" fmla="*/ 846750 w 1209257"/>
                    <a:gd name="connsiteY1289" fmla="*/ 503964 h 977923"/>
                    <a:gd name="connsiteX1290" fmla="*/ 827341 w 1209257"/>
                    <a:gd name="connsiteY1290" fmla="*/ 503964 h 977923"/>
                    <a:gd name="connsiteX1291" fmla="*/ 833649 w 1209257"/>
                    <a:gd name="connsiteY1291" fmla="*/ 510632 h 977923"/>
                    <a:gd name="connsiteX1292" fmla="*/ 827341 w 1209257"/>
                    <a:gd name="connsiteY1292" fmla="*/ 517855 h 977923"/>
                    <a:gd name="connsiteX1293" fmla="*/ 821518 w 1209257"/>
                    <a:gd name="connsiteY1293" fmla="*/ 510632 h 977923"/>
                    <a:gd name="connsiteX1294" fmla="*/ 827341 w 1209257"/>
                    <a:gd name="connsiteY1294" fmla="*/ 503964 h 977923"/>
                    <a:gd name="connsiteX1295" fmla="*/ 808416 w 1209257"/>
                    <a:gd name="connsiteY1295" fmla="*/ 503964 h 977923"/>
                    <a:gd name="connsiteX1296" fmla="*/ 814724 w 1209257"/>
                    <a:gd name="connsiteY1296" fmla="*/ 510632 h 977923"/>
                    <a:gd name="connsiteX1297" fmla="*/ 808416 w 1209257"/>
                    <a:gd name="connsiteY1297" fmla="*/ 517855 h 977923"/>
                    <a:gd name="connsiteX1298" fmla="*/ 802108 w 1209257"/>
                    <a:gd name="connsiteY1298" fmla="*/ 510632 h 977923"/>
                    <a:gd name="connsiteX1299" fmla="*/ 808416 w 1209257"/>
                    <a:gd name="connsiteY1299" fmla="*/ 503964 h 977923"/>
                    <a:gd name="connsiteX1300" fmla="*/ 789492 w 1209257"/>
                    <a:gd name="connsiteY1300" fmla="*/ 503964 h 977923"/>
                    <a:gd name="connsiteX1301" fmla="*/ 795315 w 1209257"/>
                    <a:gd name="connsiteY1301" fmla="*/ 510632 h 977923"/>
                    <a:gd name="connsiteX1302" fmla="*/ 789492 w 1209257"/>
                    <a:gd name="connsiteY1302" fmla="*/ 517855 h 977923"/>
                    <a:gd name="connsiteX1303" fmla="*/ 783184 w 1209257"/>
                    <a:gd name="connsiteY1303" fmla="*/ 510632 h 977923"/>
                    <a:gd name="connsiteX1304" fmla="*/ 789492 w 1209257"/>
                    <a:gd name="connsiteY1304" fmla="*/ 503964 h 977923"/>
                    <a:gd name="connsiteX1305" fmla="*/ 770082 w 1209257"/>
                    <a:gd name="connsiteY1305" fmla="*/ 503964 h 977923"/>
                    <a:gd name="connsiteX1306" fmla="*/ 776390 w 1209257"/>
                    <a:gd name="connsiteY1306" fmla="*/ 510632 h 977923"/>
                    <a:gd name="connsiteX1307" fmla="*/ 770082 w 1209257"/>
                    <a:gd name="connsiteY1307" fmla="*/ 517855 h 977923"/>
                    <a:gd name="connsiteX1308" fmla="*/ 763774 w 1209257"/>
                    <a:gd name="connsiteY1308" fmla="*/ 510632 h 977923"/>
                    <a:gd name="connsiteX1309" fmla="*/ 770082 w 1209257"/>
                    <a:gd name="connsiteY1309" fmla="*/ 503964 h 977923"/>
                    <a:gd name="connsiteX1310" fmla="*/ 751157 w 1209257"/>
                    <a:gd name="connsiteY1310" fmla="*/ 503964 h 977923"/>
                    <a:gd name="connsiteX1311" fmla="*/ 757466 w 1209257"/>
                    <a:gd name="connsiteY1311" fmla="*/ 510632 h 977923"/>
                    <a:gd name="connsiteX1312" fmla="*/ 751157 w 1209257"/>
                    <a:gd name="connsiteY1312" fmla="*/ 517855 h 977923"/>
                    <a:gd name="connsiteX1313" fmla="*/ 744849 w 1209257"/>
                    <a:gd name="connsiteY1313" fmla="*/ 510632 h 977923"/>
                    <a:gd name="connsiteX1314" fmla="*/ 751157 w 1209257"/>
                    <a:gd name="connsiteY1314" fmla="*/ 503964 h 977923"/>
                    <a:gd name="connsiteX1315" fmla="*/ 444969 w 1209257"/>
                    <a:gd name="connsiteY1315" fmla="*/ 503964 h 977923"/>
                    <a:gd name="connsiteX1316" fmla="*/ 451277 w 1209257"/>
                    <a:gd name="connsiteY1316" fmla="*/ 510632 h 977923"/>
                    <a:gd name="connsiteX1317" fmla="*/ 444969 w 1209257"/>
                    <a:gd name="connsiteY1317" fmla="*/ 517855 h 977923"/>
                    <a:gd name="connsiteX1318" fmla="*/ 438661 w 1209257"/>
                    <a:gd name="connsiteY1318" fmla="*/ 510632 h 977923"/>
                    <a:gd name="connsiteX1319" fmla="*/ 444969 w 1209257"/>
                    <a:gd name="connsiteY1319" fmla="*/ 503964 h 977923"/>
                    <a:gd name="connsiteX1320" fmla="*/ 387710 w 1209257"/>
                    <a:gd name="connsiteY1320" fmla="*/ 503964 h 977923"/>
                    <a:gd name="connsiteX1321" fmla="*/ 393533 w 1209257"/>
                    <a:gd name="connsiteY1321" fmla="*/ 510632 h 977923"/>
                    <a:gd name="connsiteX1322" fmla="*/ 387710 w 1209257"/>
                    <a:gd name="connsiteY1322" fmla="*/ 517855 h 977923"/>
                    <a:gd name="connsiteX1323" fmla="*/ 381402 w 1209257"/>
                    <a:gd name="connsiteY1323" fmla="*/ 510632 h 977923"/>
                    <a:gd name="connsiteX1324" fmla="*/ 387710 w 1209257"/>
                    <a:gd name="connsiteY1324" fmla="*/ 503964 h 977923"/>
                    <a:gd name="connsiteX1325" fmla="*/ 329966 w 1209257"/>
                    <a:gd name="connsiteY1325" fmla="*/ 503964 h 977923"/>
                    <a:gd name="connsiteX1326" fmla="*/ 336274 w 1209257"/>
                    <a:gd name="connsiteY1326" fmla="*/ 510632 h 977923"/>
                    <a:gd name="connsiteX1327" fmla="*/ 329966 w 1209257"/>
                    <a:gd name="connsiteY1327" fmla="*/ 517855 h 977923"/>
                    <a:gd name="connsiteX1328" fmla="*/ 324143 w 1209257"/>
                    <a:gd name="connsiteY1328" fmla="*/ 510632 h 977923"/>
                    <a:gd name="connsiteX1329" fmla="*/ 329966 w 1209257"/>
                    <a:gd name="connsiteY1329" fmla="*/ 503964 h 977923"/>
                    <a:gd name="connsiteX1330" fmla="*/ 311041 w 1209257"/>
                    <a:gd name="connsiteY1330" fmla="*/ 503964 h 977923"/>
                    <a:gd name="connsiteX1331" fmla="*/ 317350 w 1209257"/>
                    <a:gd name="connsiteY1331" fmla="*/ 510632 h 977923"/>
                    <a:gd name="connsiteX1332" fmla="*/ 311041 w 1209257"/>
                    <a:gd name="connsiteY1332" fmla="*/ 517855 h 977923"/>
                    <a:gd name="connsiteX1333" fmla="*/ 304733 w 1209257"/>
                    <a:gd name="connsiteY1333" fmla="*/ 510632 h 977923"/>
                    <a:gd name="connsiteX1334" fmla="*/ 311041 w 1209257"/>
                    <a:gd name="connsiteY1334" fmla="*/ 503964 h 977923"/>
                    <a:gd name="connsiteX1335" fmla="*/ 1191273 w 1209257"/>
                    <a:gd name="connsiteY1335" fmla="*/ 481738 h 977923"/>
                    <a:gd name="connsiteX1336" fmla="*/ 1197096 w 1209257"/>
                    <a:gd name="connsiteY1336" fmla="*/ 488962 h 977923"/>
                    <a:gd name="connsiteX1337" fmla="*/ 1191273 w 1209257"/>
                    <a:gd name="connsiteY1337" fmla="*/ 496185 h 977923"/>
                    <a:gd name="connsiteX1338" fmla="*/ 1184965 w 1209257"/>
                    <a:gd name="connsiteY1338" fmla="*/ 488962 h 977923"/>
                    <a:gd name="connsiteX1339" fmla="*/ 1191273 w 1209257"/>
                    <a:gd name="connsiteY1339" fmla="*/ 481738 h 977923"/>
                    <a:gd name="connsiteX1340" fmla="*/ 1171864 w 1209257"/>
                    <a:gd name="connsiteY1340" fmla="*/ 481738 h 977923"/>
                    <a:gd name="connsiteX1341" fmla="*/ 1178172 w 1209257"/>
                    <a:gd name="connsiteY1341" fmla="*/ 488962 h 977923"/>
                    <a:gd name="connsiteX1342" fmla="*/ 1171864 w 1209257"/>
                    <a:gd name="connsiteY1342" fmla="*/ 496185 h 977923"/>
                    <a:gd name="connsiteX1343" fmla="*/ 1165556 w 1209257"/>
                    <a:gd name="connsiteY1343" fmla="*/ 488962 h 977923"/>
                    <a:gd name="connsiteX1344" fmla="*/ 1171864 w 1209257"/>
                    <a:gd name="connsiteY1344" fmla="*/ 481738 h 977923"/>
                    <a:gd name="connsiteX1345" fmla="*/ 1095195 w 1209257"/>
                    <a:gd name="connsiteY1345" fmla="*/ 481738 h 977923"/>
                    <a:gd name="connsiteX1346" fmla="*/ 1101503 w 1209257"/>
                    <a:gd name="connsiteY1346" fmla="*/ 488962 h 977923"/>
                    <a:gd name="connsiteX1347" fmla="*/ 1095195 w 1209257"/>
                    <a:gd name="connsiteY1347" fmla="*/ 496185 h 977923"/>
                    <a:gd name="connsiteX1348" fmla="*/ 1089372 w 1209257"/>
                    <a:gd name="connsiteY1348" fmla="*/ 488962 h 977923"/>
                    <a:gd name="connsiteX1349" fmla="*/ 1095195 w 1209257"/>
                    <a:gd name="connsiteY1349" fmla="*/ 481738 h 977923"/>
                    <a:gd name="connsiteX1350" fmla="*/ 1076271 w 1209257"/>
                    <a:gd name="connsiteY1350" fmla="*/ 481738 h 977923"/>
                    <a:gd name="connsiteX1351" fmla="*/ 1082579 w 1209257"/>
                    <a:gd name="connsiteY1351" fmla="*/ 488962 h 977923"/>
                    <a:gd name="connsiteX1352" fmla="*/ 1076271 w 1209257"/>
                    <a:gd name="connsiteY1352" fmla="*/ 496185 h 977923"/>
                    <a:gd name="connsiteX1353" fmla="*/ 1069963 w 1209257"/>
                    <a:gd name="connsiteY1353" fmla="*/ 488962 h 977923"/>
                    <a:gd name="connsiteX1354" fmla="*/ 1076271 w 1209257"/>
                    <a:gd name="connsiteY1354" fmla="*/ 481738 h 977923"/>
                    <a:gd name="connsiteX1355" fmla="*/ 1057346 w 1209257"/>
                    <a:gd name="connsiteY1355" fmla="*/ 481738 h 977923"/>
                    <a:gd name="connsiteX1356" fmla="*/ 1063169 w 1209257"/>
                    <a:gd name="connsiteY1356" fmla="*/ 488962 h 977923"/>
                    <a:gd name="connsiteX1357" fmla="*/ 1057346 w 1209257"/>
                    <a:gd name="connsiteY1357" fmla="*/ 496185 h 977923"/>
                    <a:gd name="connsiteX1358" fmla="*/ 1051038 w 1209257"/>
                    <a:gd name="connsiteY1358" fmla="*/ 488962 h 977923"/>
                    <a:gd name="connsiteX1359" fmla="*/ 1057346 w 1209257"/>
                    <a:gd name="connsiteY1359" fmla="*/ 481738 h 977923"/>
                    <a:gd name="connsiteX1360" fmla="*/ 1037936 w 1209257"/>
                    <a:gd name="connsiteY1360" fmla="*/ 481738 h 977923"/>
                    <a:gd name="connsiteX1361" fmla="*/ 1044245 w 1209257"/>
                    <a:gd name="connsiteY1361" fmla="*/ 488962 h 977923"/>
                    <a:gd name="connsiteX1362" fmla="*/ 1037936 w 1209257"/>
                    <a:gd name="connsiteY1362" fmla="*/ 496185 h 977923"/>
                    <a:gd name="connsiteX1363" fmla="*/ 1031628 w 1209257"/>
                    <a:gd name="connsiteY1363" fmla="*/ 488962 h 977923"/>
                    <a:gd name="connsiteX1364" fmla="*/ 1037936 w 1209257"/>
                    <a:gd name="connsiteY1364" fmla="*/ 481738 h 977923"/>
                    <a:gd name="connsiteX1365" fmla="*/ 1019012 w 1209257"/>
                    <a:gd name="connsiteY1365" fmla="*/ 481738 h 977923"/>
                    <a:gd name="connsiteX1366" fmla="*/ 1024835 w 1209257"/>
                    <a:gd name="connsiteY1366" fmla="*/ 488962 h 977923"/>
                    <a:gd name="connsiteX1367" fmla="*/ 1019012 w 1209257"/>
                    <a:gd name="connsiteY1367" fmla="*/ 496185 h 977923"/>
                    <a:gd name="connsiteX1368" fmla="*/ 1012704 w 1209257"/>
                    <a:gd name="connsiteY1368" fmla="*/ 488962 h 977923"/>
                    <a:gd name="connsiteX1369" fmla="*/ 1019012 w 1209257"/>
                    <a:gd name="connsiteY1369" fmla="*/ 481738 h 977923"/>
                    <a:gd name="connsiteX1370" fmla="*/ 980678 w 1209257"/>
                    <a:gd name="connsiteY1370" fmla="*/ 481738 h 977923"/>
                    <a:gd name="connsiteX1371" fmla="*/ 986986 w 1209257"/>
                    <a:gd name="connsiteY1371" fmla="*/ 488962 h 977923"/>
                    <a:gd name="connsiteX1372" fmla="*/ 980678 w 1209257"/>
                    <a:gd name="connsiteY1372" fmla="*/ 496185 h 977923"/>
                    <a:gd name="connsiteX1373" fmla="*/ 974370 w 1209257"/>
                    <a:gd name="connsiteY1373" fmla="*/ 488962 h 977923"/>
                    <a:gd name="connsiteX1374" fmla="*/ 980678 w 1209257"/>
                    <a:gd name="connsiteY1374" fmla="*/ 481738 h 977923"/>
                    <a:gd name="connsiteX1375" fmla="*/ 961268 w 1209257"/>
                    <a:gd name="connsiteY1375" fmla="*/ 481738 h 977923"/>
                    <a:gd name="connsiteX1376" fmla="*/ 967576 w 1209257"/>
                    <a:gd name="connsiteY1376" fmla="*/ 488962 h 977923"/>
                    <a:gd name="connsiteX1377" fmla="*/ 961268 w 1209257"/>
                    <a:gd name="connsiteY1377" fmla="*/ 496185 h 977923"/>
                    <a:gd name="connsiteX1378" fmla="*/ 955445 w 1209257"/>
                    <a:gd name="connsiteY1378" fmla="*/ 488962 h 977923"/>
                    <a:gd name="connsiteX1379" fmla="*/ 961268 w 1209257"/>
                    <a:gd name="connsiteY1379" fmla="*/ 481738 h 977923"/>
                    <a:gd name="connsiteX1380" fmla="*/ 942343 w 1209257"/>
                    <a:gd name="connsiteY1380" fmla="*/ 481738 h 977923"/>
                    <a:gd name="connsiteX1381" fmla="*/ 948652 w 1209257"/>
                    <a:gd name="connsiteY1381" fmla="*/ 488962 h 977923"/>
                    <a:gd name="connsiteX1382" fmla="*/ 942343 w 1209257"/>
                    <a:gd name="connsiteY1382" fmla="*/ 496185 h 977923"/>
                    <a:gd name="connsiteX1383" fmla="*/ 936035 w 1209257"/>
                    <a:gd name="connsiteY1383" fmla="*/ 488962 h 977923"/>
                    <a:gd name="connsiteX1384" fmla="*/ 942343 w 1209257"/>
                    <a:gd name="connsiteY1384" fmla="*/ 481738 h 977923"/>
                    <a:gd name="connsiteX1385" fmla="*/ 923419 w 1209257"/>
                    <a:gd name="connsiteY1385" fmla="*/ 481738 h 977923"/>
                    <a:gd name="connsiteX1386" fmla="*/ 929242 w 1209257"/>
                    <a:gd name="connsiteY1386" fmla="*/ 488962 h 977923"/>
                    <a:gd name="connsiteX1387" fmla="*/ 923419 w 1209257"/>
                    <a:gd name="connsiteY1387" fmla="*/ 496185 h 977923"/>
                    <a:gd name="connsiteX1388" fmla="*/ 917111 w 1209257"/>
                    <a:gd name="connsiteY1388" fmla="*/ 488962 h 977923"/>
                    <a:gd name="connsiteX1389" fmla="*/ 923419 w 1209257"/>
                    <a:gd name="connsiteY1389" fmla="*/ 481738 h 977923"/>
                    <a:gd name="connsiteX1390" fmla="*/ 904009 w 1209257"/>
                    <a:gd name="connsiteY1390" fmla="*/ 481738 h 977923"/>
                    <a:gd name="connsiteX1391" fmla="*/ 910317 w 1209257"/>
                    <a:gd name="connsiteY1391" fmla="*/ 488962 h 977923"/>
                    <a:gd name="connsiteX1392" fmla="*/ 904009 w 1209257"/>
                    <a:gd name="connsiteY1392" fmla="*/ 496185 h 977923"/>
                    <a:gd name="connsiteX1393" fmla="*/ 897701 w 1209257"/>
                    <a:gd name="connsiteY1393" fmla="*/ 488962 h 977923"/>
                    <a:gd name="connsiteX1394" fmla="*/ 904009 w 1209257"/>
                    <a:gd name="connsiteY1394" fmla="*/ 481738 h 977923"/>
                    <a:gd name="connsiteX1395" fmla="*/ 885085 w 1209257"/>
                    <a:gd name="connsiteY1395" fmla="*/ 481738 h 977923"/>
                    <a:gd name="connsiteX1396" fmla="*/ 890908 w 1209257"/>
                    <a:gd name="connsiteY1396" fmla="*/ 488962 h 977923"/>
                    <a:gd name="connsiteX1397" fmla="*/ 885085 w 1209257"/>
                    <a:gd name="connsiteY1397" fmla="*/ 496185 h 977923"/>
                    <a:gd name="connsiteX1398" fmla="*/ 878777 w 1209257"/>
                    <a:gd name="connsiteY1398" fmla="*/ 488962 h 977923"/>
                    <a:gd name="connsiteX1399" fmla="*/ 885085 w 1209257"/>
                    <a:gd name="connsiteY1399" fmla="*/ 481738 h 977923"/>
                    <a:gd name="connsiteX1400" fmla="*/ 865675 w 1209257"/>
                    <a:gd name="connsiteY1400" fmla="*/ 481738 h 977923"/>
                    <a:gd name="connsiteX1401" fmla="*/ 871983 w 1209257"/>
                    <a:gd name="connsiteY1401" fmla="*/ 488962 h 977923"/>
                    <a:gd name="connsiteX1402" fmla="*/ 865675 w 1209257"/>
                    <a:gd name="connsiteY1402" fmla="*/ 496185 h 977923"/>
                    <a:gd name="connsiteX1403" fmla="*/ 859852 w 1209257"/>
                    <a:gd name="connsiteY1403" fmla="*/ 488962 h 977923"/>
                    <a:gd name="connsiteX1404" fmla="*/ 865675 w 1209257"/>
                    <a:gd name="connsiteY1404" fmla="*/ 481738 h 977923"/>
                    <a:gd name="connsiteX1405" fmla="*/ 846750 w 1209257"/>
                    <a:gd name="connsiteY1405" fmla="*/ 481738 h 977923"/>
                    <a:gd name="connsiteX1406" fmla="*/ 853059 w 1209257"/>
                    <a:gd name="connsiteY1406" fmla="*/ 488962 h 977923"/>
                    <a:gd name="connsiteX1407" fmla="*/ 846750 w 1209257"/>
                    <a:gd name="connsiteY1407" fmla="*/ 496185 h 977923"/>
                    <a:gd name="connsiteX1408" fmla="*/ 840442 w 1209257"/>
                    <a:gd name="connsiteY1408" fmla="*/ 488962 h 977923"/>
                    <a:gd name="connsiteX1409" fmla="*/ 846750 w 1209257"/>
                    <a:gd name="connsiteY1409" fmla="*/ 481738 h 977923"/>
                    <a:gd name="connsiteX1410" fmla="*/ 827341 w 1209257"/>
                    <a:gd name="connsiteY1410" fmla="*/ 481738 h 977923"/>
                    <a:gd name="connsiteX1411" fmla="*/ 833649 w 1209257"/>
                    <a:gd name="connsiteY1411" fmla="*/ 488962 h 977923"/>
                    <a:gd name="connsiteX1412" fmla="*/ 827341 w 1209257"/>
                    <a:gd name="connsiteY1412" fmla="*/ 496185 h 977923"/>
                    <a:gd name="connsiteX1413" fmla="*/ 821518 w 1209257"/>
                    <a:gd name="connsiteY1413" fmla="*/ 488962 h 977923"/>
                    <a:gd name="connsiteX1414" fmla="*/ 827341 w 1209257"/>
                    <a:gd name="connsiteY1414" fmla="*/ 481738 h 977923"/>
                    <a:gd name="connsiteX1415" fmla="*/ 808416 w 1209257"/>
                    <a:gd name="connsiteY1415" fmla="*/ 481738 h 977923"/>
                    <a:gd name="connsiteX1416" fmla="*/ 814724 w 1209257"/>
                    <a:gd name="connsiteY1416" fmla="*/ 488962 h 977923"/>
                    <a:gd name="connsiteX1417" fmla="*/ 808416 w 1209257"/>
                    <a:gd name="connsiteY1417" fmla="*/ 496185 h 977923"/>
                    <a:gd name="connsiteX1418" fmla="*/ 802108 w 1209257"/>
                    <a:gd name="connsiteY1418" fmla="*/ 488962 h 977923"/>
                    <a:gd name="connsiteX1419" fmla="*/ 808416 w 1209257"/>
                    <a:gd name="connsiteY1419" fmla="*/ 481738 h 977923"/>
                    <a:gd name="connsiteX1420" fmla="*/ 789492 w 1209257"/>
                    <a:gd name="connsiteY1420" fmla="*/ 481738 h 977923"/>
                    <a:gd name="connsiteX1421" fmla="*/ 795315 w 1209257"/>
                    <a:gd name="connsiteY1421" fmla="*/ 488962 h 977923"/>
                    <a:gd name="connsiteX1422" fmla="*/ 789492 w 1209257"/>
                    <a:gd name="connsiteY1422" fmla="*/ 496185 h 977923"/>
                    <a:gd name="connsiteX1423" fmla="*/ 783184 w 1209257"/>
                    <a:gd name="connsiteY1423" fmla="*/ 488962 h 977923"/>
                    <a:gd name="connsiteX1424" fmla="*/ 789492 w 1209257"/>
                    <a:gd name="connsiteY1424" fmla="*/ 481738 h 977923"/>
                    <a:gd name="connsiteX1425" fmla="*/ 770082 w 1209257"/>
                    <a:gd name="connsiteY1425" fmla="*/ 481738 h 977923"/>
                    <a:gd name="connsiteX1426" fmla="*/ 776390 w 1209257"/>
                    <a:gd name="connsiteY1426" fmla="*/ 488962 h 977923"/>
                    <a:gd name="connsiteX1427" fmla="*/ 770082 w 1209257"/>
                    <a:gd name="connsiteY1427" fmla="*/ 496185 h 977923"/>
                    <a:gd name="connsiteX1428" fmla="*/ 763774 w 1209257"/>
                    <a:gd name="connsiteY1428" fmla="*/ 488962 h 977923"/>
                    <a:gd name="connsiteX1429" fmla="*/ 770082 w 1209257"/>
                    <a:gd name="connsiteY1429" fmla="*/ 481738 h 977923"/>
                    <a:gd name="connsiteX1430" fmla="*/ 751157 w 1209257"/>
                    <a:gd name="connsiteY1430" fmla="*/ 481738 h 977923"/>
                    <a:gd name="connsiteX1431" fmla="*/ 757466 w 1209257"/>
                    <a:gd name="connsiteY1431" fmla="*/ 488962 h 977923"/>
                    <a:gd name="connsiteX1432" fmla="*/ 751157 w 1209257"/>
                    <a:gd name="connsiteY1432" fmla="*/ 496185 h 977923"/>
                    <a:gd name="connsiteX1433" fmla="*/ 744849 w 1209257"/>
                    <a:gd name="connsiteY1433" fmla="*/ 488962 h 977923"/>
                    <a:gd name="connsiteX1434" fmla="*/ 751157 w 1209257"/>
                    <a:gd name="connsiteY1434" fmla="*/ 481738 h 977923"/>
                    <a:gd name="connsiteX1435" fmla="*/ 329966 w 1209257"/>
                    <a:gd name="connsiteY1435" fmla="*/ 481738 h 977923"/>
                    <a:gd name="connsiteX1436" fmla="*/ 336274 w 1209257"/>
                    <a:gd name="connsiteY1436" fmla="*/ 488962 h 977923"/>
                    <a:gd name="connsiteX1437" fmla="*/ 329966 w 1209257"/>
                    <a:gd name="connsiteY1437" fmla="*/ 496185 h 977923"/>
                    <a:gd name="connsiteX1438" fmla="*/ 324143 w 1209257"/>
                    <a:gd name="connsiteY1438" fmla="*/ 488962 h 977923"/>
                    <a:gd name="connsiteX1439" fmla="*/ 329966 w 1209257"/>
                    <a:gd name="connsiteY1439" fmla="*/ 481738 h 977923"/>
                    <a:gd name="connsiteX1440" fmla="*/ 311041 w 1209257"/>
                    <a:gd name="connsiteY1440" fmla="*/ 481738 h 977923"/>
                    <a:gd name="connsiteX1441" fmla="*/ 317350 w 1209257"/>
                    <a:gd name="connsiteY1441" fmla="*/ 488962 h 977923"/>
                    <a:gd name="connsiteX1442" fmla="*/ 311041 w 1209257"/>
                    <a:gd name="connsiteY1442" fmla="*/ 496185 h 977923"/>
                    <a:gd name="connsiteX1443" fmla="*/ 304733 w 1209257"/>
                    <a:gd name="connsiteY1443" fmla="*/ 488962 h 977923"/>
                    <a:gd name="connsiteX1444" fmla="*/ 311041 w 1209257"/>
                    <a:gd name="connsiteY1444" fmla="*/ 481738 h 977923"/>
                    <a:gd name="connsiteX1445" fmla="*/ 1191273 w 1209257"/>
                    <a:gd name="connsiteY1445" fmla="*/ 460068 h 977923"/>
                    <a:gd name="connsiteX1446" fmla="*/ 1197096 w 1209257"/>
                    <a:gd name="connsiteY1446" fmla="*/ 467292 h 977923"/>
                    <a:gd name="connsiteX1447" fmla="*/ 1191273 w 1209257"/>
                    <a:gd name="connsiteY1447" fmla="*/ 473959 h 977923"/>
                    <a:gd name="connsiteX1448" fmla="*/ 1184965 w 1209257"/>
                    <a:gd name="connsiteY1448" fmla="*/ 467292 h 977923"/>
                    <a:gd name="connsiteX1449" fmla="*/ 1191273 w 1209257"/>
                    <a:gd name="connsiteY1449" fmla="*/ 460068 h 977923"/>
                    <a:gd name="connsiteX1450" fmla="*/ 1171864 w 1209257"/>
                    <a:gd name="connsiteY1450" fmla="*/ 460068 h 977923"/>
                    <a:gd name="connsiteX1451" fmla="*/ 1178172 w 1209257"/>
                    <a:gd name="connsiteY1451" fmla="*/ 467292 h 977923"/>
                    <a:gd name="connsiteX1452" fmla="*/ 1171864 w 1209257"/>
                    <a:gd name="connsiteY1452" fmla="*/ 473959 h 977923"/>
                    <a:gd name="connsiteX1453" fmla="*/ 1165556 w 1209257"/>
                    <a:gd name="connsiteY1453" fmla="*/ 467292 h 977923"/>
                    <a:gd name="connsiteX1454" fmla="*/ 1171864 w 1209257"/>
                    <a:gd name="connsiteY1454" fmla="*/ 460068 h 977923"/>
                    <a:gd name="connsiteX1455" fmla="*/ 1152939 w 1209257"/>
                    <a:gd name="connsiteY1455" fmla="*/ 460068 h 977923"/>
                    <a:gd name="connsiteX1456" fmla="*/ 1158762 w 1209257"/>
                    <a:gd name="connsiteY1456" fmla="*/ 467292 h 977923"/>
                    <a:gd name="connsiteX1457" fmla="*/ 1152939 w 1209257"/>
                    <a:gd name="connsiteY1457" fmla="*/ 473959 h 977923"/>
                    <a:gd name="connsiteX1458" fmla="*/ 1146631 w 1209257"/>
                    <a:gd name="connsiteY1458" fmla="*/ 467292 h 977923"/>
                    <a:gd name="connsiteX1459" fmla="*/ 1152939 w 1209257"/>
                    <a:gd name="connsiteY1459" fmla="*/ 460068 h 977923"/>
                    <a:gd name="connsiteX1460" fmla="*/ 1133529 w 1209257"/>
                    <a:gd name="connsiteY1460" fmla="*/ 460068 h 977923"/>
                    <a:gd name="connsiteX1461" fmla="*/ 1139838 w 1209257"/>
                    <a:gd name="connsiteY1461" fmla="*/ 467292 h 977923"/>
                    <a:gd name="connsiteX1462" fmla="*/ 1133529 w 1209257"/>
                    <a:gd name="connsiteY1462" fmla="*/ 473959 h 977923"/>
                    <a:gd name="connsiteX1463" fmla="*/ 1127221 w 1209257"/>
                    <a:gd name="connsiteY1463" fmla="*/ 467292 h 977923"/>
                    <a:gd name="connsiteX1464" fmla="*/ 1133529 w 1209257"/>
                    <a:gd name="connsiteY1464" fmla="*/ 460068 h 977923"/>
                    <a:gd name="connsiteX1465" fmla="*/ 1114605 w 1209257"/>
                    <a:gd name="connsiteY1465" fmla="*/ 460068 h 977923"/>
                    <a:gd name="connsiteX1466" fmla="*/ 1120913 w 1209257"/>
                    <a:gd name="connsiteY1466" fmla="*/ 467292 h 977923"/>
                    <a:gd name="connsiteX1467" fmla="*/ 1114605 w 1209257"/>
                    <a:gd name="connsiteY1467" fmla="*/ 473959 h 977923"/>
                    <a:gd name="connsiteX1468" fmla="*/ 1108297 w 1209257"/>
                    <a:gd name="connsiteY1468" fmla="*/ 467292 h 977923"/>
                    <a:gd name="connsiteX1469" fmla="*/ 1114605 w 1209257"/>
                    <a:gd name="connsiteY1469" fmla="*/ 460068 h 977923"/>
                    <a:gd name="connsiteX1470" fmla="*/ 1095195 w 1209257"/>
                    <a:gd name="connsiteY1470" fmla="*/ 460068 h 977923"/>
                    <a:gd name="connsiteX1471" fmla="*/ 1101503 w 1209257"/>
                    <a:gd name="connsiteY1471" fmla="*/ 467292 h 977923"/>
                    <a:gd name="connsiteX1472" fmla="*/ 1095195 w 1209257"/>
                    <a:gd name="connsiteY1472" fmla="*/ 473959 h 977923"/>
                    <a:gd name="connsiteX1473" fmla="*/ 1089372 w 1209257"/>
                    <a:gd name="connsiteY1473" fmla="*/ 467292 h 977923"/>
                    <a:gd name="connsiteX1474" fmla="*/ 1095195 w 1209257"/>
                    <a:gd name="connsiteY1474" fmla="*/ 460068 h 977923"/>
                    <a:gd name="connsiteX1475" fmla="*/ 1057346 w 1209257"/>
                    <a:gd name="connsiteY1475" fmla="*/ 460068 h 977923"/>
                    <a:gd name="connsiteX1476" fmla="*/ 1063169 w 1209257"/>
                    <a:gd name="connsiteY1476" fmla="*/ 467292 h 977923"/>
                    <a:gd name="connsiteX1477" fmla="*/ 1057346 w 1209257"/>
                    <a:gd name="connsiteY1477" fmla="*/ 473959 h 977923"/>
                    <a:gd name="connsiteX1478" fmla="*/ 1051038 w 1209257"/>
                    <a:gd name="connsiteY1478" fmla="*/ 467292 h 977923"/>
                    <a:gd name="connsiteX1479" fmla="*/ 1057346 w 1209257"/>
                    <a:gd name="connsiteY1479" fmla="*/ 460068 h 977923"/>
                    <a:gd name="connsiteX1480" fmla="*/ 1037936 w 1209257"/>
                    <a:gd name="connsiteY1480" fmla="*/ 460068 h 977923"/>
                    <a:gd name="connsiteX1481" fmla="*/ 1044245 w 1209257"/>
                    <a:gd name="connsiteY1481" fmla="*/ 467292 h 977923"/>
                    <a:gd name="connsiteX1482" fmla="*/ 1037936 w 1209257"/>
                    <a:gd name="connsiteY1482" fmla="*/ 473959 h 977923"/>
                    <a:gd name="connsiteX1483" fmla="*/ 1031628 w 1209257"/>
                    <a:gd name="connsiteY1483" fmla="*/ 467292 h 977923"/>
                    <a:gd name="connsiteX1484" fmla="*/ 1037936 w 1209257"/>
                    <a:gd name="connsiteY1484" fmla="*/ 460068 h 977923"/>
                    <a:gd name="connsiteX1485" fmla="*/ 1019012 w 1209257"/>
                    <a:gd name="connsiteY1485" fmla="*/ 460068 h 977923"/>
                    <a:gd name="connsiteX1486" fmla="*/ 1024835 w 1209257"/>
                    <a:gd name="connsiteY1486" fmla="*/ 467292 h 977923"/>
                    <a:gd name="connsiteX1487" fmla="*/ 1019012 w 1209257"/>
                    <a:gd name="connsiteY1487" fmla="*/ 473959 h 977923"/>
                    <a:gd name="connsiteX1488" fmla="*/ 1012704 w 1209257"/>
                    <a:gd name="connsiteY1488" fmla="*/ 467292 h 977923"/>
                    <a:gd name="connsiteX1489" fmla="*/ 1019012 w 1209257"/>
                    <a:gd name="connsiteY1489" fmla="*/ 460068 h 977923"/>
                    <a:gd name="connsiteX1490" fmla="*/ 999602 w 1209257"/>
                    <a:gd name="connsiteY1490" fmla="*/ 460068 h 977923"/>
                    <a:gd name="connsiteX1491" fmla="*/ 1005910 w 1209257"/>
                    <a:gd name="connsiteY1491" fmla="*/ 467292 h 977923"/>
                    <a:gd name="connsiteX1492" fmla="*/ 999602 w 1209257"/>
                    <a:gd name="connsiteY1492" fmla="*/ 473959 h 977923"/>
                    <a:gd name="connsiteX1493" fmla="*/ 993779 w 1209257"/>
                    <a:gd name="connsiteY1493" fmla="*/ 467292 h 977923"/>
                    <a:gd name="connsiteX1494" fmla="*/ 999602 w 1209257"/>
                    <a:gd name="connsiteY1494" fmla="*/ 460068 h 977923"/>
                    <a:gd name="connsiteX1495" fmla="*/ 980678 w 1209257"/>
                    <a:gd name="connsiteY1495" fmla="*/ 460068 h 977923"/>
                    <a:gd name="connsiteX1496" fmla="*/ 986986 w 1209257"/>
                    <a:gd name="connsiteY1496" fmla="*/ 467292 h 977923"/>
                    <a:gd name="connsiteX1497" fmla="*/ 980678 w 1209257"/>
                    <a:gd name="connsiteY1497" fmla="*/ 473959 h 977923"/>
                    <a:gd name="connsiteX1498" fmla="*/ 974370 w 1209257"/>
                    <a:gd name="connsiteY1498" fmla="*/ 467292 h 977923"/>
                    <a:gd name="connsiteX1499" fmla="*/ 980678 w 1209257"/>
                    <a:gd name="connsiteY1499" fmla="*/ 460068 h 977923"/>
                    <a:gd name="connsiteX1500" fmla="*/ 961268 w 1209257"/>
                    <a:gd name="connsiteY1500" fmla="*/ 460068 h 977923"/>
                    <a:gd name="connsiteX1501" fmla="*/ 967576 w 1209257"/>
                    <a:gd name="connsiteY1501" fmla="*/ 467292 h 977923"/>
                    <a:gd name="connsiteX1502" fmla="*/ 961268 w 1209257"/>
                    <a:gd name="connsiteY1502" fmla="*/ 473959 h 977923"/>
                    <a:gd name="connsiteX1503" fmla="*/ 955445 w 1209257"/>
                    <a:gd name="connsiteY1503" fmla="*/ 467292 h 977923"/>
                    <a:gd name="connsiteX1504" fmla="*/ 961268 w 1209257"/>
                    <a:gd name="connsiteY1504" fmla="*/ 460068 h 977923"/>
                    <a:gd name="connsiteX1505" fmla="*/ 942343 w 1209257"/>
                    <a:gd name="connsiteY1505" fmla="*/ 460068 h 977923"/>
                    <a:gd name="connsiteX1506" fmla="*/ 948652 w 1209257"/>
                    <a:gd name="connsiteY1506" fmla="*/ 467292 h 977923"/>
                    <a:gd name="connsiteX1507" fmla="*/ 942343 w 1209257"/>
                    <a:gd name="connsiteY1507" fmla="*/ 473959 h 977923"/>
                    <a:gd name="connsiteX1508" fmla="*/ 936035 w 1209257"/>
                    <a:gd name="connsiteY1508" fmla="*/ 467292 h 977923"/>
                    <a:gd name="connsiteX1509" fmla="*/ 942343 w 1209257"/>
                    <a:gd name="connsiteY1509" fmla="*/ 460068 h 977923"/>
                    <a:gd name="connsiteX1510" fmla="*/ 923419 w 1209257"/>
                    <a:gd name="connsiteY1510" fmla="*/ 460068 h 977923"/>
                    <a:gd name="connsiteX1511" fmla="*/ 929242 w 1209257"/>
                    <a:gd name="connsiteY1511" fmla="*/ 467292 h 977923"/>
                    <a:gd name="connsiteX1512" fmla="*/ 923419 w 1209257"/>
                    <a:gd name="connsiteY1512" fmla="*/ 473959 h 977923"/>
                    <a:gd name="connsiteX1513" fmla="*/ 917111 w 1209257"/>
                    <a:gd name="connsiteY1513" fmla="*/ 467292 h 977923"/>
                    <a:gd name="connsiteX1514" fmla="*/ 923419 w 1209257"/>
                    <a:gd name="connsiteY1514" fmla="*/ 460068 h 977923"/>
                    <a:gd name="connsiteX1515" fmla="*/ 904009 w 1209257"/>
                    <a:gd name="connsiteY1515" fmla="*/ 460068 h 977923"/>
                    <a:gd name="connsiteX1516" fmla="*/ 910317 w 1209257"/>
                    <a:gd name="connsiteY1516" fmla="*/ 467292 h 977923"/>
                    <a:gd name="connsiteX1517" fmla="*/ 904009 w 1209257"/>
                    <a:gd name="connsiteY1517" fmla="*/ 473959 h 977923"/>
                    <a:gd name="connsiteX1518" fmla="*/ 897701 w 1209257"/>
                    <a:gd name="connsiteY1518" fmla="*/ 467292 h 977923"/>
                    <a:gd name="connsiteX1519" fmla="*/ 904009 w 1209257"/>
                    <a:gd name="connsiteY1519" fmla="*/ 460068 h 977923"/>
                    <a:gd name="connsiteX1520" fmla="*/ 885085 w 1209257"/>
                    <a:gd name="connsiteY1520" fmla="*/ 460068 h 977923"/>
                    <a:gd name="connsiteX1521" fmla="*/ 890908 w 1209257"/>
                    <a:gd name="connsiteY1521" fmla="*/ 467292 h 977923"/>
                    <a:gd name="connsiteX1522" fmla="*/ 885085 w 1209257"/>
                    <a:gd name="connsiteY1522" fmla="*/ 473959 h 977923"/>
                    <a:gd name="connsiteX1523" fmla="*/ 878777 w 1209257"/>
                    <a:gd name="connsiteY1523" fmla="*/ 467292 h 977923"/>
                    <a:gd name="connsiteX1524" fmla="*/ 885085 w 1209257"/>
                    <a:gd name="connsiteY1524" fmla="*/ 460068 h 977923"/>
                    <a:gd name="connsiteX1525" fmla="*/ 865675 w 1209257"/>
                    <a:gd name="connsiteY1525" fmla="*/ 460068 h 977923"/>
                    <a:gd name="connsiteX1526" fmla="*/ 871983 w 1209257"/>
                    <a:gd name="connsiteY1526" fmla="*/ 467292 h 977923"/>
                    <a:gd name="connsiteX1527" fmla="*/ 865675 w 1209257"/>
                    <a:gd name="connsiteY1527" fmla="*/ 473959 h 977923"/>
                    <a:gd name="connsiteX1528" fmla="*/ 859852 w 1209257"/>
                    <a:gd name="connsiteY1528" fmla="*/ 467292 h 977923"/>
                    <a:gd name="connsiteX1529" fmla="*/ 865675 w 1209257"/>
                    <a:gd name="connsiteY1529" fmla="*/ 460068 h 977923"/>
                    <a:gd name="connsiteX1530" fmla="*/ 846750 w 1209257"/>
                    <a:gd name="connsiteY1530" fmla="*/ 460068 h 977923"/>
                    <a:gd name="connsiteX1531" fmla="*/ 853059 w 1209257"/>
                    <a:gd name="connsiteY1531" fmla="*/ 467292 h 977923"/>
                    <a:gd name="connsiteX1532" fmla="*/ 846750 w 1209257"/>
                    <a:gd name="connsiteY1532" fmla="*/ 473959 h 977923"/>
                    <a:gd name="connsiteX1533" fmla="*/ 840442 w 1209257"/>
                    <a:gd name="connsiteY1533" fmla="*/ 467292 h 977923"/>
                    <a:gd name="connsiteX1534" fmla="*/ 846750 w 1209257"/>
                    <a:gd name="connsiteY1534" fmla="*/ 460068 h 977923"/>
                    <a:gd name="connsiteX1535" fmla="*/ 827341 w 1209257"/>
                    <a:gd name="connsiteY1535" fmla="*/ 460068 h 977923"/>
                    <a:gd name="connsiteX1536" fmla="*/ 833649 w 1209257"/>
                    <a:gd name="connsiteY1536" fmla="*/ 467292 h 977923"/>
                    <a:gd name="connsiteX1537" fmla="*/ 827341 w 1209257"/>
                    <a:gd name="connsiteY1537" fmla="*/ 473959 h 977923"/>
                    <a:gd name="connsiteX1538" fmla="*/ 821518 w 1209257"/>
                    <a:gd name="connsiteY1538" fmla="*/ 467292 h 977923"/>
                    <a:gd name="connsiteX1539" fmla="*/ 827341 w 1209257"/>
                    <a:gd name="connsiteY1539" fmla="*/ 460068 h 977923"/>
                    <a:gd name="connsiteX1540" fmla="*/ 808416 w 1209257"/>
                    <a:gd name="connsiteY1540" fmla="*/ 460068 h 977923"/>
                    <a:gd name="connsiteX1541" fmla="*/ 814724 w 1209257"/>
                    <a:gd name="connsiteY1541" fmla="*/ 467292 h 977923"/>
                    <a:gd name="connsiteX1542" fmla="*/ 808416 w 1209257"/>
                    <a:gd name="connsiteY1542" fmla="*/ 473959 h 977923"/>
                    <a:gd name="connsiteX1543" fmla="*/ 802108 w 1209257"/>
                    <a:gd name="connsiteY1543" fmla="*/ 467292 h 977923"/>
                    <a:gd name="connsiteX1544" fmla="*/ 808416 w 1209257"/>
                    <a:gd name="connsiteY1544" fmla="*/ 460068 h 977923"/>
                    <a:gd name="connsiteX1545" fmla="*/ 789492 w 1209257"/>
                    <a:gd name="connsiteY1545" fmla="*/ 460068 h 977923"/>
                    <a:gd name="connsiteX1546" fmla="*/ 795315 w 1209257"/>
                    <a:gd name="connsiteY1546" fmla="*/ 467292 h 977923"/>
                    <a:gd name="connsiteX1547" fmla="*/ 789492 w 1209257"/>
                    <a:gd name="connsiteY1547" fmla="*/ 473959 h 977923"/>
                    <a:gd name="connsiteX1548" fmla="*/ 783184 w 1209257"/>
                    <a:gd name="connsiteY1548" fmla="*/ 467292 h 977923"/>
                    <a:gd name="connsiteX1549" fmla="*/ 789492 w 1209257"/>
                    <a:gd name="connsiteY1549" fmla="*/ 460068 h 977923"/>
                    <a:gd name="connsiteX1550" fmla="*/ 770082 w 1209257"/>
                    <a:gd name="connsiteY1550" fmla="*/ 460068 h 977923"/>
                    <a:gd name="connsiteX1551" fmla="*/ 776390 w 1209257"/>
                    <a:gd name="connsiteY1551" fmla="*/ 467292 h 977923"/>
                    <a:gd name="connsiteX1552" fmla="*/ 770082 w 1209257"/>
                    <a:gd name="connsiteY1552" fmla="*/ 473959 h 977923"/>
                    <a:gd name="connsiteX1553" fmla="*/ 763774 w 1209257"/>
                    <a:gd name="connsiteY1553" fmla="*/ 467292 h 977923"/>
                    <a:gd name="connsiteX1554" fmla="*/ 770082 w 1209257"/>
                    <a:gd name="connsiteY1554" fmla="*/ 460068 h 977923"/>
                    <a:gd name="connsiteX1555" fmla="*/ 426044 w 1209257"/>
                    <a:gd name="connsiteY1555" fmla="*/ 460068 h 977923"/>
                    <a:gd name="connsiteX1556" fmla="*/ 431867 w 1209257"/>
                    <a:gd name="connsiteY1556" fmla="*/ 467292 h 977923"/>
                    <a:gd name="connsiteX1557" fmla="*/ 426044 w 1209257"/>
                    <a:gd name="connsiteY1557" fmla="*/ 473959 h 977923"/>
                    <a:gd name="connsiteX1558" fmla="*/ 419736 w 1209257"/>
                    <a:gd name="connsiteY1558" fmla="*/ 467292 h 977923"/>
                    <a:gd name="connsiteX1559" fmla="*/ 426044 w 1209257"/>
                    <a:gd name="connsiteY1559" fmla="*/ 460068 h 977923"/>
                    <a:gd name="connsiteX1560" fmla="*/ 329966 w 1209257"/>
                    <a:gd name="connsiteY1560" fmla="*/ 460068 h 977923"/>
                    <a:gd name="connsiteX1561" fmla="*/ 336274 w 1209257"/>
                    <a:gd name="connsiteY1561" fmla="*/ 467292 h 977923"/>
                    <a:gd name="connsiteX1562" fmla="*/ 329966 w 1209257"/>
                    <a:gd name="connsiteY1562" fmla="*/ 473959 h 977923"/>
                    <a:gd name="connsiteX1563" fmla="*/ 324143 w 1209257"/>
                    <a:gd name="connsiteY1563" fmla="*/ 467292 h 977923"/>
                    <a:gd name="connsiteX1564" fmla="*/ 329966 w 1209257"/>
                    <a:gd name="connsiteY1564" fmla="*/ 460068 h 977923"/>
                    <a:gd name="connsiteX1565" fmla="*/ 311041 w 1209257"/>
                    <a:gd name="connsiteY1565" fmla="*/ 460068 h 977923"/>
                    <a:gd name="connsiteX1566" fmla="*/ 317350 w 1209257"/>
                    <a:gd name="connsiteY1566" fmla="*/ 467292 h 977923"/>
                    <a:gd name="connsiteX1567" fmla="*/ 311041 w 1209257"/>
                    <a:gd name="connsiteY1567" fmla="*/ 473959 h 977923"/>
                    <a:gd name="connsiteX1568" fmla="*/ 304733 w 1209257"/>
                    <a:gd name="connsiteY1568" fmla="*/ 467292 h 977923"/>
                    <a:gd name="connsiteX1569" fmla="*/ 311041 w 1209257"/>
                    <a:gd name="connsiteY1569" fmla="*/ 460068 h 977923"/>
                    <a:gd name="connsiteX1570" fmla="*/ 292117 w 1209257"/>
                    <a:gd name="connsiteY1570" fmla="*/ 460068 h 977923"/>
                    <a:gd name="connsiteX1571" fmla="*/ 297940 w 1209257"/>
                    <a:gd name="connsiteY1571" fmla="*/ 467292 h 977923"/>
                    <a:gd name="connsiteX1572" fmla="*/ 292117 w 1209257"/>
                    <a:gd name="connsiteY1572" fmla="*/ 473959 h 977923"/>
                    <a:gd name="connsiteX1573" fmla="*/ 285809 w 1209257"/>
                    <a:gd name="connsiteY1573" fmla="*/ 467292 h 977923"/>
                    <a:gd name="connsiteX1574" fmla="*/ 292117 w 1209257"/>
                    <a:gd name="connsiteY1574" fmla="*/ 460068 h 977923"/>
                    <a:gd name="connsiteX1575" fmla="*/ 1204308 w 1209257"/>
                    <a:gd name="connsiteY1575" fmla="*/ 444587 h 977923"/>
                    <a:gd name="connsiteX1576" fmla="*/ 1204222 w 1209257"/>
                    <a:gd name="connsiteY1576" fmla="*/ 445446 h 977923"/>
                    <a:gd name="connsiteX1577" fmla="*/ 1203890 w 1209257"/>
                    <a:gd name="connsiteY1577" fmla="*/ 445066 h 977923"/>
                    <a:gd name="connsiteX1578" fmla="*/ 1191273 w 1209257"/>
                    <a:gd name="connsiteY1578" fmla="*/ 437843 h 977923"/>
                    <a:gd name="connsiteX1579" fmla="*/ 1197096 w 1209257"/>
                    <a:gd name="connsiteY1579" fmla="*/ 445066 h 977923"/>
                    <a:gd name="connsiteX1580" fmla="*/ 1191273 w 1209257"/>
                    <a:gd name="connsiteY1580" fmla="*/ 452290 h 977923"/>
                    <a:gd name="connsiteX1581" fmla="*/ 1184965 w 1209257"/>
                    <a:gd name="connsiteY1581" fmla="*/ 445066 h 977923"/>
                    <a:gd name="connsiteX1582" fmla="*/ 1191273 w 1209257"/>
                    <a:gd name="connsiteY1582" fmla="*/ 437843 h 977923"/>
                    <a:gd name="connsiteX1583" fmla="*/ 1171864 w 1209257"/>
                    <a:gd name="connsiteY1583" fmla="*/ 437843 h 977923"/>
                    <a:gd name="connsiteX1584" fmla="*/ 1178172 w 1209257"/>
                    <a:gd name="connsiteY1584" fmla="*/ 445066 h 977923"/>
                    <a:gd name="connsiteX1585" fmla="*/ 1171864 w 1209257"/>
                    <a:gd name="connsiteY1585" fmla="*/ 452290 h 977923"/>
                    <a:gd name="connsiteX1586" fmla="*/ 1165556 w 1209257"/>
                    <a:gd name="connsiteY1586" fmla="*/ 445066 h 977923"/>
                    <a:gd name="connsiteX1587" fmla="*/ 1171864 w 1209257"/>
                    <a:gd name="connsiteY1587" fmla="*/ 437843 h 977923"/>
                    <a:gd name="connsiteX1588" fmla="*/ 1152939 w 1209257"/>
                    <a:gd name="connsiteY1588" fmla="*/ 437843 h 977923"/>
                    <a:gd name="connsiteX1589" fmla="*/ 1158762 w 1209257"/>
                    <a:gd name="connsiteY1589" fmla="*/ 445066 h 977923"/>
                    <a:gd name="connsiteX1590" fmla="*/ 1152939 w 1209257"/>
                    <a:gd name="connsiteY1590" fmla="*/ 452290 h 977923"/>
                    <a:gd name="connsiteX1591" fmla="*/ 1146631 w 1209257"/>
                    <a:gd name="connsiteY1591" fmla="*/ 445066 h 977923"/>
                    <a:gd name="connsiteX1592" fmla="*/ 1152939 w 1209257"/>
                    <a:gd name="connsiteY1592" fmla="*/ 437843 h 977923"/>
                    <a:gd name="connsiteX1593" fmla="*/ 1133529 w 1209257"/>
                    <a:gd name="connsiteY1593" fmla="*/ 437843 h 977923"/>
                    <a:gd name="connsiteX1594" fmla="*/ 1139838 w 1209257"/>
                    <a:gd name="connsiteY1594" fmla="*/ 445066 h 977923"/>
                    <a:gd name="connsiteX1595" fmla="*/ 1133529 w 1209257"/>
                    <a:gd name="connsiteY1595" fmla="*/ 452290 h 977923"/>
                    <a:gd name="connsiteX1596" fmla="*/ 1127221 w 1209257"/>
                    <a:gd name="connsiteY1596" fmla="*/ 445066 h 977923"/>
                    <a:gd name="connsiteX1597" fmla="*/ 1133529 w 1209257"/>
                    <a:gd name="connsiteY1597" fmla="*/ 437843 h 977923"/>
                    <a:gd name="connsiteX1598" fmla="*/ 1114605 w 1209257"/>
                    <a:gd name="connsiteY1598" fmla="*/ 437843 h 977923"/>
                    <a:gd name="connsiteX1599" fmla="*/ 1120913 w 1209257"/>
                    <a:gd name="connsiteY1599" fmla="*/ 445066 h 977923"/>
                    <a:gd name="connsiteX1600" fmla="*/ 1114605 w 1209257"/>
                    <a:gd name="connsiteY1600" fmla="*/ 452290 h 977923"/>
                    <a:gd name="connsiteX1601" fmla="*/ 1108297 w 1209257"/>
                    <a:gd name="connsiteY1601" fmla="*/ 445066 h 977923"/>
                    <a:gd name="connsiteX1602" fmla="*/ 1114605 w 1209257"/>
                    <a:gd name="connsiteY1602" fmla="*/ 437843 h 977923"/>
                    <a:gd name="connsiteX1603" fmla="*/ 1095195 w 1209257"/>
                    <a:gd name="connsiteY1603" fmla="*/ 437843 h 977923"/>
                    <a:gd name="connsiteX1604" fmla="*/ 1101503 w 1209257"/>
                    <a:gd name="connsiteY1604" fmla="*/ 445066 h 977923"/>
                    <a:gd name="connsiteX1605" fmla="*/ 1095195 w 1209257"/>
                    <a:gd name="connsiteY1605" fmla="*/ 452290 h 977923"/>
                    <a:gd name="connsiteX1606" fmla="*/ 1089372 w 1209257"/>
                    <a:gd name="connsiteY1606" fmla="*/ 445066 h 977923"/>
                    <a:gd name="connsiteX1607" fmla="*/ 1095195 w 1209257"/>
                    <a:gd name="connsiteY1607" fmla="*/ 437843 h 977923"/>
                    <a:gd name="connsiteX1608" fmla="*/ 1076271 w 1209257"/>
                    <a:gd name="connsiteY1608" fmla="*/ 437843 h 977923"/>
                    <a:gd name="connsiteX1609" fmla="*/ 1082579 w 1209257"/>
                    <a:gd name="connsiteY1609" fmla="*/ 445066 h 977923"/>
                    <a:gd name="connsiteX1610" fmla="*/ 1076271 w 1209257"/>
                    <a:gd name="connsiteY1610" fmla="*/ 452290 h 977923"/>
                    <a:gd name="connsiteX1611" fmla="*/ 1069963 w 1209257"/>
                    <a:gd name="connsiteY1611" fmla="*/ 445066 h 977923"/>
                    <a:gd name="connsiteX1612" fmla="*/ 1076271 w 1209257"/>
                    <a:gd name="connsiteY1612" fmla="*/ 437843 h 977923"/>
                    <a:gd name="connsiteX1613" fmla="*/ 1057346 w 1209257"/>
                    <a:gd name="connsiteY1613" fmla="*/ 437843 h 977923"/>
                    <a:gd name="connsiteX1614" fmla="*/ 1063169 w 1209257"/>
                    <a:gd name="connsiteY1614" fmla="*/ 445066 h 977923"/>
                    <a:gd name="connsiteX1615" fmla="*/ 1057346 w 1209257"/>
                    <a:gd name="connsiteY1615" fmla="*/ 452290 h 977923"/>
                    <a:gd name="connsiteX1616" fmla="*/ 1051038 w 1209257"/>
                    <a:gd name="connsiteY1616" fmla="*/ 445066 h 977923"/>
                    <a:gd name="connsiteX1617" fmla="*/ 1057346 w 1209257"/>
                    <a:gd name="connsiteY1617" fmla="*/ 437843 h 977923"/>
                    <a:gd name="connsiteX1618" fmla="*/ 1037936 w 1209257"/>
                    <a:gd name="connsiteY1618" fmla="*/ 437843 h 977923"/>
                    <a:gd name="connsiteX1619" fmla="*/ 1044245 w 1209257"/>
                    <a:gd name="connsiteY1619" fmla="*/ 445066 h 977923"/>
                    <a:gd name="connsiteX1620" fmla="*/ 1037936 w 1209257"/>
                    <a:gd name="connsiteY1620" fmla="*/ 452290 h 977923"/>
                    <a:gd name="connsiteX1621" fmla="*/ 1031628 w 1209257"/>
                    <a:gd name="connsiteY1621" fmla="*/ 445066 h 977923"/>
                    <a:gd name="connsiteX1622" fmla="*/ 1037936 w 1209257"/>
                    <a:gd name="connsiteY1622" fmla="*/ 437843 h 977923"/>
                    <a:gd name="connsiteX1623" fmla="*/ 1019012 w 1209257"/>
                    <a:gd name="connsiteY1623" fmla="*/ 437843 h 977923"/>
                    <a:gd name="connsiteX1624" fmla="*/ 1024835 w 1209257"/>
                    <a:gd name="connsiteY1624" fmla="*/ 445066 h 977923"/>
                    <a:gd name="connsiteX1625" fmla="*/ 1019012 w 1209257"/>
                    <a:gd name="connsiteY1625" fmla="*/ 452290 h 977923"/>
                    <a:gd name="connsiteX1626" fmla="*/ 1012704 w 1209257"/>
                    <a:gd name="connsiteY1626" fmla="*/ 445066 h 977923"/>
                    <a:gd name="connsiteX1627" fmla="*/ 1019012 w 1209257"/>
                    <a:gd name="connsiteY1627" fmla="*/ 437843 h 977923"/>
                    <a:gd name="connsiteX1628" fmla="*/ 999602 w 1209257"/>
                    <a:gd name="connsiteY1628" fmla="*/ 437843 h 977923"/>
                    <a:gd name="connsiteX1629" fmla="*/ 1005910 w 1209257"/>
                    <a:gd name="connsiteY1629" fmla="*/ 445066 h 977923"/>
                    <a:gd name="connsiteX1630" fmla="*/ 999602 w 1209257"/>
                    <a:gd name="connsiteY1630" fmla="*/ 452290 h 977923"/>
                    <a:gd name="connsiteX1631" fmla="*/ 993779 w 1209257"/>
                    <a:gd name="connsiteY1631" fmla="*/ 445066 h 977923"/>
                    <a:gd name="connsiteX1632" fmla="*/ 999602 w 1209257"/>
                    <a:gd name="connsiteY1632" fmla="*/ 437843 h 977923"/>
                    <a:gd name="connsiteX1633" fmla="*/ 980678 w 1209257"/>
                    <a:gd name="connsiteY1633" fmla="*/ 437843 h 977923"/>
                    <a:gd name="connsiteX1634" fmla="*/ 986986 w 1209257"/>
                    <a:gd name="connsiteY1634" fmla="*/ 445066 h 977923"/>
                    <a:gd name="connsiteX1635" fmla="*/ 980678 w 1209257"/>
                    <a:gd name="connsiteY1635" fmla="*/ 452290 h 977923"/>
                    <a:gd name="connsiteX1636" fmla="*/ 974370 w 1209257"/>
                    <a:gd name="connsiteY1636" fmla="*/ 445066 h 977923"/>
                    <a:gd name="connsiteX1637" fmla="*/ 980678 w 1209257"/>
                    <a:gd name="connsiteY1637" fmla="*/ 437843 h 977923"/>
                    <a:gd name="connsiteX1638" fmla="*/ 942343 w 1209257"/>
                    <a:gd name="connsiteY1638" fmla="*/ 437843 h 977923"/>
                    <a:gd name="connsiteX1639" fmla="*/ 948652 w 1209257"/>
                    <a:gd name="connsiteY1639" fmla="*/ 445066 h 977923"/>
                    <a:gd name="connsiteX1640" fmla="*/ 942343 w 1209257"/>
                    <a:gd name="connsiteY1640" fmla="*/ 452290 h 977923"/>
                    <a:gd name="connsiteX1641" fmla="*/ 936035 w 1209257"/>
                    <a:gd name="connsiteY1641" fmla="*/ 445066 h 977923"/>
                    <a:gd name="connsiteX1642" fmla="*/ 942343 w 1209257"/>
                    <a:gd name="connsiteY1642" fmla="*/ 437843 h 977923"/>
                    <a:gd name="connsiteX1643" fmla="*/ 923419 w 1209257"/>
                    <a:gd name="connsiteY1643" fmla="*/ 437843 h 977923"/>
                    <a:gd name="connsiteX1644" fmla="*/ 929242 w 1209257"/>
                    <a:gd name="connsiteY1644" fmla="*/ 445066 h 977923"/>
                    <a:gd name="connsiteX1645" fmla="*/ 923419 w 1209257"/>
                    <a:gd name="connsiteY1645" fmla="*/ 452290 h 977923"/>
                    <a:gd name="connsiteX1646" fmla="*/ 917111 w 1209257"/>
                    <a:gd name="connsiteY1646" fmla="*/ 445066 h 977923"/>
                    <a:gd name="connsiteX1647" fmla="*/ 923419 w 1209257"/>
                    <a:gd name="connsiteY1647" fmla="*/ 437843 h 977923"/>
                    <a:gd name="connsiteX1648" fmla="*/ 885085 w 1209257"/>
                    <a:gd name="connsiteY1648" fmla="*/ 437843 h 977923"/>
                    <a:gd name="connsiteX1649" fmla="*/ 890908 w 1209257"/>
                    <a:gd name="connsiteY1649" fmla="*/ 445066 h 977923"/>
                    <a:gd name="connsiteX1650" fmla="*/ 885085 w 1209257"/>
                    <a:gd name="connsiteY1650" fmla="*/ 452290 h 977923"/>
                    <a:gd name="connsiteX1651" fmla="*/ 878777 w 1209257"/>
                    <a:gd name="connsiteY1651" fmla="*/ 445066 h 977923"/>
                    <a:gd name="connsiteX1652" fmla="*/ 885085 w 1209257"/>
                    <a:gd name="connsiteY1652" fmla="*/ 437843 h 977923"/>
                    <a:gd name="connsiteX1653" fmla="*/ 865675 w 1209257"/>
                    <a:gd name="connsiteY1653" fmla="*/ 437843 h 977923"/>
                    <a:gd name="connsiteX1654" fmla="*/ 871983 w 1209257"/>
                    <a:gd name="connsiteY1654" fmla="*/ 445066 h 977923"/>
                    <a:gd name="connsiteX1655" fmla="*/ 865675 w 1209257"/>
                    <a:gd name="connsiteY1655" fmla="*/ 452290 h 977923"/>
                    <a:gd name="connsiteX1656" fmla="*/ 859852 w 1209257"/>
                    <a:gd name="connsiteY1656" fmla="*/ 445066 h 977923"/>
                    <a:gd name="connsiteX1657" fmla="*/ 865675 w 1209257"/>
                    <a:gd name="connsiteY1657" fmla="*/ 437843 h 977923"/>
                    <a:gd name="connsiteX1658" fmla="*/ 846750 w 1209257"/>
                    <a:gd name="connsiteY1658" fmla="*/ 437843 h 977923"/>
                    <a:gd name="connsiteX1659" fmla="*/ 853059 w 1209257"/>
                    <a:gd name="connsiteY1659" fmla="*/ 445066 h 977923"/>
                    <a:gd name="connsiteX1660" fmla="*/ 846750 w 1209257"/>
                    <a:gd name="connsiteY1660" fmla="*/ 452290 h 977923"/>
                    <a:gd name="connsiteX1661" fmla="*/ 840442 w 1209257"/>
                    <a:gd name="connsiteY1661" fmla="*/ 445066 h 977923"/>
                    <a:gd name="connsiteX1662" fmla="*/ 846750 w 1209257"/>
                    <a:gd name="connsiteY1662" fmla="*/ 437843 h 977923"/>
                    <a:gd name="connsiteX1663" fmla="*/ 827341 w 1209257"/>
                    <a:gd name="connsiteY1663" fmla="*/ 437843 h 977923"/>
                    <a:gd name="connsiteX1664" fmla="*/ 833649 w 1209257"/>
                    <a:gd name="connsiteY1664" fmla="*/ 445066 h 977923"/>
                    <a:gd name="connsiteX1665" fmla="*/ 827341 w 1209257"/>
                    <a:gd name="connsiteY1665" fmla="*/ 452290 h 977923"/>
                    <a:gd name="connsiteX1666" fmla="*/ 821518 w 1209257"/>
                    <a:gd name="connsiteY1666" fmla="*/ 445066 h 977923"/>
                    <a:gd name="connsiteX1667" fmla="*/ 827341 w 1209257"/>
                    <a:gd name="connsiteY1667" fmla="*/ 437843 h 977923"/>
                    <a:gd name="connsiteX1668" fmla="*/ 808416 w 1209257"/>
                    <a:gd name="connsiteY1668" fmla="*/ 437843 h 977923"/>
                    <a:gd name="connsiteX1669" fmla="*/ 814724 w 1209257"/>
                    <a:gd name="connsiteY1669" fmla="*/ 445066 h 977923"/>
                    <a:gd name="connsiteX1670" fmla="*/ 808416 w 1209257"/>
                    <a:gd name="connsiteY1670" fmla="*/ 452290 h 977923"/>
                    <a:gd name="connsiteX1671" fmla="*/ 802108 w 1209257"/>
                    <a:gd name="connsiteY1671" fmla="*/ 445066 h 977923"/>
                    <a:gd name="connsiteX1672" fmla="*/ 808416 w 1209257"/>
                    <a:gd name="connsiteY1672" fmla="*/ 437843 h 977923"/>
                    <a:gd name="connsiteX1673" fmla="*/ 789492 w 1209257"/>
                    <a:gd name="connsiteY1673" fmla="*/ 437843 h 977923"/>
                    <a:gd name="connsiteX1674" fmla="*/ 795315 w 1209257"/>
                    <a:gd name="connsiteY1674" fmla="*/ 445066 h 977923"/>
                    <a:gd name="connsiteX1675" fmla="*/ 789492 w 1209257"/>
                    <a:gd name="connsiteY1675" fmla="*/ 452290 h 977923"/>
                    <a:gd name="connsiteX1676" fmla="*/ 783184 w 1209257"/>
                    <a:gd name="connsiteY1676" fmla="*/ 445066 h 977923"/>
                    <a:gd name="connsiteX1677" fmla="*/ 789492 w 1209257"/>
                    <a:gd name="connsiteY1677" fmla="*/ 437843 h 977923"/>
                    <a:gd name="connsiteX1678" fmla="*/ 406634 w 1209257"/>
                    <a:gd name="connsiteY1678" fmla="*/ 437843 h 977923"/>
                    <a:gd name="connsiteX1679" fmla="*/ 412943 w 1209257"/>
                    <a:gd name="connsiteY1679" fmla="*/ 445066 h 977923"/>
                    <a:gd name="connsiteX1680" fmla="*/ 406634 w 1209257"/>
                    <a:gd name="connsiteY1680" fmla="*/ 452290 h 977923"/>
                    <a:gd name="connsiteX1681" fmla="*/ 400326 w 1209257"/>
                    <a:gd name="connsiteY1681" fmla="*/ 445066 h 977923"/>
                    <a:gd name="connsiteX1682" fmla="*/ 406634 w 1209257"/>
                    <a:gd name="connsiteY1682" fmla="*/ 437843 h 977923"/>
                    <a:gd name="connsiteX1683" fmla="*/ 387710 w 1209257"/>
                    <a:gd name="connsiteY1683" fmla="*/ 437843 h 977923"/>
                    <a:gd name="connsiteX1684" fmla="*/ 393533 w 1209257"/>
                    <a:gd name="connsiteY1684" fmla="*/ 445066 h 977923"/>
                    <a:gd name="connsiteX1685" fmla="*/ 387710 w 1209257"/>
                    <a:gd name="connsiteY1685" fmla="*/ 452290 h 977923"/>
                    <a:gd name="connsiteX1686" fmla="*/ 381402 w 1209257"/>
                    <a:gd name="connsiteY1686" fmla="*/ 445066 h 977923"/>
                    <a:gd name="connsiteX1687" fmla="*/ 387710 w 1209257"/>
                    <a:gd name="connsiteY1687" fmla="*/ 437843 h 977923"/>
                    <a:gd name="connsiteX1688" fmla="*/ 368300 w 1209257"/>
                    <a:gd name="connsiteY1688" fmla="*/ 437843 h 977923"/>
                    <a:gd name="connsiteX1689" fmla="*/ 374608 w 1209257"/>
                    <a:gd name="connsiteY1689" fmla="*/ 445066 h 977923"/>
                    <a:gd name="connsiteX1690" fmla="*/ 368300 w 1209257"/>
                    <a:gd name="connsiteY1690" fmla="*/ 452290 h 977923"/>
                    <a:gd name="connsiteX1691" fmla="*/ 362477 w 1209257"/>
                    <a:gd name="connsiteY1691" fmla="*/ 445066 h 977923"/>
                    <a:gd name="connsiteX1692" fmla="*/ 368300 w 1209257"/>
                    <a:gd name="connsiteY1692" fmla="*/ 437843 h 977923"/>
                    <a:gd name="connsiteX1693" fmla="*/ 349376 w 1209257"/>
                    <a:gd name="connsiteY1693" fmla="*/ 437843 h 977923"/>
                    <a:gd name="connsiteX1694" fmla="*/ 355684 w 1209257"/>
                    <a:gd name="connsiteY1694" fmla="*/ 445066 h 977923"/>
                    <a:gd name="connsiteX1695" fmla="*/ 349376 w 1209257"/>
                    <a:gd name="connsiteY1695" fmla="*/ 452290 h 977923"/>
                    <a:gd name="connsiteX1696" fmla="*/ 343068 w 1209257"/>
                    <a:gd name="connsiteY1696" fmla="*/ 445066 h 977923"/>
                    <a:gd name="connsiteX1697" fmla="*/ 349376 w 1209257"/>
                    <a:gd name="connsiteY1697" fmla="*/ 437843 h 977923"/>
                    <a:gd name="connsiteX1698" fmla="*/ 329966 w 1209257"/>
                    <a:gd name="connsiteY1698" fmla="*/ 437843 h 977923"/>
                    <a:gd name="connsiteX1699" fmla="*/ 336274 w 1209257"/>
                    <a:gd name="connsiteY1699" fmla="*/ 445066 h 977923"/>
                    <a:gd name="connsiteX1700" fmla="*/ 329966 w 1209257"/>
                    <a:gd name="connsiteY1700" fmla="*/ 452290 h 977923"/>
                    <a:gd name="connsiteX1701" fmla="*/ 324143 w 1209257"/>
                    <a:gd name="connsiteY1701" fmla="*/ 445066 h 977923"/>
                    <a:gd name="connsiteX1702" fmla="*/ 329966 w 1209257"/>
                    <a:gd name="connsiteY1702" fmla="*/ 437843 h 977923"/>
                    <a:gd name="connsiteX1703" fmla="*/ 311041 w 1209257"/>
                    <a:gd name="connsiteY1703" fmla="*/ 437843 h 977923"/>
                    <a:gd name="connsiteX1704" fmla="*/ 317350 w 1209257"/>
                    <a:gd name="connsiteY1704" fmla="*/ 445066 h 977923"/>
                    <a:gd name="connsiteX1705" fmla="*/ 311041 w 1209257"/>
                    <a:gd name="connsiteY1705" fmla="*/ 452290 h 977923"/>
                    <a:gd name="connsiteX1706" fmla="*/ 304733 w 1209257"/>
                    <a:gd name="connsiteY1706" fmla="*/ 445066 h 977923"/>
                    <a:gd name="connsiteX1707" fmla="*/ 311041 w 1209257"/>
                    <a:gd name="connsiteY1707" fmla="*/ 437843 h 977923"/>
                    <a:gd name="connsiteX1708" fmla="*/ 292117 w 1209257"/>
                    <a:gd name="connsiteY1708" fmla="*/ 437843 h 977923"/>
                    <a:gd name="connsiteX1709" fmla="*/ 297940 w 1209257"/>
                    <a:gd name="connsiteY1709" fmla="*/ 445066 h 977923"/>
                    <a:gd name="connsiteX1710" fmla="*/ 292117 w 1209257"/>
                    <a:gd name="connsiteY1710" fmla="*/ 452290 h 977923"/>
                    <a:gd name="connsiteX1711" fmla="*/ 285809 w 1209257"/>
                    <a:gd name="connsiteY1711" fmla="*/ 445066 h 977923"/>
                    <a:gd name="connsiteX1712" fmla="*/ 292117 w 1209257"/>
                    <a:gd name="connsiteY1712" fmla="*/ 437843 h 977923"/>
                    <a:gd name="connsiteX1713" fmla="*/ 272707 w 1209257"/>
                    <a:gd name="connsiteY1713" fmla="*/ 437843 h 977923"/>
                    <a:gd name="connsiteX1714" fmla="*/ 279015 w 1209257"/>
                    <a:gd name="connsiteY1714" fmla="*/ 445066 h 977923"/>
                    <a:gd name="connsiteX1715" fmla="*/ 272707 w 1209257"/>
                    <a:gd name="connsiteY1715" fmla="*/ 452290 h 977923"/>
                    <a:gd name="connsiteX1716" fmla="*/ 266399 w 1209257"/>
                    <a:gd name="connsiteY1716" fmla="*/ 445066 h 977923"/>
                    <a:gd name="connsiteX1717" fmla="*/ 272707 w 1209257"/>
                    <a:gd name="connsiteY1717" fmla="*/ 437843 h 977923"/>
                    <a:gd name="connsiteX1718" fmla="*/ 253783 w 1209257"/>
                    <a:gd name="connsiteY1718" fmla="*/ 437843 h 977923"/>
                    <a:gd name="connsiteX1719" fmla="*/ 259606 w 1209257"/>
                    <a:gd name="connsiteY1719" fmla="*/ 445066 h 977923"/>
                    <a:gd name="connsiteX1720" fmla="*/ 253783 w 1209257"/>
                    <a:gd name="connsiteY1720" fmla="*/ 452290 h 977923"/>
                    <a:gd name="connsiteX1721" fmla="*/ 247475 w 1209257"/>
                    <a:gd name="connsiteY1721" fmla="*/ 445066 h 977923"/>
                    <a:gd name="connsiteX1722" fmla="*/ 253783 w 1209257"/>
                    <a:gd name="connsiteY1722" fmla="*/ 437843 h 977923"/>
                    <a:gd name="connsiteX1723" fmla="*/ 1206778 w 1209257"/>
                    <a:gd name="connsiteY1723" fmla="*/ 420089 h 977923"/>
                    <a:gd name="connsiteX1724" fmla="*/ 1206198 w 1209257"/>
                    <a:gd name="connsiteY1724" fmla="*/ 425837 h 977923"/>
                    <a:gd name="connsiteX1725" fmla="*/ 1203890 w 1209257"/>
                    <a:gd name="connsiteY1725" fmla="*/ 423396 h 977923"/>
                    <a:gd name="connsiteX1726" fmla="*/ 999602 w 1209257"/>
                    <a:gd name="connsiteY1726" fmla="*/ 417840 h 977923"/>
                    <a:gd name="connsiteX1727" fmla="*/ 1004455 w 1209257"/>
                    <a:gd name="connsiteY1727" fmla="*/ 423396 h 977923"/>
                    <a:gd name="connsiteX1728" fmla="*/ 999602 w 1209257"/>
                    <a:gd name="connsiteY1728" fmla="*/ 428397 h 977923"/>
                    <a:gd name="connsiteX1729" fmla="*/ 995235 w 1209257"/>
                    <a:gd name="connsiteY1729" fmla="*/ 423396 h 977923"/>
                    <a:gd name="connsiteX1730" fmla="*/ 999602 w 1209257"/>
                    <a:gd name="connsiteY1730" fmla="*/ 417840 h 977923"/>
                    <a:gd name="connsiteX1731" fmla="*/ 1191273 w 1209257"/>
                    <a:gd name="connsiteY1731" fmla="*/ 416173 h 977923"/>
                    <a:gd name="connsiteX1732" fmla="*/ 1197096 w 1209257"/>
                    <a:gd name="connsiteY1732" fmla="*/ 423396 h 977923"/>
                    <a:gd name="connsiteX1733" fmla="*/ 1191273 w 1209257"/>
                    <a:gd name="connsiteY1733" fmla="*/ 430064 h 977923"/>
                    <a:gd name="connsiteX1734" fmla="*/ 1184965 w 1209257"/>
                    <a:gd name="connsiteY1734" fmla="*/ 423396 h 977923"/>
                    <a:gd name="connsiteX1735" fmla="*/ 1191273 w 1209257"/>
                    <a:gd name="connsiteY1735" fmla="*/ 416173 h 977923"/>
                    <a:gd name="connsiteX1736" fmla="*/ 1171864 w 1209257"/>
                    <a:gd name="connsiteY1736" fmla="*/ 416173 h 977923"/>
                    <a:gd name="connsiteX1737" fmla="*/ 1178172 w 1209257"/>
                    <a:gd name="connsiteY1737" fmla="*/ 423396 h 977923"/>
                    <a:gd name="connsiteX1738" fmla="*/ 1171864 w 1209257"/>
                    <a:gd name="connsiteY1738" fmla="*/ 430064 h 977923"/>
                    <a:gd name="connsiteX1739" fmla="*/ 1165556 w 1209257"/>
                    <a:gd name="connsiteY1739" fmla="*/ 423396 h 977923"/>
                    <a:gd name="connsiteX1740" fmla="*/ 1171864 w 1209257"/>
                    <a:gd name="connsiteY1740" fmla="*/ 416173 h 977923"/>
                    <a:gd name="connsiteX1741" fmla="*/ 1152939 w 1209257"/>
                    <a:gd name="connsiteY1741" fmla="*/ 416173 h 977923"/>
                    <a:gd name="connsiteX1742" fmla="*/ 1158762 w 1209257"/>
                    <a:gd name="connsiteY1742" fmla="*/ 423396 h 977923"/>
                    <a:gd name="connsiteX1743" fmla="*/ 1152939 w 1209257"/>
                    <a:gd name="connsiteY1743" fmla="*/ 430064 h 977923"/>
                    <a:gd name="connsiteX1744" fmla="*/ 1146631 w 1209257"/>
                    <a:gd name="connsiteY1744" fmla="*/ 423396 h 977923"/>
                    <a:gd name="connsiteX1745" fmla="*/ 1152939 w 1209257"/>
                    <a:gd name="connsiteY1745" fmla="*/ 416173 h 977923"/>
                    <a:gd name="connsiteX1746" fmla="*/ 1133529 w 1209257"/>
                    <a:gd name="connsiteY1746" fmla="*/ 416173 h 977923"/>
                    <a:gd name="connsiteX1747" fmla="*/ 1139838 w 1209257"/>
                    <a:gd name="connsiteY1747" fmla="*/ 423396 h 977923"/>
                    <a:gd name="connsiteX1748" fmla="*/ 1133529 w 1209257"/>
                    <a:gd name="connsiteY1748" fmla="*/ 430064 h 977923"/>
                    <a:gd name="connsiteX1749" fmla="*/ 1127221 w 1209257"/>
                    <a:gd name="connsiteY1749" fmla="*/ 423396 h 977923"/>
                    <a:gd name="connsiteX1750" fmla="*/ 1133529 w 1209257"/>
                    <a:gd name="connsiteY1750" fmla="*/ 416173 h 977923"/>
                    <a:gd name="connsiteX1751" fmla="*/ 1114605 w 1209257"/>
                    <a:gd name="connsiteY1751" fmla="*/ 416173 h 977923"/>
                    <a:gd name="connsiteX1752" fmla="*/ 1120913 w 1209257"/>
                    <a:gd name="connsiteY1752" fmla="*/ 423396 h 977923"/>
                    <a:gd name="connsiteX1753" fmla="*/ 1114605 w 1209257"/>
                    <a:gd name="connsiteY1753" fmla="*/ 430064 h 977923"/>
                    <a:gd name="connsiteX1754" fmla="*/ 1108297 w 1209257"/>
                    <a:gd name="connsiteY1754" fmla="*/ 423396 h 977923"/>
                    <a:gd name="connsiteX1755" fmla="*/ 1114605 w 1209257"/>
                    <a:gd name="connsiteY1755" fmla="*/ 416173 h 977923"/>
                    <a:gd name="connsiteX1756" fmla="*/ 1095195 w 1209257"/>
                    <a:gd name="connsiteY1756" fmla="*/ 416173 h 977923"/>
                    <a:gd name="connsiteX1757" fmla="*/ 1101503 w 1209257"/>
                    <a:gd name="connsiteY1757" fmla="*/ 423396 h 977923"/>
                    <a:gd name="connsiteX1758" fmla="*/ 1095195 w 1209257"/>
                    <a:gd name="connsiteY1758" fmla="*/ 430064 h 977923"/>
                    <a:gd name="connsiteX1759" fmla="*/ 1089372 w 1209257"/>
                    <a:gd name="connsiteY1759" fmla="*/ 423396 h 977923"/>
                    <a:gd name="connsiteX1760" fmla="*/ 1095195 w 1209257"/>
                    <a:gd name="connsiteY1760" fmla="*/ 416173 h 977923"/>
                    <a:gd name="connsiteX1761" fmla="*/ 1076271 w 1209257"/>
                    <a:gd name="connsiteY1761" fmla="*/ 416173 h 977923"/>
                    <a:gd name="connsiteX1762" fmla="*/ 1082579 w 1209257"/>
                    <a:gd name="connsiteY1762" fmla="*/ 423396 h 977923"/>
                    <a:gd name="connsiteX1763" fmla="*/ 1076271 w 1209257"/>
                    <a:gd name="connsiteY1763" fmla="*/ 430064 h 977923"/>
                    <a:gd name="connsiteX1764" fmla="*/ 1069963 w 1209257"/>
                    <a:gd name="connsiteY1764" fmla="*/ 423396 h 977923"/>
                    <a:gd name="connsiteX1765" fmla="*/ 1076271 w 1209257"/>
                    <a:gd name="connsiteY1765" fmla="*/ 416173 h 977923"/>
                    <a:gd name="connsiteX1766" fmla="*/ 1057346 w 1209257"/>
                    <a:gd name="connsiteY1766" fmla="*/ 416173 h 977923"/>
                    <a:gd name="connsiteX1767" fmla="*/ 1063169 w 1209257"/>
                    <a:gd name="connsiteY1767" fmla="*/ 423396 h 977923"/>
                    <a:gd name="connsiteX1768" fmla="*/ 1057346 w 1209257"/>
                    <a:gd name="connsiteY1768" fmla="*/ 430064 h 977923"/>
                    <a:gd name="connsiteX1769" fmla="*/ 1051038 w 1209257"/>
                    <a:gd name="connsiteY1769" fmla="*/ 423396 h 977923"/>
                    <a:gd name="connsiteX1770" fmla="*/ 1057346 w 1209257"/>
                    <a:gd name="connsiteY1770" fmla="*/ 416173 h 977923"/>
                    <a:gd name="connsiteX1771" fmla="*/ 1037936 w 1209257"/>
                    <a:gd name="connsiteY1771" fmla="*/ 416173 h 977923"/>
                    <a:gd name="connsiteX1772" fmla="*/ 1044245 w 1209257"/>
                    <a:gd name="connsiteY1772" fmla="*/ 423396 h 977923"/>
                    <a:gd name="connsiteX1773" fmla="*/ 1037936 w 1209257"/>
                    <a:gd name="connsiteY1773" fmla="*/ 430064 h 977923"/>
                    <a:gd name="connsiteX1774" fmla="*/ 1031628 w 1209257"/>
                    <a:gd name="connsiteY1774" fmla="*/ 423396 h 977923"/>
                    <a:gd name="connsiteX1775" fmla="*/ 1037936 w 1209257"/>
                    <a:gd name="connsiteY1775" fmla="*/ 416173 h 977923"/>
                    <a:gd name="connsiteX1776" fmla="*/ 1019012 w 1209257"/>
                    <a:gd name="connsiteY1776" fmla="*/ 416173 h 977923"/>
                    <a:gd name="connsiteX1777" fmla="*/ 1024835 w 1209257"/>
                    <a:gd name="connsiteY1777" fmla="*/ 423396 h 977923"/>
                    <a:gd name="connsiteX1778" fmla="*/ 1019012 w 1209257"/>
                    <a:gd name="connsiteY1778" fmla="*/ 430064 h 977923"/>
                    <a:gd name="connsiteX1779" fmla="*/ 1012704 w 1209257"/>
                    <a:gd name="connsiteY1779" fmla="*/ 423396 h 977923"/>
                    <a:gd name="connsiteX1780" fmla="*/ 1019012 w 1209257"/>
                    <a:gd name="connsiteY1780" fmla="*/ 416173 h 977923"/>
                    <a:gd name="connsiteX1781" fmla="*/ 865675 w 1209257"/>
                    <a:gd name="connsiteY1781" fmla="*/ 416173 h 977923"/>
                    <a:gd name="connsiteX1782" fmla="*/ 871983 w 1209257"/>
                    <a:gd name="connsiteY1782" fmla="*/ 423396 h 977923"/>
                    <a:gd name="connsiteX1783" fmla="*/ 865675 w 1209257"/>
                    <a:gd name="connsiteY1783" fmla="*/ 430064 h 977923"/>
                    <a:gd name="connsiteX1784" fmla="*/ 859852 w 1209257"/>
                    <a:gd name="connsiteY1784" fmla="*/ 423396 h 977923"/>
                    <a:gd name="connsiteX1785" fmla="*/ 865675 w 1209257"/>
                    <a:gd name="connsiteY1785" fmla="*/ 416173 h 977923"/>
                    <a:gd name="connsiteX1786" fmla="*/ 846750 w 1209257"/>
                    <a:gd name="connsiteY1786" fmla="*/ 416173 h 977923"/>
                    <a:gd name="connsiteX1787" fmla="*/ 853059 w 1209257"/>
                    <a:gd name="connsiteY1787" fmla="*/ 423396 h 977923"/>
                    <a:gd name="connsiteX1788" fmla="*/ 846750 w 1209257"/>
                    <a:gd name="connsiteY1788" fmla="*/ 430064 h 977923"/>
                    <a:gd name="connsiteX1789" fmla="*/ 840442 w 1209257"/>
                    <a:gd name="connsiteY1789" fmla="*/ 423396 h 977923"/>
                    <a:gd name="connsiteX1790" fmla="*/ 846750 w 1209257"/>
                    <a:gd name="connsiteY1790" fmla="*/ 416173 h 977923"/>
                    <a:gd name="connsiteX1791" fmla="*/ 827341 w 1209257"/>
                    <a:gd name="connsiteY1791" fmla="*/ 416173 h 977923"/>
                    <a:gd name="connsiteX1792" fmla="*/ 833649 w 1209257"/>
                    <a:gd name="connsiteY1792" fmla="*/ 423396 h 977923"/>
                    <a:gd name="connsiteX1793" fmla="*/ 827341 w 1209257"/>
                    <a:gd name="connsiteY1793" fmla="*/ 430064 h 977923"/>
                    <a:gd name="connsiteX1794" fmla="*/ 821518 w 1209257"/>
                    <a:gd name="connsiteY1794" fmla="*/ 423396 h 977923"/>
                    <a:gd name="connsiteX1795" fmla="*/ 827341 w 1209257"/>
                    <a:gd name="connsiteY1795" fmla="*/ 416173 h 977923"/>
                    <a:gd name="connsiteX1796" fmla="*/ 808416 w 1209257"/>
                    <a:gd name="connsiteY1796" fmla="*/ 416173 h 977923"/>
                    <a:gd name="connsiteX1797" fmla="*/ 814724 w 1209257"/>
                    <a:gd name="connsiteY1797" fmla="*/ 423396 h 977923"/>
                    <a:gd name="connsiteX1798" fmla="*/ 808416 w 1209257"/>
                    <a:gd name="connsiteY1798" fmla="*/ 430064 h 977923"/>
                    <a:gd name="connsiteX1799" fmla="*/ 802108 w 1209257"/>
                    <a:gd name="connsiteY1799" fmla="*/ 423396 h 977923"/>
                    <a:gd name="connsiteX1800" fmla="*/ 808416 w 1209257"/>
                    <a:gd name="connsiteY1800" fmla="*/ 416173 h 977923"/>
                    <a:gd name="connsiteX1801" fmla="*/ 444969 w 1209257"/>
                    <a:gd name="connsiteY1801" fmla="*/ 416173 h 977923"/>
                    <a:gd name="connsiteX1802" fmla="*/ 451277 w 1209257"/>
                    <a:gd name="connsiteY1802" fmla="*/ 423396 h 977923"/>
                    <a:gd name="connsiteX1803" fmla="*/ 444969 w 1209257"/>
                    <a:gd name="connsiteY1803" fmla="*/ 430064 h 977923"/>
                    <a:gd name="connsiteX1804" fmla="*/ 438661 w 1209257"/>
                    <a:gd name="connsiteY1804" fmla="*/ 423396 h 977923"/>
                    <a:gd name="connsiteX1805" fmla="*/ 444969 w 1209257"/>
                    <a:gd name="connsiteY1805" fmla="*/ 416173 h 977923"/>
                    <a:gd name="connsiteX1806" fmla="*/ 426044 w 1209257"/>
                    <a:gd name="connsiteY1806" fmla="*/ 416173 h 977923"/>
                    <a:gd name="connsiteX1807" fmla="*/ 431867 w 1209257"/>
                    <a:gd name="connsiteY1807" fmla="*/ 423396 h 977923"/>
                    <a:gd name="connsiteX1808" fmla="*/ 426044 w 1209257"/>
                    <a:gd name="connsiteY1808" fmla="*/ 430064 h 977923"/>
                    <a:gd name="connsiteX1809" fmla="*/ 419736 w 1209257"/>
                    <a:gd name="connsiteY1809" fmla="*/ 423396 h 977923"/>
                    <a:gd name="connsiteX1810" fmla="*/ 426044 w 1209257"/>
                    <a:gd name="connsiteY1810" fmla="*/ 416173 h 977923"/>
                    <a:gd name="connsiteX1811" fmla="*/ 406634 w 1209257"/>
                    <a:gd name="connsiteY1811" fmla="*/ 416173 h 977923"/>
                    <a:gd name="connsiteX1812" fmla="*/ 412943 w 1209257"/>
                    <a:gd name="connsiteY1812" fmla="*/ 423396 h 977923"/>
                    <a:gd name="connsiteX1813" fmla="*/ 406634 w 1209257"/>
                    <a:gd name="connsiteY1813" fmla="*/ 430064 h 977923"/>
                    <a:gd name="connsiteX1814" fmla="*/ 400326 w 1209257"/>
                    <a:gd name="connsiteY1814" fmla="*/ 423396 h 977923"/>
                    <a:gd name="connsiteX1815" fmla="*/ 406634 w 1209257"/>
                    <a:gd name="connsiteY1815" fmla="*/ 416173 h 977923"/>
                    <a:gd name="connsiteX1816" fmla="*/ 387710 w 1209257"/>
                    <a:gd name="connsiteY1816" fmla="*/ 416173 h 977923"/>
                    <a:gd name="connsiteX1817" fmla="*/ 393533 w 1209257"/>
                    <a:gd name="connsiteY1817" fmla="*/ 423396 h 977923"/>
                    <a:gd name="connsiteX1818" fmla="*/ 387710 w 1209257"/>
                    <a:gd name="connsiteY1818" fmla="*/ 430064 h 977923"/>
                    <a:gd name="connsiteX1819" fmla="*/ 381402 w 1209257"/>
                    <a:gd name="connsiteY1819" fmla="*/ 423396 h 977923"/>
                    <a:gd name="connsiteX1820" fmla="*/ 387710 w 1209257"/>
                    <a:gd name="connsiteY1820" fmla="*/ 416173 h 977923"/>
                    <a:gd name="connsiteX1821" fmla="*/ 368300 w 1209257"/>
                    <a:gd name="connsiteY1821" fmla="*/ 416173 h 977923"/>
                    <a:gd name="connsiteX1822" fmla="*/ 374608 w 1209257"/>
                    <a:gd name="connsiteY1822" fmla="*/ 423396 h 977923"/>
                    <a:gd name="connsiteX1823" fmla="*/ 368300 w 1209257"/>
                    <a:gd name="connsiteY1823" fmla="*/ 430064 h 977923"/>
                    <a:gd name="connsiteX1824" fmla="*/ 362477 w 1209257"/>
                    <a:gd name="connsiteY1824" fmla="*/ 423396 h 977923"/>
                    <a:gd name="connsiteX1825" fmla="*/ 368300 w 1209257"/>
                    <a:gd name="connsiteY1825" fmla="*/ 416173 h 977923"/>
                    <a:gd name="connsiteX1826" fmla="*/ 349376 w 1209257"/>
                    <a:gd name="connsiteY1826" fmla="*/ 416173 h 977923"/>
                    <a:gd name="connsiteX1827" fmla="*/ 355684 w 1209257"/>
                    <a:gd name="connsiteY1827" fmla="*/ 423396 h 977923"/>
                    <a:gd name="connsiteX1828" fmla="*/ 349376 w 1209257"/>
                    <a:gd name="connsiteY1828" fmla="*/ 430064 h 977923"/>
                    <a:gd name="connsiteX1829" fmla="*/ 343068 w 1209257"/>
                    <a:gd name="connsiteY1829" fmla="*/ 423396 h 977923"/>
                    <a:gd name="connsiteX1830" fmla="*/ 349376 w 1209257"/>
                    <a:gd name="connsiteY1830" fmla="*/ 416173 h 977923"/>
                    <a:gd name="connsiteX1831" fmla="*/ 329966 w 1209257"/>
                    <a:gd name="connsiteY1831" fmla="*/ 416173 h 977923"/>
                    <a:gd name="connsiteX1832" fmla="*/ 336274 w 1209257"/>
                    <a:gd name="connsiteY1832" fmla="*/ 423396 h 977923"/>
                    <a:gd name="connsiteX1833" fmla="*/ 329966 w 1209257"/>
                    <a:gd name="connsiteY1833" fmla="*/ 430064 h 977923"/>
                    <a:gd name="connsiteX1834" fmla="*/ 324143 w 1209257"/>
                    <a:gd name="connsiteY1834" fmla="*/ 423396 h 977923"/>
                    <a:gd name="connsiteX1835" fmla="*/ 329966 w 1209257"/>
                    <a:gd name="connsiteY1835" fmla="*/ 416173 h 977923"/>
                    <a:gd name="connsiteX1836" fmla="*/ 311041 w 1209257"/>
                    <a:gd name="connsiteY1836" fmla="*/ 416173 h 977923"/>
                    <a:gd name="connsiteX1837" fmla="*/ 317350 w 1209257"/>
                    <a:gd name="connsiteY1837" fmla="*/ 423396 h 977923"/>
                    <a:gd name="connsiteX1838" fmla="*/ 311041 w 1209257"/>
                    <a:gd name="connsiteY1838" fmla="*/ 430064 h 977923"/>
                    <a:gd name="connsiteX1839" fmla="*/ 304733 w 1209257"/>
                    <a:gd name="connsiteY1839" fmla="*/ 423396 h 977923"/>
                    <a:gd name="connsiteX1840" fmla="*/ 311041 w 1209257"/>
                    <a:gd name="connsiteY1840" fmla="*/ 416173 h 977923"/>
                    <a:gd name="connsiteX1841" fmla="*/ 292117 w 1209257"/>
                    <a:gd name="connsiteY1841" fmla="*/ 416173 h 977923"/>
                    <a:gd name="connsiteX1842" fmla="*/ 297940 w 1209257"/>
                    <a:gd name="connsiteY1842" fmla="*/ 423396 h 977923"/>
                    <a:gd name="connsiteX1843" fmla="*/ 292117 w 1209257"/>
                    <a:gd name="connsiteY1843" fmla="*/ 430064 h 977923"/>
                    <a:gd name="connsiteX1844" fmla="*/ 285809 w 1209257"/>
                    <a:gd name="connsiteY1844" fmla="*/ 423396 h 977923"/>
                    <a:gd name="connsiteX1845" fmla="*/ 292117 w 1209257"/>
                    <a:gd name="connsiteY1845" fmla="*/ 416173 h 977923"/>
                    <a:gd name="connsiteX1846" fmla="*/ 272707 w 1209257"/>
                    <a:gd name="connsiteY1846" fmla="*/ 416173 h 977923"/>
                    <a:gd name="connsiteX1847" fmla="*/ 279015 w 1209257"/>
                    <a:gd name="connsiteY1847" fmla="*/ 423396 h 977923"/>
                    <a:gd name="connsiteX1848" fmla="*/ 272707 w 1209257"/>
                    <a:gd name="connsiteY1848" fmla="*/ 430064 h 977923"/>
                    <a:gd name="connsiteX1849" fmla="*/ 266399 w 1209257"/>
                    <a:gd name="connsiteY1849" fmla="*/ 423396 h 977923"/>
                    <a:gd name="connsiteX1850" fmla="*/ 272707 w 1209257"/>
                    <a:gd name="connsiteY1850" fmla="*/ 416173 h 977923"/>
                    <a:gd name="connsiteX1851" fmla="*/ 253783 w 1209257"/>
                    <a:gd name="connsiteY1851" fmla="*/ 416173 h 977923"/>
                    <a:gd name="connsiteX1852" fmla="*/ 259606 w 1209257"/>
                    <a:gd name="connsiteY1852" fmla="*/ 423396 h 977923"/>
                    <a:gd name="connsiteX1853" fmla="*/ 253783 w 1209257"/>
                    <a:gd name="connsiteY1853" fmla="*/ 430064 h 977923"/>
                    <a:gd name="connsiteX1854" fmla="*/ 247475 w 1209257"/>
                    <a:gd name="connsiteY1854" fmla="*/ 423396 h 977923"/>
                    <a:gd name="connsiteX1855" fmla="*/ 253783 w 1209257"/>
                    <a:gd name="connsiteY1855" fmla="*/ 416173 h 977923"/>
                    <a:gd name="connsiteX1856" fmla="*/ 234373 w 1209257"/>
                    <a:gd name="connsiteY1856" fmla="*/ 416173 h 977923"/>
                    <a:gd name="connsiteX1857" fmla="*/ 240681 w 1209257"/>
                    <a:gd name="connsiteY1857" fmla="*/ 423396 h 977923"/>
                    <a:gd name="connsiteX1858" fmla="*/ 234373 w 1209257"/>
                    <a:gd name="connsiteY1858" fmla="*/ 430064 h 977923"/>
                    <a:gd name="connsiteX1859" fmla="*/ 228550 w 1209257"/>
                    <a:gd name="connsiteY1859" fmla="*/ 423396 h 977923"/>
                    <a:gd name="connsiteX1860" fmla="*/ 234373 w 1209257"/>
                    <a:gd name="connsiteY1860" fmla="*/ 416173 h 977923"/>
                    <a:gd name="connsiteX1861" fmla="*/ 923419 w 1209257"/>
                    <a:gd name="connsiteY1861" fmla="*/ 398948 h 977923"/>
                    <a:gd name="connsiteX1862" fmla="*/ 925360 w 1209257"/>
                    <a:gd name="connsiteY1862" fmla="*/ 401171 h 977923"/>
                    <a:gd name="connsiteX1863" fmla="*/ 923419 w 1209257"/>
                    <a:gd name="connsiteY1863" fmla="*/ 403393 h 977923"/>
                    <a:gd name="connsiteX1864" fmla="*/ 920993 w 1209257"/>
                    <a:gd name="connsiteY1864" fmla="*/ 401171 h 977923"/>
                    <a:gd name="connsiteX1865" fmla="*/ 923419 w 1209257"/>
                    <a:gd name="connsiteY1865" fmla="*/ 398948 h 977923"/>
                    <a:gd name="connsiteX1866" fmla="*/ 1209257 w 1209257"/>
                    <a:gd name="connsiteY1866" fmla="*/ 395498 h 977923"/>
                    <a:gd name="connsiteX1867" fmla="*/ 1208189 w 1209257"/>
                    <a:gd name="connsiteY1867" fmla="*/ 406093 h 977923"/>
                    <a:gd name="connsiteX1868" fmla="*/ 1203890 w 1209257"/>
                    <a:gd name="connsiteY1868" fmla="*/ 401171 h 977923"/>
                    <a:gd name="connsiteX1869" fmla="*/ 1191273 w 1209257"/>
                    <a:gd name="connsiteY1869" fmla="*/ 394503 h 977923"/>
                    <a:gd name="connsiteX1870" fmla="*/ 1197096 w 1209257"/>
                    <a:gd name="connsiteY1870" fmla="*/ 401171 h 977923"/>
                    <a:gd name="connsiteX1871" fmla="*/ 1191273 w 1209257"/>
                    <a:gd name="connsiteY1871" fmla="*/ 408394 h 977923"/>
                    <a:gd name="connsiteX1872" fmla="*/ 1184965 w 1209257"/>
                    <a:gd name="connsiteY1872" fmla="*/ 401171 h 977923"/>
                    <a:gd name="connsiteX1873" fmla="*/ 1191273 w 1209257"/>
                    <a:gd name="connsiteY1873" fmla="*/ 394503 h 977923"/>
                    <a:gd name="connsiteX1874" fmla="*/ 1171864 w 1209257"/>
                    <a:gd name="connsiteY1874" fmla="*/ 394503 h 977923"/>
                    <a:gd name="connsiteX1875" fmla="*/ 1178172 w 1209257"/>
                    <a:gd name="connsiteY1875" fmla="*/ 401171 h 977923"/>
                    <a:gd name="connsiteX1876" fmla="*/ 1171864 w 1209257"/>
                    <a:gd name="connsiteY1876" fmla="*/ 408394 h 977923"/>
                    <a:gd name="connsiteX1877" fmla="*/ 1165556 w 1209257"/>
                    <a:gd name="connsiteY1877" fmla="*/ 401171 h 977923"/>
                    <a:gd name="connsiteX1878" fmla="*/ 1171864 w 1209257"/>
                    <a:gd name="connsiteY1878" fmla="*/ 394503 h 977923"/>
                    <a:gd name="connsiteX1879" fmla="*/ 1152939 w 1209257"/>
                    <a:gd name="connsiteY1879" fmla="*/ 394503 h 977923"/>
                    <a:gd name="connsiteX1880" fmla="*/ 1158762 w 1209257"/>
                    <a:gd name="connsiteY1880" fmla="*/ 401171 h 977923"/>
                    <a:gd name="connsiteX1881" fmla="*/ 1152939 w 1209257"/>
                    <a:gd name="connsiteY1881" fmla="*/ 408394 h 977923"/>
                    <a:gd name="connsiteX1882" fmla="*/ 1146631 w 1209257"/>
                    <a:gd name="connsiteY1882" fmla="*/ 401171 h 977923"/>
                    <a:gd name="connsiteX1883" fmla="*/ 1152939 w 1209257"/>
                    <a:gd name="connsiteY1883" fmla="*/ 394503 h 977923"/>
                    <a:gd name="connsiteX1884" fmla="*/ 1133529 w 1209257"/>
                    <a:gd name="connsiteY1884" fmla="*/ 394503 h 977923"/>
                    <a:gd name="connsiteX1885" fmla="*/ 1139838 w 1209257"/>
                    <a:gd name="connsiteY1885" fmla="*/ 401171 h 977923"/>
                    <a:gd name="connsiteX1886" fmla="*/ 1133529 w 1209257"/>
                    <a:gd name="connsiteY1886" fmla="*/ 408394 h 977923"/>
                    <a:gd name="connsiteX1887" fmla="*/ 1127221 w 1209257"/>
                    <a:gd name="connsiteY1887" fmla="*/ 401171 h 977923"/>
                    <a:gd name="connsiteX1888" fmla="*/ 1133529 w 1209257"/>
                    <a:gd name="connsiteY1888" fmla="*/ 394503 h 977923"/>
                    <a:gd name="connsiteX1889" fmla="*/ 1114605 w 1209257"/>
                    <a:gd name="connsiteY1889" fmla="*/ 394503 h 977923"/>
                    <a:gd name="connsiteX1890" fmla="*/ 1120913 w 1209257"/>
                    <a:gd name="connsiteY1890" fmla="*/ 401171 h 977923"/>
                    <a:gd name="connsiteX1891" fmla="*/ 1114605 w 1209257"/>
                    <a:gd name="connsiteY1891" fmla="*/ 408394 h 977923"/>
                    <a:gd name="connsiteX1892" fmla="*/ 1108297 w 1209257"/>
                    <a:gd name="connsiteY1892" fmla="*/ 401171 h 977923"/>
                    <a:gd name="connsiteX1893" fmla="*/ 1114605 w 1209257"/>
                    <a:gd name="connsiteY1893" fmla="*/ 394503 h 977923"/>
                    <a:gd name="connsiteX1894" fmla="*/ 1095195 w 1209257"/>
                    <a:gd name="connsiteY1894" fmla="*/ 394503 h 977923"/>
                    <a:gd name="connsiteX1895" fmla="*/ 1101503 w 1209257"/>
                    <a:gd name="connsiteY1895" fmla="*/ 401171 h 977923"/>
                    <a:gd name="connsiteX1896" fmla="*/ 1095195 w 1209257"/>
                    <a:gd name="connsiteY1896" fmla="*/ 408394 h 977923"/>
                    <a:gd name="connsiteX1897" fmla="*/ 1089372 w 1209257"/>
                    <a:gd name="connsiteY1897" fmla="*/ 401171 h 977923"/>
                    <a:gd name="connsiteX1898" fmla="*/ 1095195 w 1209257"/>
                    <a:gd name="connsiteY1898" fmla="*/ 394503 h 977923"/>
                    <a:gd name="connsiteX1899" fmla="*/ 1057346 w 1209257"/>
                    <a:gd name="connsiteY1899" fmla="*/ 394503 h 977923"/>
                    <a:gd name="connsiteX1900" fmla="*/ 1063169 w 1209257"/>
                    <a:gd name="connsiteY1900" fmla="*/ 401171 h 977923"/>
                    <a:gd name="connsiteX1901" fmla="*/ 1057346 w 1209257"/>
                    <a:gd name="connsiteY1901" fmla="*/ 408394 h 977923"/>
                    <a:gd name="connsiteX1902" fmla="*/ 1051038 w 1209257"/>
                    <a:gd name="connsiteY1902" fmla="*/ 401171 h 977923"/>
                    <a:gd name="connsiteX1903" fmla="*/ 1057346 w 1209257"/>
                    <a:gd name="connsiteY1903" fmla="*/ 394503 h 977923"/>
                    <a:gd name="connsiteX1904" fmla="*/ 1037936 w 1209257"/>
                    <a:gd name="connsiteY1904" fmla="*/ 394503 h 977923"/>
                    <a:gd name="connsiteX1905" fmla="*/ 1044245 w 1209257"/>
                    <a:gd name="connsiteY1905" fmla="*/ 401171 h 977923"/>
                    <a:gd name="connsiteX1906" fmla="*/ 1037936 w 1209257"/>
                    <a:gd name="connsiteY1906" fmla="*/ 408394 h 977923"/>
                    <a:gd name="connsiteX1907" fmla="*/ 1031628 w 1209257"/>
                    <a:gd name="connsiteY1907" fmla="*/ 401171 h 977923"/>
                    <a:gd name="connsiteX1908" fmla="*/ 1037936 w 1209257"/>
                    <a:gd name="connsiteY1908" fmla="*/ 394503 h 977923"/>
                    <a:gd name="connsiteX1909" fmla="*/ 1019012 w 1209257"/>
                    <a:gd name="connsiteY1909" fmla="*/ 394503 h 977923"/>
                    <a:gd name="connsiteX1910" fmla="*/ 1024835 w 1209257"/>
                    <a:gd name="connsiteY1910" fmla="*/ 401171 h 977923"/>
                    <a:gd name="connsiteX1911" fmla="*/ 1019012 w 1209257"/>
                    <a:gd name="connsiteY1911" fmla="*/ 408394 h 977923"/>
                    <a:gd name="connsiteX1912" fmla="*/ 1012704 w 1209257"/>
                    <a:gd name="connsiteY1912" fmla="*/ 401171 h 977923"/>
                    <a:gd name="connsiteX1913" fmla="*/ 1019012 w 1209257"/>
                    <a:gd name="connsiteY1913" fmla="*/ 394503 h 977923"/>
                    <a:gd name="connsiteX1914" fmla="*/ 999602 w 1209257"/>
                    <a:gd name="connsiteY1914" fmla="*/ 394503 h 977923"/>
                    <a:gd name="connsiteX1915" fmla="*/ 1005910 w 1209257"/>
                    <a:gd name="connsiteY1915" fmla="*/ 401171 h 977923"/>
                    <a:gd name="connsiteX1916" fmla="*/ 999602 w 1209257"/>
                    <a:gd name="connsiteY1916" fmla="*/ 408394 h 977923"/>
                    <a:gd name="connsiteX1917" fmla="*/ 993779 w 1209257"/>
                    <a:gd name="connsiteY1917" fmla="*/ 401171 h 977923"/>
                    <a:gd name="connsiteX1918" fmla="*/ 999602 w 1209257"/>
                    <a:gd name="connsiteY1918" fmla="*/ 394503 h 977923"/>
                    <a:gd name="connsiteX1919" fmla="*/ 980678 w 1209257"/>
                    <a:gd name="connsiteY1919" fmla="*/ 394503 h 977923"/>
                    <a:gd name="connsiteX1920" fmla="*/ 986986 w 1209257"/>
                    <a:gd name="connsiteY1920" fmla="*/ 401171 h 977923"/>
                    <a:gd name="connsiteX1921" fmla="*/ 980678 w 1209257"/>
                    <a:gd name="connsiteY1921" fmla="*/ 408394 h 977923"/>
                    <a:gd name="connsiteX1922" fmla="*/ 974370 w 1209257"/>
                    <a:gd name="connsiteY1922" fmla="*/ 401171 h 977923"/>
                    <a:gd name="connsiteX1923" fmla="*/ 980678 w 1209257"/>
                    <a:gd name="connsiteY1923" fmla="*/ 394503 h 977923"/>
                    <a:gd name="connsiteX1924" fmla="*/ 961268 w 1209257"/>
                    <a:gd name="connsiteY1924" fmla="*/ 394503 h 977923"/>
                    <a:gd name="connsiteX1925" fmla="*/ 967576 w 1209257"/>
                    <a:gd name="connsiteY1925" fmla="*/ 401171 h 977923"/>
                    <a:gd name="connsiteX1926" fmla="*/ 961268 w 1209257"/>
                    <a:gd name="connsiteY1926" fmla="*/ 408394 h 977923"/>
                    <a:gd name="connsiteX1927" fmla="*/ 955445 w 1209257"/>
                    <a:gd name="connsiteY1927" fmla="*/ 401171 h 977923"/>
                    <a:gd name="connsiteX1928" fmla="*/ 961268 w 1209257"/>
                    <a:gd name="connsiteY1928" fmla="*/ 394503 h 977923"/>
                    <a:gd name="connsiteX1929" fmla="*/ 942343 w 1209257"/>
                    <a:gd name="connsiteY1929" fmla="*/ 394503 h 977923"/>
                    <a:gd name="connsiteX1930" fmla="*/ 948652 w 1209257"/>
                    <a:gd name="connsiteY1930" fmla="*/ 401171 h 977923"/>
                    <a:gd name="connsiteX1931" fmla="*/ 942343 w 1209257"/>
                    <a:gd name="connsiteY1931" fmla="*/ 408394 h 977923"/>
                    <a:gd name="connsiteX1932" fmla="*/ 936035 w 1209257"/>
                    <a:gd name="connsiteY1932" fmla="*/ 401171 h 977923"/>
                    <a:gd name="connsiteX1933" fmla="*/ 942343 w 1209257"/>
                    <a:gd name="connsiteY1933" fmla="*/ 394503 h 977923"/>
                    <a:gd name="connsiteX1934" fmla="*/ 808416 w 1209257"/>
                    <a:gd name="connsiteY1934" fmla="*/ 394503 h 977923"/>
                    <a:gd name="connsiteX1935" fmla="*/ 814724 w 1209257"/>
                    <a:gd name="connsiteY1935" fmla="*/ 401171 h 977923"/>
                    <a:gd name="connsiteX1936" fmla="*/ 808416 w 1209257"/>
                    <a:gd name="connsiteY1936" fmla="*/ 408394 h 977923"/>
                    <a:gd name="connsiteX1937" fmla="*/ 802108 w 1209257"/>
                    <a:gd name="connsiteY1937" fmla="*/ 401171 h 977923"/>
                    <a:gd name="connsiteX1938" fmla="*/ 808416 w 1209257"/>
                    <a:gd name="connsiteY1938" fmla="*/ 394503 h 977923"/>
                    <a:gd name="connsiteX1939" fmla="*/ 789492 w 1209257"/>
                    <a:gd name="connsiteY1939" fmla="*/ 394503 h 977923"/>
                    <a:gd name="connsiteX1940" fmla="*/ 795315 w 1209257"/>
                    <a:gd name="connsiteY1940" fmla="*/ 401171 h 977923"/>
                    <a:gd name="connsiteX1941" fmla="*/ 789492 w 1209257"/>
                    <a:gd name="connsiteY1941" fmla="*/ 408394 h 977923"/>
                    <a:gd name="connsiteX1942" fmla="*/ 783184 w 1209257"/>
                    <a:gd name="connsiteY1942" fmla="*/ 401171 h 977923"/>
                    <a:gd name="connsiteX1943" fmla="*/ 789492 w 1209257"/>
                    <a:gd name="connsiteY1943" fmla="*/ 394503 h 977923"/>
                    <a:gd name="connsiteX1944" fmla="*/ 426044 w 1209257"/>
                    <a:gd name="connsiteY1944" fmla="*/ 394503 h 977923"/>
                    <a:gd name="connsiteX1945" fmla="*/ 431867 w 1209257"/>
                    <a:gd name="connsiteY1945" fmla="*/ 401171 h 977923"/>
                    <a:gd name="connsiteX1946" fmla="*/ 426044 w 1209257"/>
                    <a:gd name="connsiteY1946" fmla="*/ 408394 h 977923"/>
                    <a:gd name="connsiteX1947" fmla="*/ 419736 w 1209257"/>
                    <a:gd name="connsiteY1947" fmla="*/ 401171 h 977923"/>
                    <a:gd name="connsiteX1948" fmla="*/ 426044 w 1209257"/>
                    <a:gd name="connsiteY1948" fmla="*/ 394503 h 977923"/>
                    <a:gd name="connsiteX1949" fmla="*/ 406634 w 1209257"/>
                    <a:gd name="connsiteY1949" fmla="*/ 394503 h 977923"/>
                    <a:gd name="connsiteX1950" fmla="*/ 412943 w 1209257"/>
                    <a:gd name="connsiteY1950" fmla="*/ 401171 h 977923"/>
                    <a:gd name="connsiteX1951" fmla="*/ 406634 w 1209257"/>
                    <a:gd name="connsiteY1951" fmla="*/ 408394 h 977923"/>
                    <a:gd name="connsiteX1952" fmla="*/ 400326 w 1209257"/>
                    <a:gd name="connsiteY1952" fmla="*/ 401171 h 977923"/>
                    <a:gd name="connsiteX1953" fmla="*/ 406634 w 1209257"/>
                    <a:gd name="connsiteY1953" fmla="*/ 394503 h 977923"/>
                    <a:gd name="connsiteX1954" fmla="*/ 387710 w 1209257"/>
                    <a:gd name="connsiteY1954" fmla="*/ 394503 h 977923"/>
                    <a:gd name="connsiteX1955" fmla="*/ 393533 w 1209257"/>
                    <a:gd name="connsiteY1955" fmla="*/ 401171 h 977923"/>
                    <a:gd name="connsiteX1956" fmla="*/ 387710 w 1209257"/>
                    <a:gd name="connsiteY1956" fmla="*/ 408394 h 977923"/>
                    <a:gd name="connsiteX1957" fmla="*/ 381402 w 1209257"/>
                    <a:gd name="connsiteY1957" fmla="*/ 401171 h 977923"/>
                    <a:gd name="connsiteX1958" fmla="*/ 387710 w 1209257"/>
                    <a:gd name="connsiteY1958" fmla="*/ 394503 h 977923"/>
                    <a:gd name="connsiteX1959" fmla="*/ 368300 w 1209257"/>
                    <a:gd name="connsiteY1959" fmla="*/ 394503 h 977923"/>
                    <a:gd name="connsiteX1960" fmla="*/ 374608 w 1209257"/>
                    <a:gd name="connsiteY1960" fmla="*/ 401171 h 977923"/>
                    <a:gd name="connsiteX1961" fmla="*/ 368300 w 1209257"/>
                    <a:gd name="connsiteY1961" fmla="*/ 408394 h 977923"/>
                    <a:gd name="connsiteX1962" fmla="*/ 362477 w 1209257"/>
                    <a:gd name="connsiteY1962" fmla="*/ 401171 h 977923"/>
                    <a:gd name="connsiteX1963" fmla="*/ 368300 w 1209257"/>
                    <a:gd name="connsiteY1963" fmla="*/ 394503 h 977923"/>
                    <a:gd name="connsiteX1964" fmla="*/ 349376 w 1209257"/>
                    <a:gd name="connsiteY1964" fmla="*/ 394503 h 977923"/>
                    <a:gd name="connsiteX1965" fmla="*/ 355684 w 1209257"/>
                    <a:gd name="connsiteY1965" fmla="*/ 401171 h 977923"/>
                    <a:gd name="connsiteX1966" fmla="*/ 349376 w 1209257"/>
                    <a:gd name="connsiteY1966" fmla="*/ 408394 h 977923"/>
                    <a:gd name="connsiteX1967" fmla="*/ 343068 w 1209257"/>
                    <a:gd name="connsiteY1967" fmla="*/ 401171 h 977923"/>
                    <a:gd name="connsiteX1968" fmla="*/ 349376 w 1209257"/>
                    <a:gd name="connsiteY1968" fmla="*/ 394503 h 977923"/>
                    <a:gd name="connsiteX1969" fmla="*/ 329966 w 1209257"/>
                    <a:gd name="connsiteY1969" fmla="*/ 394503 h 977923"/>
                    <a:gd name="connsiteX1970" fmla="*/ 336274 w 1209257"/>
                    <a:gd name="connsiteY1970" fmla="*/ 401171 h 977923"/>
                    <a:gd name="connsiteX1971" fmla="*/ 329966 w 1209257"/>
                    <a:gd name="connsiteY1971" fmla="*/ 408394 h 977923"/>
                    <a:gd name="connsiteX1972" fmla="*/ 324143 w 1209257"/>
                    <a:gd name="connsiteY1972" fmla="*/ 401171 h 977923"/>
                    <a:gd name="connsiteX1973" fmla="*/ 329966 w 1209257"/>
                    <a:gd name="connsiteY1973" fmla="*/ 394503 h 977923"/>
                    <a:gd name="connsiteX1974" fmla="*/ 311041 w 1209257"/>
                    <a:gd name="connsiteY1974" fmla="*/ 394503 h 977923"/>
                    <a:gd name="connsiteX1975" fmla="*/ 317350 w 1209257"/>
                    <a:gd name="connsiteY1975" fmla="*/ 401171 h 977923"/>
                    <a:gd name="connsiteX1976" fmla="*/ 311041 w 1209257"/>
                    <a:gd name="connsiteY1976" fmla="*/ 408394 h 977923"/>
                    <a:gd name="connsiteX1977" fmla="*/ 304733 w 1209257"/>
                    <a:gd name="connsiteY1977" fmla="*/ 401171 h 977923"/>
                    <a:gd name="connsiteX1978" fmla="*/ 311041 w 1209257"/>
                    <a:gd name="connsiteY1978" fmla="*/ 394503 h 977923"/>
                    <a:gd name="connsiteX1979" fmla="*/ 292117 w 1209257"/>
                    <a:gd name="connsiteY1979" fmla="*/ 394503 h 977923"/>
                    <a:gd name="connsiteX1980" fmla="*/ 297940 w 1209257"/>
                    <a:gd name="connsiteY1980" fmla="*/ 401171 h 977923"/>
                    <a:gd name="connsiteX1981" fmla="*/ 292117 w 1209257"/>
                    <a:gd name="connsiteY1981" fmla="*/ 408394 h 977923"/>
                    <a:gd name="connsiteX1982" fmla="*/ 285809 w 1209257"/>
                    <a:gd name="connsiteY1982" fmla="*/ 401171 h 977923"/>
                    <a:gd name="connsiteX1983" fmla="*/ 292117 w 1209257"/>
                    <a:gd name="connsiteY1983" fmla="*/ 394503 h 977923"/>
                    <a:gd name="connsiteX1984" fmla="*/ 272707 w 1209257"/>
                    <a:gd name="connsiteY1984" fmla="*/ 394503 h 977923"/>
                    <a:gd name="connsiteX1985" fmla="*/ 279015 w 1209257"/>
                    <a:gd name="connsiteY1985" fmla="*/ 401171 h 977923"/>
                    <a:gd name="connsiteX1986" fmla="*/ 272707 w 1209257"/>
                    <a:gd name="connsiteY1986" fmla="*/ 408394 h 977923"/>
                    <a:gd name="connsiteX1987" fmla="*/ 266399 w 1209257"/>
                    <a:gd name="connsiteY1987" fmla="*/ 401171 h 977923"/>
                    <a:gd name="connsiteX1988" fmla="*/ 272707 w 1209257"/>
                    <a:gd name="connsiteY1988" fmla="*/ 394503 h 977923"/>
                    <a:gd name="connsiteX1989" fmla="*/ 253783 w 1209257"/>
                    <a:gd name="connsiteY1989" fmla="*/ 394503 h 977923"/>
                    <a:gd name="connsiteX1990" fmla="*/ 259606 w 1209257"/>
                    <a:gd name="connsiteY1990" fmla="*/ 401171 h 977923"/>
                    <a:gd name="connsiteX1991" fmla="*/ 253783 w 1209257"/>
                    <a:gd name="connsiteY1991" fmla="*/ 408394 h 977923"/>
                    <a:gd name="connsiteX1992" fmla="*/ 247475 w 1209257"/>
                    <a:gd name="connsiteY1992" fmla="*/ 401171 h 977923"/>
                    <a:gd name="connsiteX1993" fmla="*/ 253783 w 1209257"/>
                    <a:gd name="connsiteY1993" fmla="*/ 394503 h 977923"/>
                    <a:gd name="connsiteX1994" fmla="*/ 234373 w 1209257"/>
                    <a:gd name="connsiteY1994" fmla="*/ 394503 h 977923"/>
                    <a:gd name="connsiteX1995" fmla="*/ 240681 w 1209257"/>
                    <a:gd name="connsiteY1995" fmla="*/ 401171 h 977923"/>
                    <a:gd name="connsiteX1996" fmla="*/ 234373 w 1209257"/>
                    <a:gd name="connsiteY1996" fmla="*/ 408394 h 977923"/>
                    <a:gd name="connsiteX1997" fmla="*/ 228550 w 1209257"/>
                    <a:gd name="connsiteY1997" fmla="*/ 401171 h 977923"/>
                    <a:gd name="connsiteX1998" fmla="*/ 234373 w 1209257"/>
                    <a:gd name="connsiteY1998" fmla="*/ 394503 h 977923"/>
                    <a:gd name="connsiteX1999" fmla="*/ 885085 w 1209257"/>
                    <a:gd name="connsiteY1999" fmla="*/ 375611 h 977923"/>
                    <a:gd name="connsiteX2000" fmla="*/ 887996 w 1209257"/>
                    <a:gd name="connsiteY2000" fmla="*/ 379501 h 977923"/>
                    <a:gd name="connsiteX2001" fmla="*/ 885085 w 1209257"/>
                    <a:gd name="connsiteY2001" fmla="*/ 382835 h 977923"/>
                    <a:gd name="connsiteX2002" fmla="*/ 881688 w 1209257"/>
                    <a:gd name="connsiteY2002" fmla="*/ 379501 h 977923"/>
                    <a:gd name="connsiteX2003" fmla="*/ 885085 w 1209257"/>
                    <a:gd name="connsiteY2003" fmla="*/ 375611 h 977923"/>
                    <a:gd name="connsiteX2004" fmla="*/ 1207545 w 1209257"/>
                    <a:gd name="connsiteY2004" fmla="*/ 375316 h 977923"/>
                    <a:gd name="connsiteX2005" fmla="*/ 1208499 w 1209257"/>
                    <a:gd name="connsiteY2005" fmla="*/ 384779 h 977923"/>
                    <a:gd name="connsiteX2006" fmla="*/ 1203890 w 1209257"/>
                    <a:gd name="connsiteY2006" fmla="*/ 379501 h 977923"/>
                    <a:gd name="connsiteX2007" fmla="*/ 1191273 w 1209257"/>
                    <a:gd name="connsiteY2007" fmla="*/ 372278 h 977923"/>
                    <a:gd name="connsiteX2008" fmla="*/ 1197096 w 1209257"/>
                    <a:gd name="connsiteY2008" fmla="*/ 379501 h 977923"/>
                    <a:gd name="connsiteX2009" fmla="*/ 1191273 w 1209257"/>
                    <a:gd name="connsiteY2009" fmla="*/ 386724 h 977923"/>
                    <a:gd name="connsiteX2010" fmla="*/ 1184965 w 1209257"/>
                    <a:gd name="connsiteY2010" fmla="*/ 379501 h 977923"/>
                    <a:gd name="connsiteX2011" fmla="*/ 1191273 w 1209257"/>
                    <a:gd name="connsiteY2011" fmla="*/ 372278 h 977923"/>
                    <a:gd name="connsiteX2012" fmla="*/ 1171864 w 1209257"/>
                    <a:gd name="connsiteY2012" fmla="*/ 372278 h 977923"/>
                    <a:gd name="connsiteX2013" fmla="*/ 1178172 w 1209257"/>
                    <a:gd name="connsiteY2013" fmla="*/ 379501 h 977923"/>
                    <a:gd name="connsiteX2014" fmla="*/ 1171864 w 1209257"/>
                    <a:gd name="connsiteY2014" fmla="*/ 386724 h 977923"/>
                    <a:gd name="connsiteX2015" fmla="*/ 1165556 w 1209257"/>
                    <a:gd name="connsiteY2015" fmla="*/ 379501 h 977923"/>
                    <a:gd name="connsiteX2016" fmla="*/ 1171864 w 1209257"/>
                    <a:gd name="connsiteY2016" fmla="*/ 372278 h 977923"/>
                    <a:gd name="connsiteX2017" fmla="*/ 1152939 w 1209257"/>
                    <a:gd name="connsiteY2017" fmla="*/ 372278 h 977923"/>
                    <a:gd name="connsiteX2018" fmla="*/ 1158762 w 1209257"/>
                    <a:gd name="connsiteY2018" fmla="*/ 379501 h 977923"/>
                    <a:gd name="connsiteX2019" fmla="*/ 1152939 w 1209257"/>
                    <a:gd name="connsiteY2019" fmla="*/ 386724 h 977923"/>
                    <a:gd name="connsiteX2020" fmla="*/ 1146631 w 1209257"/>
                    <a:gd name="connsiteY2020" fmla="*/ 379501 h 977923"/>
                    <a:gd name="connsiteX2021" fmla="*/ 1152939 w 1209257"/>
                    <a:gd name="connsiteY2021" fmla="*/ 372278 h 977923"/>
                    <a:gd name="connsiteX2022" fmla="*/ 1133529 w 1209257"/>
                    <a:gd name="connsiteY2022" fmla="*/ 372278 h 977923"/>
                    <a:gd name="connsiteX2023" fmla="*/ 1139838 w 1209257"/>
                    <a:gd name="connsiteY2023" fmla="*/ 379501 h 977923"/>
                    <a:gd name="connsiteX2024" fmla="*/ 1133529 w 1209257"/>
                    <a:gd name="connsiteY2024" fmla="*/ 386724 h 977923"/>
                    <a:gd name="connsiteX2025" fmla="*/ 1127221 w 1209257"/>
                    <a:gd name="connsiteY2025" fmla="*/ 379501 h 977923"/>
                    <a:gd name="connsiteX2026" fmla="*/ 1133529 w 1209257"/>
                    <a:gd name="connsiteY2026" fmla="*/ 372278 h 977923"/>
                    <a:gd name="connsiteX2027" fmla="*/ 1114605 w 1209257"/>
                    <a:gd name="connsiteY2027" fmla="*/ 372278 h 977923"/>
                    <a:gd name="connsiteX2028" fmla="*/ 1120913 w 1209257"/>
                    <a:gd name="connsiteY2028" fmla="*/ 379501 h 977923"/>
                    <a:gd name="connsiteX2029" fmla="*/ 1114605 w 1209257"/>
                    <a:gd name="connsiteY2029" fmla="*/ 386724 h 977923"/>
                    <a:gd name="connsiteX2030" fmla="*/ 1108297 w 1209257"/>
                    <a:gd name="connsiteY2030" fmla="*/ 379501 h 977923"/>
                    <a:gd name="connsiteX2031" fmla="*/ 1114605 w 1209257"/>
                    <a:gd name="connsiteY2031" fmla="*/ 372278 h 977923"/>
                    <a:gd name="connsiteX2032" fmla="*/ 1095195 w 1209257"/>
                    <a:gd name="connsiteY2032" fmla="*/ 372278 h 977923"/>
                    <a:gd name="connsiteX2033" fmla="*/ 1101503 w 1209257"/>
                    <a:gd name="connsiteY2033" fmla="*/ 379501 h 977923"/>
                    <a:gd name="connsiteX2034" fmla="*/ 1095195 w 1209257"/>
                    <a:gd name="connsiteY2034" fmla="*/ 386724 h 977923"/>
                    <a:gd name="connsiteX2035" fmla="*/ 1089372 w 1209257"/>
                    <a:gd name="connsiteY2035" fmla="*/ 379501 h 977923"/>
                    <a:gd name="connsiteX2036" fmla="*/ 1095195 w 1209257"/>
                    <a:gd name="connsiteY2036" fmla="*/ 372278 h 977923"/>
                    <a:gd name="connsiteX2037" fmla="*/ 1057346 w 1209257"/>
                    <a:gd name="connsiteY2037" fmla="*/ 372278 h 977923"/>
                    <a:gd name="connsiteX2038" fmla="*/ 1063169 w 1209257"/>
                    <a:gd name="connsiteY2038" fmla="*/ 379501 h 977923"/>
                    <a:gd name="connsiteX2039" fmla="*/ 1057346 w 1209257"/>
                    <a:gd name="connsiteY2039" fmla="*/ 386724 h 977923"/>
                    <a:gd name="connsiteX2040" fmla="*/ 1051038 w 1209257"/>
                    <a:gd name="connsiteY2040" fmla="*/ 379501 h 977923"/>
                    <a:gd name="connsiteX2041" fmla="*/ 1057346 w 1209257"/>
                    <a:gd name="connsiteY2041" fmla="*/ 372278 h 977923"/>
                    <a:gd name="connsiteX2042" fmla="*/ 1037936 w 1209257"/>
                    <a:gd name="connsiteY2042" fmla="*/ 372278 h 977923"/>
                    <a:gd name="connsiteX2043" fmla="*/ 1044245 w 1209257"/>
                    <a:gd name="connsiteY2043" fmla="*/ 379501 h 977923"/>
                    <a:gd name="connsiteX2044" fmla="*/ 1037936 w 1209257"/>
                    <a:gd name="connsiteY2044" fmla="*/ 386724 h 977923"/>
                    <a:gd name="connsiteX2045" fmla="*/ 1031628 w 1209257"/>
                    <a:gd name="connsiteY2045" fmla="*/ 379501 h 977923"/>
                    <a:gd name="connsiteX2046" fmla="*/ 1037936 w 1209257"/>
                    <a:gd name="connsiteY2046" fmla="*/ 372278 h 977923"/>
                    <a:gd name="connsiteX2047" fmla="*/ 999602 w 1209257"/>
                    <a:gd name="connsiteY2047" fmla="*/ 372278 h 977923"/>
                    <a:gd name="connsiteX2048" fmla="*/ 1005910 w 1209257"/>
                    <a:gd name="connsiteY2048" fmla="*/ 379501 h 977923"/>
                    <a:gd name="connsiteX2049" fmla="*/ 999602 w 1209257"/>
                    <a:gd name="connsiteY2049" fmla="*/ 386724 h 977923"/>
                    <a:gd name="connsiteX2050" fmla="*/ 993779 w 1209257"/>
                    <a:gd name="connsiteY2050" fmla="*/ 379501 h 977923"/>
                    <a:gd name="connsiteX2051" fmla="*/ 999602 w 1209257"/>
                    <a:gd name="connsiteY2051" fmla="*/ 372278 h 977923"/>
                    <a:gd name="connsiteX2052" fmla="*/ 980678 w 1209257"/>
                    <a:gd name="connsiteY2052" fmla="*/ 372278 h 977923"/>
                    <a:gd name="connsiteX2053" fmla="*/ 986986 w 1209257"/>
                    <a:gd name="connsiteY2053" fmla="*/ 379501 h 977923"/>
                    <a:gd name="connsiteX2054" fmla="*/ 980678 w 1209257"/>
                    <a:gd name="connsiteY2054" fmla="*/ 386724 h 977923"/>
                    <a:gd name="connsiteX2055" fmla="*/ 974370 w 1209257"/>
                    <a:gd name="connsiteY2055" fmla="*/ 379501 h 977923"/>
                    <a:gd name="connsiteX2056" fmla="*/ 980678 w 1209257"/>
                    <a:gd name="connsiteY2056" fmla="*/ 372278 h 977923"/>
                    <a:gd name="connsiteX2057" fmla="*/ 961268 w 1209257"/>
                    <a:gd name="connsiteY2057" fmla="*/ 372278 h 977923"/>
                    <a:gd name="connsiteX2058" fmla="*/ 967576 w 1209257"/>
                    <a:gd name="connsiteY2058" fmla="*/ 379501 h 977923"/>
                    <a:gd name="connsiteX2059" fmla="*/ 961268 w 1209257"/>
                    <a:gd name="connsiteY2059" fmla="*/ 386724 h 977923"/>
                    <a:gd name="connsiteX2060" fmla="*/ 955445 w 1209257"/>
                    <a:gd name="connsiteY2060" fmla="*/ 379501 h 977923"/>
                    <a:gd name="connsiteX2061" fmla="*/ 961268 w 1209257"/>
                    <a:gd name="connsiteY2061" fmla="*/ 372278 h 977923"/>
                    <a:gd name="connsiteX2062" fmla="*/ 942343 w 1209257"/>
                    <a:gd name="connsiteY2062" fmla="*/ 372278 h 977923"/>
                    <a:gd name="connsiteX2063" fmla="*/ 948652 w 1209257"/>
                    <a:gd name="connsiteY2063" fmla="*/ 379501 h 977923"/>
                    <a:gd name="connsiteX2064" fmla="*/ 942343 w 1209257"/>
                    <a:gd name="connsiteY2064" fmla="*/ 386724 h 977923"/>
                    <a:gd name="connsiteX2065" fmla="*/ 936035 w 1209257"/>
                    <a:gd name="connsiteY2065" fmla="*/ 379501 h 977923"/>
                    <a:gd name="connsiteX2066" fmla="*/ 942343 w 1209257"/>
                    <a:gd name="connsiteY2066" fmla="*/ 372278 h 977923"/>
                    <a:gd name="connsiteX2067" fmla="*/ 923419 w 1209257"/>
                    <a:gd name="connsiteY2067" fmla="*/ 372278 h 977923"/>
                    <a:gd name="connsiteX2068" fmla="*/ 929242 w 1209257"/>
                    <a:gd name="connsiteY2068" fmla="*/ 379501 h 977923"/>
                    <a:gd name="connsiteX2069" fmla="*/ 923419 w 1209257"/>
                    <a:gd name="connsiteY2069" fmla="*/ 386724 h 977923"/>
                    <a:gd name="connsiteX2070" fmla="*/ 917111 w 1209257"/>
                    <a:gd name="connsiteY2070" fmla="*/ 379501 h 977923"/>
                    <a:gd name="connsiteX2071" fmla="*/ 923419 w 1209257"/>
                    <a:gd name="connsiteY2071" fmla="*/ 372278 h 977923"/>
                    <a:gd name="connsiteX2072" fmla="*/ 827341 w 1209257"/>
                    <a:gd name="connsiteY2072" fmla="*/ 372278 h 977923"/>
                    <a:gd name="connsiteX2073" fmla="*/ 833649 w 1209257"/>
                    <a:gd name="connsiteY2073" fmla="*/ 379501 h 977923"/>
                    <a:gd name="connsiteX2074" fmla="*/ 827341 w 1209257"/>
                    <a:gd name="connsiteY2074" fmla="*/ 386724 h 977923"/>
                    <a:gd name="connsiteX2075" fmla="*/ 821518 w 1209257"/>
                    <a:gd name="connsiteY2075" fmla="*/ 379501 h 977923"/>
                    <a:gd name="connsiteX2076" fmla="*/ 827341 w 1209257"/>
                    <a:gd name="connsiteY2076" fmla="*/ 372278 h 977923"/>
                    <a:gd name="connsiteX2077" fmla="*/ 808416 w 1209257"/>
                    <a:gd name="connsiteY2077" fmla="*/ 372278 h 977923"/>
                    <a:gd name="connsiteX2078" fmla="*/ 814724 w 1209257"/>
                    <a:gd name="connsiteY2078" fmla="*/ 379501 h 977923"/>
                    <a:gd name="connsiteX2079" fmla="*/ 808416 w 1209257"/>
                    <a:gd name="connsiteY2079" fmla="*/ 386724 h 977923"/>
                    <a:gd name="connsiteX2080" fmla="*/ 802108 w 1209257"/>
                    <a:gd name="connsiteY2080" fmla="*/ 379501 h 977923"/>
                    <a:gd name="connsiteX2081" fmla="*/ 808416 w 1209257"/>
                    <a:gd name="connsiteY2081" fmla="*/ 372278 h 977923"/>
                    <a:gd name="connsiteX2082" fmla="*/ 789492 w 1209257"/>
                    <a:gd name="connsiteY2082" fmla="*/ 372278 h 977923"/>
                    <a:gd name="connsiteX2083" fmla="*/ 795315 w 1209257"/>
                    <a:gd name="connsiteY2083" fmla="*/ 379501 h 977923"/>
                    <a:gd name="connsiteX2084" fmla="*/ 789492 w 1209257"/>
                    <a:gd name="connsiteY2084" fmla="*/ 386724 h 977923"/>
                    <a:gd name="connsiteX2085" fmla="*/ 783184 w 1209257"/>
                    <a:gd name="connsiteY2085" fmla="*/ 379501 h 977923"/>
                    <a:gd name="connsiteX2086" fmla="*/ 789492 w 1209257"/>
                    <a:gd name="connsiteY2086" fmla="*/ 372278 h 977923"/>
                    <a:gd name="connsiteX2087" fmla="*/ 463893 w 1209257"/>
                    <a:gd name="connsiteY2087" fmla="*/ 372278 h 977923"/>
                    <a:gd name="connsiteX2088" fmla="*/ 470201 w 1209257"/>
                    <a:gd name="connsiteY2088" fmla="*/ 379501 h 977923"/>
                    <a:gd name="connsiteX2089" fmla="*/ 463893 w 1209257"/>
                    <a:gd name="connsiteY2089" fmla="*/ 386724 h 977923"/>
                    <a:gd name="connsiteX2090" fmla="*/ 458070 w 1209257"/>
                    <a:gd name="connsiteY2090" fmla="*/ 379501 h 977923"/>
                    <a:gd name="connsiteX2091" fmla="*/ 463893 w 1209257"/>
                    <a:gd name="connsiteY2091" fmla="*/ 372278 h 977923"/>
                    <a:gd name="connsiteX2092" fmla="*/ 444969 w 1209257"/>
                    <a:gd name="connsiteY2092" fmla="*/ 372278 h 977923"/>
                    <a:gd name="connsiteX2093" fmla="*/ 451277 w 1209257"/>
                    <a:gd name="connsiteY2093" fmla="*/ 379501 h 977923"/>
                    <a:gd name="connsiteX2094" fmla="*/ 444969 w 1209257"/>
                    <a:gd name="connsiteY2094" fmla="*/ 386724 h 977923"/>
                    <a:gd name="connsiteX2095" fmla="*/ 438661 w 1209257"/>
                    <a:gd name="connsiteY2095" fmla="*/ 379501 h 977923"/>
                    <a:gd name="connsiteX2096" fmla="*/ 444969 w 1209257"/>
                    <a:gd name="connsiteY2096" fmla="*/ 372278 h 977923"/>
                    <a:gd name="connsiteX2097" fmla="*/ 426044 w 1209257"/>
                    <a:gd name="connsiteY2097" fmla="*/ 372278 h 977923"/>
                    <a:gd name="connsiteX2098" fmla="*/ 431867 w 1209257"/>
                    <a:gd name="connsiteY2098" fmla="*/ 379501 h 977923"/>
                    <a:gd name="connsiteX2099" fmla="*/ 426044 w 1209257"/>
                    <a:gd name="connsiteY2099" fmla="*/ 386724 h 977923"/>
                    <a:gd name="connsiteX2100" fmla="*/ 419736 w 1209257"/>
                    <a:gd name="connsiteY2100" fmla="*/ 379501 h 977923"/>
                    <a:gd name="connsiteX2101" fmla="*/ 426044 w 1209257"/>
                    <a:gd name="connsiteY2101" fmla="*/ 372278 h 977923"/>
                    <a:gd name="connsiteX2102" fmla="*/ 406634 w 1209257"/>
                    <a:gd name="connsiteY2102" fmla="*/ 372278 h 977923"/>
                    <a:gd name="connsiteX2103" fmla="*/ 412943 w 1209257"/>
                    <a:gd name="connsiteY2103" fmla="*/ 379501 h 977923"/>
                    <a:gd name="connsiteX2104" fmla="*/ 406634 w 1209257"/>
                    <a:gd name="connsiteY2104" fmla="*/ 386724 h 977923"/>
                    <a:gd name="connsiteX2105" fmla="*/ 400326 w 1209257"/>
                    <a:gd name="connsiteY2105" fmla="*/ 379501 h 977923"/>
                    <a:gd name="connsiteX2106" fmla="*/ 406634 w 1209257"/>
                    <a:gd name="connsiteY2106" fmla="*/ 372278 h 977923"/>
                    <a:gd name="connsiteX2107" fmla="*/ 387710 w 1209257"/>
                    <a:gd name="connsiteY2107" fmla="*/ 372278 h 977923"/>
                    <a:gd name="connsiteX2108" fmla="*/ 393533 w 1209257"/>
                    <a:gd name="connsiteY2108" fmla="*/ 379501 h 977923"/>
                    <a:gd name="connsiteX2109" fmla="*/ 387710 w 1209257"/>
                    <a:gd name="connsiteY2109" fmla="*/ 386724 h 977923"/>
                    <a:gd name="connsiteX2110" fmla="*/ 381402 w 1209257"/>
                    <a:gd name="connsiteY2110" fmla="*/ 379501 h 977923"/>
                    <a:gd name="connsiteX2111" fmla="*/ 387710 w 1209257"/>
                    <a:gd name="connsiteY2111" fmla="*/ 372278 h 977923"/>
                    <a:gd name="connsiteX2112" fmla="*/ 368300 w 1209257"/>
                    <a:gd name="connsiteY2112" fmla="*/ 372278 h 977923"/>
                    <a:gd name="connsiteX2113" fmla="*/ 374608 w 1209257"/>
                    <a:gd name="connsiteY2113" fmla="*/ 379501 h 977923"/>
                    <a:gd name="connsiteX2114" fmla="*/ 368300 w 1209257"/>
                    <a:gd name="connsiteY2114" fmla="*/ 386724 h 977923"/>
                    <a:gd name="connsiteX2115" fmla="*/ 362477 w 1209257"/>
                    <a:gd name="connsiteY2115" fmla="*/ 379501 h 977923"/>
                    <a:gd name="connsiteX2116" fmla="*/ 368300 w 1209257"/>
                    <a:gd name="connsiteY2116" fmla="*/ 372278 h 977923"/>
                    <a:gd name="connsiteX2117" fmla="*/ 349376 w 1209257"/>
                    <a:gd name="connsiteY2117" fmla="*/ 372278 h 977923"/>
                    <a:gd name="connsiteX2118" fmla="*/ 355684 w 1209257"/>
                    <a:gd name="connsiteY2118" fmla="*/ 379501 h 977923"/>
                    <a:gd name="connsiteX2119" fmla="*/ 349376 w 1209257"/>
                    <a:gd name="connsiteY2119" fmla="*/ 386724 h 977923"/>
                    <a:gd name="connsiteX2120" fmla="*/ 343068 w 1209257"/>
                    <a:gd name="connsiteY2120" fmla="*/ 379501 h 977923"/>
                    <a:gd name="connsiteX2121" fmla="*/ 349376 w 1209257"/>
                    <a:gd name="connsiteY2121" fmla="*/ 372278 h 977923"/>
                    <a:gd name="connsiteX2122" fmla="*/ 329966 w 1209257"/>
                    <a:gd name="connsiteY2122" fmla="*/ 372278 h 977923"/>
                    <a:gd name="connsiteX2123" fmla="*/ 336274 w 1209257"/>
                    <a:gd name="connsiteY2123" fmla="*/ 379501 h 977923"/>
                    <a:gd name="connsiteX2124" fmla="*/ 329966 w 1209257"/>
                    <a:gd name="connsiteY2124" fmla="*/ 386724 h 977923"/>
                    <a:gd name="connsiteX2125" fmla="*/ 324143 w 1209257"/>
                    <a:gd name="connsiteY2125" fmla="*/ 379501 h 977923"/>
                    <a:gd name="connsiteX2126" fmla="*/ 329966 w 1209257"/>
                    <a:gd name="connsiteY2126" fmla="*/ 372278 h 977923"/>
                    <a:gd name="connsiteX2127" fmla="*/ 311041 w 1209257"/>
                    <a:gd name="connsiteY2127" fmla="*/ 372278 h 977923"/>
                    <a:gd name="connsiteX2128" fmla="*/ 317350 w 1209257"/>
                    <a:gd name="connsiteY2128" fmla="*/ 379501 h 977923"/>
                    <a:gd name="connsiteX2129" fmla="*/ 311041 w 1209257"/>
                    <a:gd name="connsiteY2129" fmla="*/ 386724 h 977923"/>
                    <a:gd name="connsiteX2130" fmla="*/ 304733 w 1209257"/>
                    <a:gd name="connsiteY2130" fmla="*/ 379501 h 977923"/>
                    <a:gd name="connsiteX2131" fmla="*/ 311041 w 1209257"/>
                    <a:gd name="connsiteY2131" fmla="*/ 372278 h 977923"/>
                    <a:gd name="connsiteX2132" fmla="*/ 292117 w 1209257"/>
                    <a:gd name="connsiteY2132" fmla="*/ 372278 h 977923"/>
                    <a:gd name="connsiteX2133" fmla="*/ 297940 w 1209257"/>
                    <a:gd name="connsiteY2133" fmla="*/ 379501 h 977923"/>
                    <a:gd name="connsiteX2134" fmla="*/ 292117 w 1209257"/>
                    <a:gd name="connsiteY2134" fmla="*/ 386724 h 977923"/>
                    <a:gd name="connsiteX2135" fmla="*/ 285809 w 1209257"/>
                    <a:gd name="connsiteY2135" fmla="*/ 379501 h 977923"/>
                    <a:gd name="connsiteX2136" fmla="*/ 292117 w 1209257"/>
                    <a:gd name="connsiteY2136" fmla="*/ 372278 h 977923"/>
                    <a:gd name="connsiteX2137" fmla="*/ 272707 w 1209257"/>
                    <a:gd name="connsiteY2137" fmla="*/ 372278 h 977923"/>
                    <a:gd name="connsiteX2138" fmla="*/ 279015 w 1209257"/>
                    <a:gd name="connsiteY2138" fmla="*/ 379501 h 977923"/>
                    <a:gd name="connsiteX2139" fmla="*/ 272707 w 1209257"/>
                    <a:gd name="connsiteY2139" fmla="*/ 386724 h 977923"/>
                    <a:gd name="connsiteX2140" fmla="*/ 266399 w 1209257"/>
                    <a:gd name="connsiteY2140" fmla="*/ 379501 h 977923"/>
                    <a:gd name="connsiteX2141" fmla="*/ 272707 w 1209257"/>
                    <a:gd name="connsiteY2141" fmla="*/ 372278 h 977923"/>
                    <a:gd name="connsiteX2142" fmla="*/ 253783 w 1209257"/>
                    <a:gd name="connsiteY2142" fmla="*/ 372278 h 977923"/>
                    <a:gd name="connsiteX2143" fmla="*/ 259606 w 1209257"/>
                    <a:gd name="connsiteY2143" fmla="*/ 379501 h 977923"/>
                    <a:gd name="connsiteX2144" fmla="*/ 253783 w 1209257"/>
                    <a:gd name="connsiteY2144" fmla="*/ 386724 h 977923"/>
                    <a:gd name="connsiteX2145" fmla="*/ 247475 w 1209257"/>
                    <a:gd name="connsiteY2145" fmla="*/ 379501 h 977923"/>
                    <a:gd name="connsiteX2146" fmla="*/ 253783 w 1209257"/>
                    <a:gd name="connsiteY2146" fmla="*/ 372278 h 977923"/>
                    <a:gd name="connsiteX2147" fmla="*/ 234373 w 1209257"/>
                    <a:gd name="connsiteY2147" fmla="*/ 372278 h 977923"/>
                    <a:gd name="connsiteX2148" fmla="*/ 240681 w 1209257"/>
                    <a:gd name="connsiteY2148" fmla="*/ 379501 h 977923"/>
                    <a:gd name="connsiteX2149" fmla="*/ 234373 w 1209257"/>
                    <a:gd name="connsiteY2149" fmla="*/ 386724 h 977923"/>
                    <a:gd name="connsiteX2150" fmla="*/ 228550 w 1209257"/>
                    <a:gd name="connsiteY2150" fmla="*/ 379501 h 977923"/>
                    <a:gd name="connsiteX2151" fmla="*/ 234373 w 1209257"/>
                    <a:gd name="connsiteY2151" fmla="*/ 372278 h 977923"/>
                    <a:gd name="connsiteX2152" fmla="*/ 215448 w 1209257"/>
                    <a:gd name="connsiteY2152" fmla="*/ 372278 h 977923"/>
                    <a:gd name="connsiteX2153" fmla="*/ 221757 w 1209257"/>
                    <a:gd name="connsiteY2153" fmla="*/ 379501 h 977923"/>
                    <a:gd name="connsiteX2154" fmla="*/ 215448 w 1209257"/>
                    <a:gd name="connsiteY2154" fmla="*/ 386724 h 977923"/>
                    <a:gd name="connsiteX2155" fmla="*/ 209140 w 1209257"/>
                    <a:gd name="connsiteY2155" fmla="*/ 379501 h 977923"/>
                    <a:gd name="connsiteX2156" fmla="*/ 215448 w 1209257"/>
                    <a:gd name="connsiteY2156" fmla="*/ 372278 h 977923"/>
                    <a:gd name="connsiteX2157" fmla="*/ 1205550 w 1209257"/>
                    <a:gd name="connsiteY2157" fmla="*/ 355521 h 977923"/>
                    <a:gd name="connsiteX2158" fmla="*/ 1205966 w 1209257"/>
                    <a:gd name="connsiteY2158" fmla="*/ 359653 h 977923"/>
                    <a:gd name="connsiteX2159" fmla="*/ 1203890 w 1209257"/>
                    <a:gd name="connsiteY2159" fmla="*/ 357275 h 977923"/>
                    <a:gd name="connsiteX2160" fmla="*/ 1191273 w 1209257"/>
                    <a:gd name="connsiteY2160" fmla="*/ 350608 h 977923"/>
                    <a:gd name="connsiteX2161" fmla="*/ 1197096 w 1209257"/>
                    <a:gd name="connsiteY2161" fmla="*/ 357275 h 977923"/>
                    <a:gd name="connsiteX2162" fmla="*/ 1191273 w 1209257"/>
                    <a:gd name="connsiteY2162" fmla="*/ 364499 h 977923"/>
                    <a:gd name="connsiteX2163" fmla="*/ 1184965 w 1209257"/>
                    <a:gd name="connsiteY2163" fmla="*/ 357275 h 977923"/>
                    <a:gd name="connsiteX2164" fmla="*/ 1191273 w 1209257"/>
                    <a:gd name="connsiteY2164" fmla="*/ 350608 h 977923"/>
                    <a:gd name="connsiteX2165" fmla="*/ 1171864 w 1209257"/>
                    <a:gd name="connsiteY2165" fmla="*/ 350608 h 977923"/>
                    <a:gd name="connsiteX2166" fmla="*/ 1178172 w 1209257"/>
                    <a:gd name="connsiteY2166" fmla="*/ 357275 h 977923"/>
                    <a:gd name="connsiteX2167" fmla="*/ 1171864 w 1209257"/>
                    <a:gd name="connsiteY2167" fmla="*/ 364499 h 977923"/>
                    <a:gd name="connsiteX2168" fmla="*/ 1165556 w 1209257"/>
                    <a:gd name="connsiteY2168" fmla="*/ 357275 h 977923"/>
                    <a:gd name="connsiteX2169" fmla="*/ 1171864 w 1209257"/>
                    <a:gd name="connsiteY2169" fmla="*/ 350608 h 977923"/>
                    <a:gd name="connsiteX2170" fmla="*/ 1152939 w 1209257"/>
                    <a:gd name="connsiteY2170" fmla="*/ 350608 h 977923"/>
                    <a:gd name="connsiteX2171" fmla="*/ 1158762 w 1209257"/>
                    <a:gd name="connsiteY2171" fmla="*/ 357275 h 977923"/>
                    <a:gd name="connsiteX2172" fmla="*/ 1152939 w 1209257"/>
                    <a:gd name="connsiteY2172" fmla="*/ 364499 h 977923"/>
                    <a:gd name="connsiteX2173" fmla="*/ 1146631 w 1209257"/>
                    <a:gd name="connsiteY2173" fmla="*/ 357275 h 977923"/>
                    <a:gd name="connsiteX2174" fmla="*/ 1152939 w 1209257"/>
                    <a:gd name="connsiteY2174" fmla="*/ 350608 h 977923"/>
                    <a:gd name="connsiteX2175" fmla="*/ 1133529 w 1209257"/>
                    <a:gd name="connsiteY2175" fmla="*/ 350608 h 977923"/>
                    <a:gd name="connsiteX2176" fmla="*/ 1139838 w 1209257"/>
                    <a:gd name="connsiteY2176" fmla="*/ 357275 h 977923"/>
                    <a:gd name="connsiteX2177" fmla="*/ 1133529 w 1209257"/>
                    <a:gd name="connsiteY2177" fmla="*/ 364499 h 977923"/>
                    <a:gd name="connsiteX2178" fmla="*/ 1127221 w 1209257"/>
                    <a:gd name="connsiteY2178" fmla="*/ 357275 h 977923"/>
                    <a:gd name="connsiteX2179" fmla="*/ 1133529 w 1209257"/>
                    <a:gd name="connsiteY2179" fmla="*/ 350608 h 977923"/>
                    <a:gd name="connsiteX2180" fmla="*/ 1114605 w 1209257"/>
                    <a:gd name="connsiteY2180" fmla="*/ 350608 h 977923"/>
                    <a:gd name="connsiteX2181" fmla="*/ 1120913 w 1209257"/>
                    <a:gd name="connsiteY2181" fmla="*/ 357275 h 977923"/>
                    <a:gd name="connsiteX2182" fmla="*/ 1114605 w 1209257"/>
                    <a:gd name="connsiteY2182" fmla="*/ 364499 h 977923"/>
                    <a:gd name="connsiteX2183" fmla="*/ 1108297 w 1209257"/>
                    <a:gd name="connsiteY2183" fmla="*/ 357275 h 977923"/>
                    <a:gd name="connsiteX2184" fmla="*/ 1114605 w 1209257"/>
                    <a:gd name="connsiteY2184" fmla="*/ 350608 h 977923"/>
                    <a:gd name="connsiteX2185" fmla="*/ 1095195 w 1209257"/>
                    <a:gd name="connsiteY2185" fmla="*/ 350608 h 977923"/>
                    <a:gd name="connsiteX2186" fmla="*/ 1101503 w 1209257"/>
                    <a:gd name="connsiteY2186" fmla="*/ 357275 h 977923"/>
                    <a:gd name="connsiteX2187" fmla="*/ 1095195 w 1209257"/>
                    <a:gd name="connsiteY2187" fmla="*/ 364499 h 977923"/>
                    <a:gd name="connsiteX2188" fmla="*/ 1089372 w 1209257"/>
                    <a:gd name="connsiteY2188" fmla="*/ 357275 h 977923"/>
                    <a:gd name="connsiteX2189" fmla="*/ 1095195 w 1209257"/>
                    <a:gd name="connsiteY2189" fmla="*/ 350608 h 977923"/>
                    <a:gd name="connsiteX2190" fmla="*/ 1076271 w 1209257"/>
                    <a:gd name="connsiteY2190" fmla="*/ 350608 h 977923"/>
                    <a:gd name="connsiteX2191" fmla="*/ 1082579 w 1209257"/>
                    <a:gd name="connsiteY2191" fmla="*/ 357275 h 977923"/>
                    <a:gd name="connsiteX2192" fmla="*/ 1076271 w 1209257"/>
                    <a:gd name="connsiteY2192" fmla="*/ 364499 h 977923"/>
                    <a:gd name="connsiteX2193" fmla="*/ 1069963 w 1209257"/>
                    <a:gd name="connsiteY2193" fmla="*/ 357275 h 977923"/>
                    <a:gd name="connsiteX2194" fmla="*/ 1076271 w 1209257"/>
                    <a:gd name="connsiteY2194" fmla="*/ 350608 h 977923"/>
                    <a:gd name="connsiteX2195" fmla="*/ 1037936 w 1209257"/>
                    <a:gd name="connsiteY2195" fmla="*/ 350608 h 977923"/>
                    <a:gd name="connsiteX2196" fmla="*/ 1044245 w 1209257"/>
                    <a:gd name="connsiteY2196" fmla="*/ 357275 h 977923"/>
                    <a:gd name="connsiteX2197" fmla="*/ 1037936 w 1209257"/>
                    <a:gd name="connsiteY2197" fmla="*/ 364499 h 977923"/>
                    <a:gd name="connsiteX2198" fmla="*/ 1031628 w 1209257"/>
                    <a:gd name="connsiteY2198" fmla="*/ 357275 h 977923"/>
                    <a:gd name="connsiteX2199" fmla="*/ 1037936 w 1209257"/>
                    <a:gd name="connsiteY2199" fmla="*/ 350608 h 977923"/>
                    <a:gd name="connsiteX2200" fmla="*/ 1019012 w 1209257"/>
                    <a:gd name="connsiteY2200" fmla="*/ 350608 h 977923"/>
                    <a:gd name="connsiteX2201" fmla="*/ 1024835 w 1209257"/>
                    <a:gd name="connsiteY2201" fmla="*/ 357275 h 977923"/>
                    <a:gd name="connsiteX2202" fmla="*/ 1019012 w 1209257"/>
                    <a:gd name="connsiteY2202" fmla="*/ 364499 h 977923"/>
                    <a:gd name="connsiteX2203" fmla="*/ 1012704 w 1209257"/>
                    <a:gd name="connsiteY2203" fmla="*/ 357275 h 977923"/>
                    <a:gd name="connsiteX2204" fmla="*/ 1019012 w 1209257"/>
                    <a:gd name="connsiteY2204" fmla="*/ 350608 h 977923"/>
                    <a:gd name="connsiteX2205" fmla="*/ 961268 w 1209257"/>
                    <a:gd name="connsiteY2205" fmla="*/ 350608 h 977923"/>
                    <a:gd name="connsiteX2206" fmla="*/ 967576 w 1209257"/>
                    <a:gd name="connsiteY2206" fmla="*/ 357275 h 977923"/>
                    <a:gd name="connsiteX2207" fmla="*/ 961268 w 1209257"/>
                    <a:gd name="connsiteY2207" fmla="*/ 364499 h 977923"/>
                    <a:gd name="connsiteX2208" fmla="*/ 955445 w 1209257"/>
                    <a:gd name="connsiteY2208" fmla="*/ 357275 h 977923"/>
                    <a:gd name="connsiteX2209" fmla="*/ 961268 w 1209257"/>
                    <a:gd name="connsiteY2209" fmla="*/ 350608 h 977923"/>
                    <a:gd name="connsiteX2210" fmla="*/ 942343 w 1209257"/>
                    <a:gd name="connsiteY2210" fmla="*/ 350608 h 977923"/>
                    <a:gd name="connsiteX2211" fmla="*/ 948652 w 1209257"/>
                    <a:gd name="connsiteY2211" fmla="*/ 357275 h 977923"/>
                    <a:gd name="connsiteX2212" fmla="*/ 942343 w 1209257"/>
                    <a:gd name="connsiteY2212" fmla="*/ 364499 h 977923"/>
                    <a:gd name="connsiteX2213" fmla="*/ 936035 w 1209257"/>
                    <a:gd name="connsiteY2213" fmla="*/ 357275 h 977923"/>
                    <a:gd name="connsiteX2214" fmla="*/ 942343 w 1209257"/>
                    <a:gd name="connsiteY2214" fmla="*/ 350608 h 977923"/>
                    <a:gd name="connsiteX2215" fmla="*/ 923419 w 1209257"/>
                    <a:gd name="connsiteY2215" fmla="*/ 350608 h 977923"/>
                    <a:gd name="connsiteX2216" fmla="*/ 929242 w 1209257"/>
                    <a:gd name="connsiteY2216" fmla="*/ 357275 h 977923"/>
                    <a:gd name="connsiteX2217" fmla="*/ 923419 w 1209257"/>
                    <a:gd name="connsiteY2217" fmla="*/ 364499 h 977923"/>
                    <a:gd name="connsiteX2218" fmla="*/ 917111 w 1209257"/>
                    <a:gd name="connsiteY2218" fmla="*/ 357275 h 977923"/>
                    <a:gd name="connsiteX2219" fmla="*/ 923419 w 1209257"/>
                    <a:gd name="connsiteY2219" fmla="*/ 350608 h 977923"/>
                    <a:gd name="connsiteX2220" fmla="*/ 904009 w 1209257"/>
                    <a:gd name="connsiteY2220" fmla="*/ 350608 h 977923"/>
                    <a:gd name="connsiteX2221" fmla="*/ 910317 w 1209257"/>
                    <a:gd name="connsiteY2221" fmla="*/ 357275 h 977923"/>
                    <a:gd name="connsiteX2222" fmla="*/ 904009 w 1209257"/>
                    <a:gd name="connsiteY2222" fmla="*/ 364499 h 977923"/>
                    <a:gd name="connsiteX2223" fmla="*/ 897701 w 1209257"/>
                    <a:gd name="connsiteY2223" fmla="*/ 357275 h 977923"/>
                    <a:gd name="connsiteX2224" fmla="*/ 904009 w 1209257"/>
                    <a:gd name="connsiteY2224" fmla="*/ 350608 h 977923"/>
                    <a:gd name="connsiteX2225" fmla="*/ 865675 w 1209257"/>
                    <a:gd name="connsiteY2225" fmla="*/ 350608 h 977923"/>
                    <a:gd name="connsiteX2226" fmla="*/ 871983 w 1209257"/>
                    <a:gd name="connsiteY2226" fmla="*/ 357275 h 977923"/>
                    <a:gd name="connsiteX2227" fmla="*/ 865675 w 1209257"/>
                    <a:gd name="connsiteY2227" fmla="*/ 364499 h 977923"/>
                    <a:gd name="connsiteX2228" fmla="*/ 859852 w 1209257"/>
                    <a:gd name="connsiteY2228" fmla="*/ 357275 h 977923"/>
                    <a:gd name="connsiteX2229" fmla="*/ 865675 w 1209257"/>
                    <a:gd name="connsiteY2229" fmla="*/ 350608 h 977923"/>
                    <a:gd name="connsiteX2230" fmla="*/ 846750 w 1209257"/>
                    <a:gd name="connsiteY2230" fmla="*/ 350608 h 977923"/>
                    <a:gd name="connsiteX2231" fmla="*/ 853059 w 1209257"/>
                    <a:gd name="connsiteY2231" fmla="*/ 357275 h 977923"/>
                    <a:gd name="connsiteX2232" fmla="*/ 846750 w 1209257"/>
                    <a:gd name="connsiteY2232" fmla="*/ 364499 h 977923"/>
                    <a:gd name="connsiteX2233" fmla="*/ 840442 w 1209257"/>
                    <a:gd name="connsiteY2233" fmla="*/ 357275 h 977923"/>
                    <a:gd name="connsiteX2234" fmla="*/ 846750 w 1209257"/>
                    <a:gd name="connsiteY2234" fmla="*/ 350608 h 977923"/>
                    <a:gd name="connsiteX2235" fmla="*/ 827341 w 1209257"/>
                    <a:gd name="connsiteY2235" fmla="*/ 350608 h 977923"/>
                    <a:gd name="connsiteX2236" fmla="*/ 833649 w 1209257"/>
                    <a:gd name="connsiteY2236" fmla="*/ 357275 h 977923"/>
                    <a:gd name="connsiteX2237" fmla="*/ 827341 w 1209257"/>
                    <a:gd name="connsiteY2237" fmla="*/ 364499 h 977923"/>
                    <a:gd name="connsiteX2238" fmla="*/ 821518 w 1209257"/>
                    <a:gd name="connsiteY2238" fmla="*/ 357275 h 977923"/>
                    <a:gd name="connsiteX2239" fmla="*/ 827341 w 1209257"/>
                    <a:gd name="connsiteY2239" fmla="*/ 350608 h 977923"/>
                    <a:gd name="connsiteX2240" fmla="*/ 502227 w 1209257"/>
                    <a:gd name="connsiteY2240" fmla="*/ 350608 h 977923"/>
                    <a:gd name="connsiteX2241" fmla="*/ 508536 w 1209257"/>
                    <a:gd name="connsiteY2241" fmla="*/ 357275 h 977923"/>
                    <a:gd name="connsiteX2242" fmla="*/ 502227 w 1209257"/>
                    <a:gd name="connsiteY2242" fmla="*/ 364499 h 977923"/>
                    <a:gd name="connsiteX2243" fmla="*/ 495919 w 1209257"/>
                    <a:gd name="connsiteY2243" fmla="*/ 357275 h 977923"/>
                    <a:gd name="connsiteX2244" fmla="*/ 502227 w 1209257"/>
                    <a:gd name="connsiteY2244" fmla="*/ 350608 h 977923"/>
                    <a:gd name="connsiteX2245" fmla="*/ 483303 w 1209257"/>
                    <a:gd name="connsiteY2245" fmla="*/ 350608 h 977923"/>
                    <a:gd name="connsiteX2246" fmla="*/ 489611 w 1209257"/>
                    <a:gd name="connsiteY2246" fmla="*/ 357275 h 977923"/>
                    <a:gd name="connsiteX2247" fmla="*/ 483303 w 1209257"/>
                    <a:gd name="connsiteY2247" fmla="*/ 364499 h 977923"/>
                    <a:gd name="connsiteX2248" fmla="*/ 476995 w 1209257"/>
                    <a:gd name="connsiteY2248" fmla="*/ 357275 h 977923"/>
                    <a:gd name="connsiteX2249" fmla="*/ 483303 w 1209257"/>
                    <a:gd name="connsiteY2249" fmla="*/ 350608 h 977923"/>
                    <a:gd name="connsiteX2250" fmla="*/ 463893 w 1209257"/>
                    <a:gd name="connsiteY2250" fmla="*/ 350608 h 977923"/>
                    <a:gd name="connsiteX2251" fmla="*/ 470201 w 1209257"/>
                    <a:gd name="connsiteY2251" fmla="*/ 357275 h 977923"/>
                    <a:gd name="connsiteX2252" fmla="*/ 463893 w 1209257"/>
                    <a:gd name="connsiteY2252" fmla="*/ 364499 h 977923"/>
                    <a:gd name="connsiteX2253" fmla="*/ 458070 w 1209257"/>
                    <a:gd name="connsiteY2253" fmla="*/ 357275 h 977923"/>
                    <a:gd name="connsiteX2254" fmla="*/ 463893 w 1209257"/>
                    <a:gd name="connsiteY2254" fmla="*/ 350608 h 977923"/>
                    <a:gd name="connsiteX2255" fmla="*/ 444969 w 1209257"/>
                    <a:gd name="connsiteY2255" fmla="*/ 350608 h 977923"/>
                    <a:gd name="connsiteX2256" fmla="*/ 451277 w 1209257"/>
                    <a:gd name="connsiteY2256" fmla="*/ 357275 h 977923"/>
                    <a:gd name="connsiteX2257" fmla="*/ 444969 w 1209257"/>
                    <a:gd name="connsiteY2257" fmla="*/ 364499 h 977923"/>
                    <a:gd name="connsiteX2258" fmla="*/ 438661 w 1209257"/>
                    <a:gd name="connsiteY2258" fmla="*/ 357275 h 977923"/>
                    <a:gd name="connsiteX2259" fmla="*/ 444969 w 1209257"/>
                    <a:gd name="connsiteY2259" fmla="*/ 350608 h 977923"/>
                    <a:gd name="connsiteX2260" fmla="*/ 406634 w 1209257"/>
                    <a:gd name="connsiteY2260" fmla="*/ 350608 h 977923"/>
                    <a:gd name="connsiteX2261" fmla="*/ 412943 w 1209257"/>
                    <a:gd name="connsiteY2261" fmla="*/ 357275 h 977923"/>
                    <a:gd name="connsiteX2262" fmla="*/ 406634 w 1209257"/>
                    <a:gd name="connsiteY2262" fmla="*/ 364499 h 977923"/>
                    <a:gd name="connsiteX2263" fmla="*/ 400326 w 1209257"/>
                    <a:gd name="connsiteY2263" fmla="*/ 357275 h 977923"/>
                    <a:gd name="connsiteX2264" fmla="*/ 406634 w 1209257"/>
                    <a:gd name="connsiteY2264" fmla="*/ 350608 h 977923"/>
                    <a:gd name="connsiteX2265" fmla="*/ 387710 w 1209257"/>
                    <a:gd name="connsiteY2265" fmla="*/ 350608 h 977923"/>
                    <a:gd name="connsiteX2266" fmla="*/ 393533 w 1209257"/>
                    <a:gd name="connsiteY2266" fmla="*/ 357275 h 977923"/>
                    <a:gd name="connsiteX2267" fmla="*/ 387710 w 1209257"/>
                    <a:gd name="connsiteY2267" fmla="*/ 364499 h 977923"/>
                    <a:gd name="connsiteX2268" fmla="*/ 381402 w 1209257"/>
                    <a:gd name="connsiteY2268" fmla="*/ 357275 h 977923"/>
                    <a:gd name="connsiteX2269" fmla="*/ 387710 w 1209257"/>
                    <a:gd name="connsiteY2269" fmla="*/ 350608 h 977923"/>
                    <a:gd name="connsiteX2270" fmla="*/ 368300 w 1209257"/>
                    <a:gd name="connsiteY2270" fmla="*/ 350608 h 977923"/>
                    <a:gd name="connsiteX2271" fmla="*/ 374608 w 1209257"/>
                    <a:gd name="connsiteY2271" fmla="*/ 357275 h 977923"/>
                    <a:gd name="connsiteX2272" fmla="*/ 368300 w 1209257"/>
                    <a:gd name="connsiteY2272" fmla="*/ 364499 h 977923"/>
                    <a:gd name="connsiteX2273" fmla="*/ 362477 w 1209257"/>
                    <a:gd name="connsiteY2273" fmla="*/ 357275 h 977923"/>
                    <a:gd name="connsiteX2274" fmla="*/ 368300 w 1209257"/>
                    <a:gd name="connsiteY2274" fmla="*/ 350608 h 977923"/>
                    <a:gd name="connsiteX2275" fmla="*/ 349376 w 1209257"/>
                    <a:gd name="connsiteY2275" fmla="*/ 350608 h 977923"/>
                    <a:gd name="connsiteX2276" fmla="*/ 355684 w 1209257"/>
                    <a:gd name="connsiteY2276" fmla="*/ 357275 h 977923"/>
                    <a:gd name="connsiteX2277" fmla="*/ 349376 w 1209257"/>
                    <a:gd name="connsiteY2277" fmla="*/ 364499 h 977923"/>
                    <a:gd name="connsiteX2278" fmla="*/ 343068 w 1209257"/>
                    <a:gd name="connsiteY2278" fmla="*/ 357275 h 977923"/>
                    <a:gd name="connsiteX2279" fmla="*/ 349376 w 1209257"/>
                    <a:gd name="connsiteY2279" fmla="*/ 350608 h 977923"/>
                    <a:gd name="connsiteX2280" fmla="*/ 329966 w 1209257"/>
                    <a:gd name="connsiteY2280" fmla="*/ 350608 h 977923"/>
                    <a:gd name="connsiteX2281" fmla="*/ 336274 w 1209257"/>
                    <a:gd name="connsiteY2281" fmla="*/ 357275 h 977923"/>
                    <a:gd name="connsiteX2282" fmla="*/ 329966 w 1209257"/>
                    <a:gd name="connsiteY2282" fmla="*/ 364499 h 977923"/>
                    <a:gd name="connsiteX2283" fmla="*/ 324143 w 1209257"/>
                    <a:gd name="connsiteY2283" fmla="*/ 357275 h 977923"/>
                    <a:gd name="connsiteX2284" fmla="*/ 329966 w 1209257"/>
                    <a:gd name="connsiteY2284" fmla="*/ 350608 h 977923"/>
                    <a:gd name="connsiteX2285" fmla="*/ 311041 w 1209257"/>
                    <a:gd name="connsiteY2285" fmla="*/ 350608 h 977923"/>
                    <a:gd name="connsiteX2286" fmla="*/ 317350 w 1209257"/>
                    <a:gd name="connsiteY2286" fmla="*/ 357275 h 977923"/>
                    <a:gd name="connsiteX2287" fmla="*/ 311041 w 1209257"/>
                    <a:gd name="connsiteY2287" fmla="*/ 364499 h 977923"/>
                    <a:gd name="connsiteX2288" fmla="*/ 304733 w 1209257"/>
                    <a:gd name="connsiteY2288" fmla="*/ 357275 h 977923"/>
                    <a:gd name="connsiteX2289" fmla="*/ 311041 w 1209257"/>
                    <a:gd name="connsiteY2289" fmla="*/ 350608 h 977923"/>
                    <a:gd name="connsiteX2290" fmla="*/ 292117 w 1209257"/>
                    <a:gd name="connsiteY2290" fmla="*/ 350608 h 977923"/>
                    <a:gd name="connsiteX2291" fmla="*/ 297940 w 1209257"/>
                    <a:gd name="connsiteY2291" fmla="*/ 357275 h 977923"/>
                    <a:gd name="connsiteX2292" fmla="*/ 292117 w 1209257"/>
                    <a:gd name="connsiteY2292" fmla="*/ 364499 h 977923"/>
                    <a:gd name="connsiteX2293" fmla="*/ 285809 w 1209257"/>
                    <a:gd name="connsiteY2293" fmla="*/ 357275 h 977923"/>
                    <a:gd name="connsiteX2294" fmla="*/ 292117 w 1209257"/>
                    <a:gd name="connsiteY2294" fmla="*/ 350608 h 977923"/>
                    <a:gd name="connsiteX2295" fmla="*/ 272707 w 1209257"/>
                    <a:gd name="connsiteY2295" fmla="*/ 350608 h 977923"/>
                    <a:gd name="connsiteX2296" fmla="*/ 279015 w 1209257"/>
                    <a:gd name="connsiteY2296" fmla="*/ 357275 h 977923"/>
                    <a:gd name="connsiteX2297" fmla="*/ 272707 w 1209257"/>
                    <a:gd name="connsiteY2297" fmla="*/ 364499 h 977923"/>
                    <a:gd name="connsiteX2298" fmla="*/ 266399 w 1209257"/>
                    <a:gd name="connsiteY2298" fmla="*/ 357275 h 977923"/>
                    <a:gd name="connsiteX2299" fmla="*/ 272707 w 1209257"/>
                    <a:gd name="connsiteY2299" fmla="*/ 350608 h 977923"/>
                    <a:gd name="connsiteX2300" fmla="*/ 253783 w 1209257"/>
                    <a:gd name="connsiteY2300" fmla="*/ 350608 h 977923"/>
                    <a:gd name="connsiteX2301" fmla="*/ 259606 w 1209257"/>
                    <a:gd name="connsiteY2301" fmla="*/ 357275 h 977923"/>
                    <a:gd name="connsiteX2302" fmla="*/ 253783 w 1209257"/>
                    <a:gd name="connsiteY2302" fmla="*/ 364499 h 977923"/>
                    <a:gd name="connsiteX2303" fmla="*/ 247475 w 1209257"/>
                    <a:gd name="connsiteY2303" fmla="*/ 357275 h 977923"/>
                    <a:gd name="connsiteX2304" fmla="*/ 253783 w 1209257"/>
                    <a:gd name="connsiteY2304" fmla="*/ 350608 h 977923"/>
                    <a:gd name="connsiteX2305" fmla="*/ 234373 w 1209257"/>
                    <a:gd name="connsiteY2305" fmla="*/ 350608 h 977923"/>
                    <a:gd name="connsiteX2306" fmla="*/ 240681 w 1209257"/>
                    <a:gd name="connsiteY2306" fmla="*/ 357275 h 977923"/>
                    <a:gd name="connsiteX2307" fmla="*/ 234373 w 1209257"/>
                    <a:gd name="connsiteY2307" fmla="*/ 364499 h 977923"/>
                    <a:gd name="connsiteX2308" fmla="*/ 228550 w 1209257"/>
                    <a:gd name="connsiteY2308" fmla="*/ 357275 h 977923"/>
                    <a:gd name="connsiteX2309" fmla="*/ 234373 w 1209257"/>
                    <a:gd name="connsiteY2309" fmla="*/ 350608 h 977923"/>
                    <a:gd name="connsiteX2310" fmla="*/ 215448 w 1209257"/>
                    <a:gd name="connsiteY2310" fmla="*/ 350608 h 977923"/>
                    <a:gd name="connsiteX2311" fmla="*/ 221757 w 1209257"/>
                    <a:gd name="connsiteY2311" fmla="*/ 357275 h 977923"/>
                    <a:gd name="connsiteX2312" fmla="*/ 215448 w 1209257"/>
                    <a:gd name="connsiteY2312" fmla="*/ 364499 h 977923"/>
                    <a:gd name="connsiteX2313" fmla="*/ 209140 w 1209257"/>
                    <a:gd name="connsiteY2313" fmla="*/ 357275 h 977923"/>
                    <a:gd name="connsiteX2314" fmla="*/ 215448 w 1209257"/>
                    <a:gd name="connsiteY2314" fmla="*/ 350608 h 977923"/>
                    <a:gd name="connsiteX2315" fmla="*/ 559971 w 1209257"/>
                    <a:gd name="connsiteY2315" fmla="*/ 330605 h 977923"/>
                    <a:gd name="connsiteX2316" fmla="*/ 564339 w 1209257"/>
                    <a:gd name="connsiteY2316" fmla="*/ 335606 h 977923"/>
                    <a:gd name="connsiteX2317" fmla="*/ 559971 w 1209257"/>
                    <a:gd name="connsiteY2317" fmla="*/ 340606 h 977923"/>
                    <a:gd name="connsiteX2318" fmla="*/ 555119 w 1209257"/>
                    <a:gd name="connsiteY2318" fmla="*/ 335606 h 977923"/>
                    <a:gd name="connsiteX2319" fmla="*/ 559971 w 1209257"/>
                    <a:gd name="connsiteY2319" fmla="*/ 330605 h 977923"/>
                    <a:gd name="connsiteX2320" fmla="*/ 502227 w 1209257"/>
                    <a:gd name="connsiteY2320" fmla="*/ 330605 h 977923"/>
                    <a:gd name="connsiteX2321" fmla="*/ 507080 w 1209257"/>
                    <a:gd name="connsiteY2321" fmla="*/ 335606 h 977923"/>
                    <a:gd name="connsiteX2322" fmla="*/ 502227 w 1209257"/>
                    <a:gd name="connsiteY2322" fmla="*/ 340606 h 977923"/>
                    <a:gd name="connsiteX2323" fmla="*/ 497860 w 1209257"/>
                    <a:gd name="connsiteY2323" fmla="*/ 335606 h 977923"/>
                    <a:gd name="connsiteX2324" fmla="*/ 502227 w 1209257"/>
                    <a:gd name="connsiteY2324" fmla="*/ 330605 h 977923"/>
                    <a:gd name="connsiteX2325" fmla="*/ 1191273 w 1209257"/>
                    <a:gd name="connsiteY2325" fmla="*/ 328382 h 977923"/>
                    <a:gd name="connsiteX2326" fmla="*/ 1197096 w 1209257"/>
                    <a:gd name="connsiteY2326" fmla="*/ 335606 h 977923"/>
                    <a:gd name="connsiteX2327" fmla="*/ 1191273 w 1209257"/>
                    <a:gd name="connsiteY2327" fmla="*/ 342829 h 977923"/>
                    <a:gd name="connsiteX2328" fmla="*/ 1184965 w 1209257"/>
                    <a:gd name="connsiteY2328" fmla="*/ 335606 h 977923"/>
                    <a:gd name="connsiteX2329" fmla="*/ 1191273 w 1209257"/>
                    <a:gd name="connsiteY2329" fmla="*/ 328382 h 977923"/>
                    <a:gd name="connsiteX2330" fmla="*/ 1171864 w 1209257"/>
                    <a:gd name="connsiteY2330" fmla="*/ 328382 h 977923"/>
                    <a:gd name="connsiteX2331" fmla="*/ 1178172 w 1209257"/>
                    <a:gd name="connsiteY2331" fmla="*/ 335606 h 977923"/>
                    <a:gd name="connsiteX2332" fmla="*/ 1171864 w 1209257"/>
                    <a:gd name="connsiteY2332" fmla="*/ 342829 h 977923"/>
                    <a:gd name="connsiteX2333" fmla="*/ 1165556 w 1209257"/>
                    <a:gd name="connsiteY2333" fmla="*/ 335606 h 977923"/>
                    <a:gd name="connsiteX2334" fmla="*/ 1171864 w 1209257"/>
                    <a:gd name="connsiteY2334" fmla="*/ 328382 h 977923"/>
                    <a:gd name="connsiteX2335" fmla="*/ 1152939 w 1209257"/>
                    <a:gd name="connsiteY2335" fmla="*/ 328382 h 977923"/>
                    <a:gd name="connsiteX2336" fmla="*/ 1158762 w 1209257"/>
                    <a:gd name="connsiteY2336" fmla="*/ 335606 h 977923"/>
                    <a:gd name="connsiteX2337" fmla="*/ 1152939 w 1209257"/>
                    <a:gd name="connsiteY2337" fmla="*/ 342829 h 977923"/>
                    <a:gd name="connsiteX2338" fmla="*/ 1146631 w 1209257"/>
                    <a:gd name="connsiteY2338" fmla="*/ 335606 h 977923"/>
                    <a:gd name="connsiteX2339" fmla="*/ 1152939 w 1209257"/>
                    <a:gd name="connsiteY2339" fmla="*/ 328382 h 977923"/>
                    <a:gd name="connsiteX2340" fmla="*/ 1133529 w 1209257"/>
                    <a:gd name="connsiteY2340" fmla="*/ 328382 h 977923"/>
                    <a:gd name="connsiteX2341" fmla="*/ 1139838 w 1209257"/>
                    <a:gd name="connsiteY2341" fmla="*/ 335606 h 977923"/>
                    <a:gd name="connsiteX2342" fmla="*/ 1133529 w 1209257"/>
                    <a:gd name="connsiteY2342" fmla="*/ 342829 h 977923"/>
                    <a:gd name="connsiteX2343" fmla="*/ 1127221 w 1209257"/>
                    <a:gd name="connsiteY2343" fmla="*/ 335606 h 977923"/>
                    <a:gd name="connsiteX2344" fmla="*/ 1133529 w 1209257"/>
                    <a:gd name="connsiteY2344" fmla="*/ 328382 h 977923"/>
                    <a:gd name="connsiteX2345" fmla="*/ 1114605 w 1209257"/>
                    <a:gd name="connsiteY2345" fmla="*/ 328382 h 977923"/>
                    <a:gd name="connsiteX2346" fmla="*/ 1120913 w 1209257"/>
                    <a:gd name="connsiteY2346" fmla="*/ 335606 h 977923"/>
                    <a:gd name="connsiteX2347" fmla="*/ 1114605 w 1209257"/>
                    <a:gd name="connsiteY2347" fmla="*/ 342829 h 977923"/>
                    <a:gd name="connsiteX2348" fmla="*/ 1108297 w 1209257"/>
                    <a:gd name="connsiteY2348" fmla="*/ 335606 h 977923"/>
                    <a:gd name="connsiteX2349" fmla="*/ 1114605 w 1209257"/>
                    <a:gd name="connsiteY2349" fmla="*/ 328382 h 977923"/>
                    <a:gd name="connsiteX2350" fmla="*/ 1095195 w 1209257"/>
                    <a:gd name="connsiteY2350" fmla="*/ 328382 h 977923"/>
                    <a:gd name="connsiteX2351" fmla="*/ 1101503 w 1209257"/>
                    <a:gd name="connsiteY2351" fmla="*/ 335606 h 977923"/>
                    <a:gd name="connsiteX2352" fmla="*/ 1095195 w 1209257"/>
                    <a:gd name="connsiteY2352" fmla="*/ 342829 h 977923"/>
                    <a:gd name="connsiteX2353" fmla="*/ 1089372 w 1209257"/>
                    <a:gd name="connsiteY2353" fmla="*/ 335606 h 977923"/>
                    <a:gd name="connsiteX2354" fmla="*/ 1095195 w 1209257"/>
                    <a:gd name="connsiteY2354" fmla="*/ 328382 h 977923"/>
                    <a:gd name="connsiteX2355" fmla="*/ 1076271 w 1209257"/>
                    <a:gd name="connsiteY2355" fmla="*/ 328382 h 977923"/>
                    <a:gd name="connsiteX2356" fmla="*/ 1082579 w 1209257"/>
                    <a:gd name="connsiteY2356" fmla="*/ 335606 h 977923"/>
                    <a:gd name="connsiteX2357" fmla="*/ 1076271 w 1209257"/>
                    <a:gd name="connsiteY2357" fmla="*/ 342829 h 977923"/>
                    <a:gd name="connsiteX2358" fmla="*/ 1069963 w 1209257"/>
                    <a:gd name="connsiteY2358" fmla="*/ 335606 h 977923"/>
                    <a:gd name="connsiteX2359" fmla="*/ 1076271 w 1209257"/>
                    <a:gd name="connsiteY2359" fmla="*/ 328382 h 977923"/>
                    <a:gd name="connsiteX2360" fmla="*/ 1057346 w 1209257"/>
                    <a:gd name="connsiteY2360" fmla="*/ 328382 h 977923"/>
                    <a:gd name="connsiteX2361" fmla="*/ 1063169 w 1209257"/>
                    <a:gd name="connsiteY2361" fmla="*/ 335606 h 977923"/>
                    <a:gd name="connsiteX2362" fmla="*/ 1057346 w 1209257"/>
                    <a:gd name="connsiteY2362" fmla="*/ 342829 h 977923"/>
                    <a:gd name="connsiteX2363" fmla="*/ 1051038 w 1209257"/>
                    <a:gd name="connsiteY2363" fmla="*/ 335606 h 977923"/>
                    <a:gd name="connsiteX2364" fmla="*/ 1057346 w 1209257"/>
                    <a:gd name="connsiteY2364" fmla="*/ 328382 h 977923"/>
                    <a:gd name="connsiteX2365" fmla="*/ 1037936 w 1209257"/>
                    <a:gd name="connsiteY2365" fmla="*/ 328382 h 977923"/>
                    <a:gd name="connsiteX2366" fmla="*/ 1044245 w 1209257"/>
                    <a:gd name="connsiteY2366" fmla="*/ 335606 h 977923"/>
                    <a:gd name="connsiteX2367" fmla="*/ 1037936 w 1209257"/>
                    <a:gd name="connsiteY2367" fmla="*/ 342829 h 977923"/>
                    <a:gd name="connsiteX2368" fmla="*/ 1031628 w 1209257"/>
                    <a:gd name="connsiteY2368" fmla="*/ 335606 h 977923"/>
                    <a:gd name="connsiteX2369" fmla="*/ 1037936 w 1209257"/>
                    <a:gd name="connsiteY2369" fmla="*/ 328382 h 977923"/>
                    <a:gd name="connsiteX2370" fmla="*/ 1019012 w 1209257"/>
                    <a:gd name="connsiteY2370" fmla="*/ 328382 h 977923"/>
                    <a:gd name="connsiteX2371" fmla="*/ 1024835 w 1209257"/>
                    <a:gd name="connsiteY2371" fmla="*/ 335606 h 977923"/>
                    <a:gd name="connsiteX2372" fmla="*/ 1019012 w 1209257"/>
                    <a:gd name="connsiteY2372" fmla="*/ 342829 h 977923"/>
                    <a:gd name="connsiteX2373" fmla="*/ 1012704 w 1209257"/>
                    <a:gd name="connsiteY2373" fmla="*/ 335606 h 977923"/>
                    <a:gd name="connsiteX2374" fmla="*/ 1019012 w 1209257"/>
                    <a:gd name="connsiteY2374" fmla="*/ 328382 h 977923"/>
                    <a:gd name="connsiteX2375" fmla="*/ 999602 w 1209257"/>
                    <a:gd name="connsiteY2375" fmla="*/ 328382 h 977923"/>
                    <a:gd name="connsiteX2376" fmla="*/ 1005910 w 1209257"/>
                    <a:gd name="connsiteY2376" fmla="*/ 335606 h 977923"/>
                    <a:gd name="connsiteX2377" fmla="*/ 999602 w 1209257"/>
                    <a:gd name="connsiteY2377" fmla="*/ 342829 h 977923"/>
                    <a:gd name="connsiteX2378" fmla="*/ 993779 w 1209257"/>
                    <a:gd name="connsiteY2378" fmla="*/ 335606 h 977923"/>
                    <a:gd name="connsiteX2379" fmla="*/ 999602 w 1209257"/>
                    <a:gd name="connsiteY2379" fmla="*/ 328382 h 977923"/>
                    <a:gd name="connsiteX2380" fmla="*/ 980678 w 1209257"/>
                    <a:gd name="connsiteY2380" fmla="*/ 328382 h 977923"/>
                    <a:gd name="connsiteX2381" fmla="*/ 986986 w 1209257"/>
                    <a:gd name="connsiteY2381" fmla="*/ 335606 h 977923"/>
                    <a:gd name="connsiteX2382" fmla="*/ 980678 w 1209257"/>
                    <a:gd name="connsiteY2382" fmla="*/ 342829 h 977923"/>
                    <a:gd name="connsiteX2383" fmla="*/ 974370 w 1209257"/>
                    <a:gd name="connsiteY2383" fmla="*/ 335606 h 977923"/>
                    <a:gd name="connsiteX2384" fmla="*/ 980678 w 1209257"/>
                    <a:gd name="connsiteY2384" fmla="*/ 328382 h 977923"/>
                    <a:gd name="connsiteX2385" fmla="*/ 961268 w 1209257"/>
                    <a:gd name="connsiteY2385" fmla="*/ 328382 h 977923"/>
                    <a:gd name="connsiteX2386" fmla="*/ 967576 w 1209257"/>
                    <a:gd name="connsiteY2386" fmla="*/ 335606 h 977923"/>
                    <a:gd name="connsiteX2387" fmla="*/ 961268 w 1209257"/>
                    <a:gd name="connsiteY2387" fmla="*/ 342829 h 977923"/>
                    <a:gd name="connsiteX2388" fmla="*/ 955445 w 1209257"/>
                    <a:gd name="connsiteY2388" fmla="*/ 335606 h 977923"/>
                    <a:gd name="connsiteX2389" fmla="*/ 961268 w 1209257"/>
                    <a:gd name="connsiteY2389" fmla="*/ 328382 h 977923"/>
                    <a:gd name="connsiteX2390" fmla="*/ 942343 w 1209257"/>
                    <a:gd name="connsiteY2390" fmla="*/ 328382 h 977923"/>
                    <a:gd name="connsiteX2391" fmla="*/ 948652 w 1209257"/>
                    <a:gd name="connsiteY2391" fmla="*/ 335606 h 977923"/>
                    <a:gd name="connsiteX2392" fmla="*/ 942343 w 1209257"/>
                    <a:gd name="connsiteY2392" fmla="*/ 342829 h 977923"/>
                    <a:gd name="connsiteX2393" fmla="*/ 936035 w 1209257"/>
                    <a:gd name="connsiteY2393" fmla="*/ 335606 h 977923"/>
                    <a:gd name="connsiteX2394" fmla="*/ 942343 w 1209257"/>
                    <a:gd name="connsiteY2394" fmla="*/ 328382 h 977923"/>
                    <a:gd name="connsiteX2395" fmla="*/ 923419 w 1209257"/>
                    <a:gd name="connsiteY2395" fmla="*/ 328382 h 977923"/>
                    <a:gd name="connsiteX2396" fmla="*/ 929242 w 1209257"/>
                    <a:gd name="connsiteY2396" fmla="*/ 335606 h 977923"/>
                    <a:gd name="connsiteX2397" fmla="*/ 923419 w 1209257"/>
                    <a:gd name="connsiteY2397" fmla="*/ 342829 h 977923"/>
                    <a:gd name="connsiteX2398" fmla="*/ 917111 w 1209257"/>
                    <a:gd name="connsiteY2398" fmla="*/ 335606 h 977923"/>
                    <a:gd name="connsiteX2399" fmla="*/ 923419 w 1209257"/>
                    <a:gd name="connsiteY2399" fmla="*/ 328382 h 977923"/>
                    <a:gd name="connsiteX2400" fmla="*/ 904009 w 1209257"/>
                    <a:gd name="connsiteY2400" fmla="*/ 328382 h 977923"/>
                    <a:gd name="connsiteX2401" fmla="*/ 910317 w 1209257"/>
                    <a:gd name="connsiteY2401" fmla="*/ 335606 h 977923"/>
                    <a:gd name="connsiteX2402" fmla="*/ 904009 w 1209257"/>
                    <a:gd name="connsiteY2402" fmla="*/ 342829 h 977923"/>
                    <a:gd name="connsiteX2403" fmla="*/ 897701 w 1209257"/>
                    <a:gd name="connsiteY2403" fmla="*/ 335606 h 977923"/>
                    <a:gd name="connsiteX2404" fmla="*/ 904009 w 1209257"/>
                    <a:gd name="connsiteY2404" fmla="*/ 328382 h 977923"/>
                    <a:gd name="connsiteX2405" fmla="*/ 885085 w 1209257"/>
                    <a:gd name="connsiteY2405" fmla="*/ 328382 h 977923"/>
                    <a:gd name="connsiteX2406" fmla="*/ 890908 w 1209257"/>
                    <a:gd name="connsiteY2406" fmla="*/ 335606 h 977923"/>
                    <a:gd name="connsiteX2407" fmla="*/ 885085 w 1209257"/>
                    <a:gd name="connsiteY2407" fmla="*/ 342829 h 977923"/>
                    <a:gd name="connsiteX2408" fmla="*/ 878777 w 1209257"/>
                    <a:gd name="connsiteY2408" fmla="*/ 335606 h 977923"/>
                    <a:gd name="connsiteX2409" fmla="*/ 885085 w 1209257"/>
                    <a:gd name="connsiteY2409" fmla="*/ 328382 h 977923"/>
                    <a:gd name="connsiteX2410" fmla="*/ 865675 w 1209257"/>
                    <a:gd name="connsiteY2410" fmla="*/ 328382 h 977923"/>
                    <a:gd name="connsiteX2411" fmla="*/ 871983 w 1209257"/>
                    <a:gd name="connsiteY2411" fmla="*/ 335606 h 977923"/>
                    <a:gd name="connsiteX2412" fmla="*/ 865675 w 1209257"/>
                    <a:gd name="connsiteY2412" fmla="*/ 342829 h 977923"/>
                    <a:gd name="connsiteX2413" fmla="*/ 859852 w 1209257"/>
                    <a:gd name="connsiteY2413" fmla="*/ 335606 h 977923"/>
                    <a:gd name="connsiteX2414" fmla="*/ 865675 w 1209257"/>
                    <a:gd name="connsiteY2414" fmla="*/ 328382 h 977923"/>
                    <a:gd name="connsiteX2415" fmla="*/ 846750 w 1209257"/>
                    <a:gd name="connsiteY2415" fmla="*/ 328382 h 977923"/>
                    <a:gd name="connsiteX2416" fmla="*/ 853059 w 1209257"/>
                    <a:gd name="connsiteY2416" fmla="*/ 335606 h 977923"/>
                    <a:gd name="connsiteX2417" fmla="*/ 846750 w 1209257"/>
                    <a:gd name="connsiteY2417" fmla="*/ 342829 h 977923"/>
                    <a:gd name="connsiteX2418" fmla="*/ 840442 w 1209257"/>
                    <a:gd name="connsiteY2418" fmla="*/ 335606 h 977923"/>
                    <a:gd name="connsiteX2419" fmla="*/ 846750 w 1209257"/>
                    <a:gd name="connsiteY2419" fmla="*/ 328382 h 977923"/>
                    <a:gd name="connsiteX2420" fmla="*/ 827341 w 1209257"/>
                    <a:gd name="connsiteY2420" fmla="*/ 328382 h 977923"/>
                    <a:gd name="connsiteX2421" fmla="*/ 833649 w 1209257"/>
                    <a:gd name="connsiteY2421" fmla="*/ 335606 h 977923"/>
                    <a:gd name="connsiteX2422" fmla="*/ 827341 w 1209257"/>
                    <a:gd name="connsiteY2422" fmla="*/ 342829 h 977923"/>
                    <a:gd name="connsiteX2423" fmla="*/ 821518 w 1209257"/>
                    <a:gd name="connsiteY2423" fmla="*/ 335606 h 977923"/>
                    <a:gd name="connsiteX2424" fmla="*/ 827341 w 1209257"/>
                    <a:gd name="connsiteY2424" fmla="*/ 328382 h 977923"/>
                    <a:gd name="connsiteX2425" fmla="*/ 808416 w 1209257"/>
                    <a:gd name="connsiteY2425" fmla="*/ 328382 h 977923"/>
                    <a:gd name="connsiteX2426" fmla="*/ 814724 w 1209257"/>
                    <a:gd name="connsiteY2426" fmla="*/ 335606 h 977923"/>
                    <a:gd name="connsiteX2427" fmla="*/ 808416 w 1209257"/>
                    <a:gd name="connsiteY2427" fmla="*/ 342829 h 977923"/>
                    <a:gd name="connsiteX2428" fmla="*/ 802108 w 1209257"/>
                    <a:gd name="connsiteY2428" fmla="*/ 335606 h 977923"/>
                    <a:gd name="connsiteX2429" fmla="*/ 808416 w 1209257"/>
                    <a:gd name="connsiteY2429" fmla="*/ 328382 h 977923"/>
                    <a:gd name="connsiteX2430" fmla="*/ 540562 w 1209257"/>
                    <a:gd name="connsiteY2430" fmla="*/ 328382 h 977923"/>
                    <a:gd name="connsiteX2431" fmla="*/ 546870 w 1209257"/>
                    <a:gd name="connsiteY2431" fmla="*/ 335606 h 977923"/>
                    <a:gd name="connsiteX2432" fmla="*/ 540562 w 1209257"/>
                    <a:gd name="connsiteY2432" fmla="*/ 342829 h 977923"/>
                    <a:gd name="connsiteX2433" fmla="*/ 534254 w 1209257"/>
                    <a:gd name="connsiteY2433" fmla="*/ 335606 h 977923"/>
                    <a:gd name="connsiteX2434" fmla="*/ 540562 w 1209257"/>
                    <a:gd name="connsiteY2434" fmla="*/ 328382 h 977923"/>
                    <a:gd name="connsiteX2435" fmla="*/ 483303 w 1209257"/>
                    <a:gd name="connsiteY2435" fmla="*/ 328382 h 977923"/>
                    <a:gd name="connsiteX2436" fmla="*/ 489611 w 1209257"/>
                    <a:gd name="connsiteY2436" fmla="*/ 335606 h 977923"/>
                    <a:gd name="connsiteX2437" fmla="*/ 483303 w 1209257"/>
                    <a:gd name="connsiteY2437" fmla="*/ 342829 h 977923"/>
                    <a:gd name="connsiteX2438" fmla="*/ 476995 w 1209257"/>
                    <a:gd name="connsiteY2438" fmla="*/ 335606 h 977923"/>
                    <a:gd name="connsiteX2439" fmla="*/ 483303 w 1209257"/>
                    <a:gd name="connsiteY2439" fmla="*/ 328382 h 977923"/>
                    <a:gd name="connsiteX2440" fmla="*/ 463893 w 1209257"/>
                    <a:gd name="connsiteY2440" fmla="*/ 328382 h 977923"/>
                    <a:gd name="connsiteX2441" fmla="*/ 470201 w 1209257"/>
                    <a:gd name="connsiteY2441" fmla="*/ 335606 h 977923"/>
                    <a:gd name="connsiteX2442" fmla="*/ 463893 w 1209257"/>
                    <a:gd name="connsiteY2442" fmla="*/ 342829 h 977923"/>
                    <a:gd name="connsiteX2443" fmla="*/ 458070 w 1209257"/>
                    <a:gd name="connsiteY2443" fmla="*/ 335606 h 977923"/>
                    <a:gd name="connsiteX2444" fmla="*/ 463893 w 1209257"/>
                    <a:gd name="connsiteY2444" fmla="*/ 328382 h 977923"/>
                    <a:gd name="connsiteX2445" fmla="*/ 444969 w 1209257"/>
                    <a:gd name="connsiteY2445" fmla="*/ 328382 h 977923"/>
                    <a:gd name="connsiteX2446" fmla="*/ 451277 w 1209257"/>
                    <a:gd name="connsiteY2446" fmla="*/ 335606 h 977923"/>
                    <a:gd name="connsiteX2447" fmla="*/ 444969 w 1209257"/>
                    <a:gd name="connsiteY2447" fmla="*/ 342829 h 977923"/>
                    <a:gd name="connsiteX2448" fmla="*/ 438661 w 1209257"/>
                    <a:gd name="connsiteY2448" fmla="*/ 335606 h 977923"/>
                    <a:gd name="connsiteX2449" fmla="*/ 444969 w 1209257"/>
                    <a:gd name="connsiteY2449" fmla="*/ 328382 h 977923"/>
                    <a:gd name="connsiteX2450" fmla="*/ 426044 w 1209257"/>
                    <a:gd name="connsiteY2450" fmla="*/ 328382 h 977923"/>
                    <a:gd name="connsiteX2451" fmla="*/ 431867 w 1209257"/>
                    <a:gd name="connsiteY2451" fmla="*/ 335606 h 977923"/>
                    <a:gd name="connsiteX2452" fmla="*/ 426044 w 1209257"/>
                    <a:gd name="connsiteY2452" fmla="*/ 342829 h 977923"/>
                    <a:gd name="connsiteX2453" fmla="*/ 419736 w 1209257"/>
                    <a:gd name="connsiteY2453" fmla="*/ 335606 h 977923"/>
                    <a:gd name="connsiteX2454" fmla="*/ 426044 w 1209257"/>
                    <a:gd name="connsiteY2454" fmla="*/ 328382 h 977923"/>
                    <a:gd name="connsiteX2455" fmla="*/ 406634 w 1209257"/>
                    <a:gd name="connsiteY2455" fmla="*/ 328382 h 977923"/>
                    <a:gd name="connsiteX2456" fmla="*/ 412943 w 1209257"/>
                    <a:gd name="connsiteY2456" fmla="*/ 335606 h 977923"/>
                    <a:gd name="connsiteX2457" fmla="*/ 406634 w 1209257"/>
                    <a:gd name="connsiteY2457" fmla="*/ 342829 h 977923"/>
                    <a:gd name="connsiteX2458" fmla="*/ 400326 w 1209257"/>
                    <a:gd name="connsiteY2458" fmla="*/ 335606 h 977923"/>
                    <a:gd name="connsiteX2459" fmla="*/ 406634 w 1209257"/>
                    <a:gd name="connsiteY2459" fmla="*/ 328382 h 977923"/>
                    <a:gd name="connsiteX2460" fmla="*/ 368300 w 1209257"/>
                    <a:gd name="connsiteY2460" fmla="*/ 328382 h 977923"/>
                    <a:gd name="connsiteX2461" fmla="*/ 374608 w 1209257"/>
                    <a:gd name="connsiteY2461" fmla="*/ 335606 h 977923"/>
                    <a:gd name="connsiteX2462" fmla="*/ 368300 w 1209257"/>
                    <a:gd name="connsiteY2462" fmla="*/ 342829 h 977923"/>
                    <a:gd name="connsiteX2463" fmla="*/ 362477 w 1209257"/>
                    <a:gd name="connsiteY2463" fmla="*/ 335606 h 977923"/>
                    <a:gd name="connsiteX2464" fmla="*/ 368300 w 1209257"/>
                    <a:gd name="connsiteY2464" fmla="*/ 328382 h 977923"/>
                    <a:gd name="connsiteX2465" fmla="*/ 349376 w 1209257"/>
                    <a:gd name="connsiteY2465" fmla="*/ 328382 h 977923"/>
                    <a:gd name="connsiteX2466" fmla="*/ 355684 w 1209257"/>
                    <a:gd name="connsiteY2466" fmla="*/ 335606 h 977923"/>
                    <a:gd name="connsiteX2467" fmla="*/ 349376 w 1209257"/>
                    <a:gd name="connsiteY2467" fmla="*/ 342829 h 977923"/>
                    <a:gd name="connsiteX2468" fmla="*/ 343068 w 1209257"/>
                    <a:gd name="connsiteY2468" fmla="*/ 335606 h 977923"/>
                    <a:gd name="connsiteX2469" fmla="*/ 349376 w 1209257"/>
                    <a:gd name="connsiteY2469" fmla="*/ 328382 h 977923"/>
                    <a:gd name="connsiteX2470" fmla="*/ 329966 w 1209257"/>
                    <a:gd name="connsiteY2470" fmla="*/ 328382 h 977923"/>
                    <a:gd name="connsiteX2471" fmla="*/ 336274 w 1209257"/>
                    <a:gd name="connsiteY2471" fmla="*/ 335606 h 977923"/>
                    <a:gd name="connsiteX2472" fmla="*/ 329966 w 1209257"/>
                    <a:gd name="connsiteY2472" fmla="*/ 342829 h 977923"/>
                    <a:gd name="connsiteX2473" fmla="*/ 324143 w 1209257"/>
                    <a:gd name="connsiteY2473" fmla="*/ 335606 h 977923"/>
                    <a:gd name="connsiteX2474" fmla="*/ 329966 w 1209257"/>
                    <a:gd name="connsiteY2474" fmla="*/ 328382 h 977923"/>
                    <a:gd name="connsiteX2475" fmla="*/ 311041 w 1209257"/>
                    <a:gd name="connsiteY2475" fmla="*/ 328382 h 977923"/>
                    <a:gd name="connsiteX2476" fmla="*/ 317350 w 1209257"/>
                    <a:gd name="connsiteY2476" fmla="*/ 335606 h 977923"/>
                    <a:gd name="connsiteX2477" fmla="*/ 311041 w 1209257"/>
                    <a:gd name="connsiteY2477" fmla="*/ 342829 h 977923"/>
                    <a:gd name="connsiteX2478" fmla="*/ 304733 w 1209257"/>
                    <a:gd name="connsiteY2478" fmla="*/ 335606 h 977923"/>
                    <a:gd name="connsiteX2479" fmla="*/ 311041 w 1209257"/>
                    <a:gd name="connsiteY2479" fmla="*/ 328382 h 977923"/>
                    <a:gd name="connsiteX2480" fmla="*/ 292117 w 1209257"/>
                    <a:gd name="connsiteY2480" fmla="*/ 328382 h 977923"/>
                    <a:gd name="connsiteX2481" fmla="*/ 297940 w 1209257"/>
                    <a:gd name="connsiteY2481" fmla="*/ 335606 h 977923"/>
                    <a:gd name="connsiteX2482" fmla="*/ 292117 w 1209257"/>
                    <a:gd name="connsiteY2482" fmla="*/ 342829 h 977923"/>
                    <a:gd name="connsiteX2483" fmla="*/ 285809 w 1209257"/>
                    <a:gd name="connsiteY2483" fmla="*/ 335606 h 977923"/>
                    <a:gd name="connsiteX2484" fmla="*/ 292117 w 1209257"/>
                    <a:gd name="connsiteY2484" fmla="*/ 328382 h 977923"/>
                    <a:gd name="connsiteX2485" fmla="*/ 272707 w 1209257"/>
                    <a:gd name="connsiteY2485" fmla="*/ 328382 h 977923"/>
                    <a:gd name="connsiteX2486" fmla="*/ 279015 w 1209257"/>
                    <a:gd name="connsiteY2486" fmla="*/ 335606 h 977923"/>
                    <a:gd name="connsiteX2487" fmla="*/ 272707 w 1209257"/>
                    <a:gd name="connsiteY2487" fmla="*/ 342829 h 977923"/>
                    <a:gd name="connsiteX2488" fmla="*/ 266399 w 1209257"/>
                    <a:gd name="connsiteY2488" fmla="*/ 335606 h 977923"/>
                    <a:gd name="connsiteX2489" fmla="*/ 272707 w 1209257"/>
                    <a:gd name="connsiteY2489" fmla="*/ 328382 h 977923"/>
                    <a:gd name="connsiteX2490" fmla="*/ 253783 w 1209257"/>
                    <a:gd name="connsiteY2490" fmla="*/ 328382 h 977923"/>
                    <a:gd name="connsiteX2491" fmla="*/ 259606 w 1209257"/>
                    <a:gd name="connsiteY2491" fmla="*/ 335606 h 977923"/>
                    <a:gd name="connsiteX2492" fmla="*/ 253783 w 1209257"/>
                    <a:gd name="connsiteY2492" fmla="*/ 342829 h 977923"/>
                    <a:gd name="connsiteX2493" fmla="*/ 247475 w 1209257"/>
                    <a:gd name="connsiteY2493" fmla="*/ 335606 h 977923"/>
                    <a:gd name="connsiteX2494" fmla="*/ 253783 w 1209257"/>
                    <a:gd name="connsiteY2494" fmla="*/ 328382 h 977923"/>
                    <a:gd name="connsiteX2495" fmla="*/ 234373 w 1209257"/>
                    <a:gd name="connsiteY2495" fmla="*/ 328382 h 977923"/>
                    <a:gd name="connsiteX2496" fmla="*/ 240681 w 1209257"/>
                    <a:gd name="connsiteY2496" fmla="*/ 335606 h 977923"/>
                    <a:gd name="connsiteX2497" fmla="*/ 234373 w 1209257"/>
                    <a:gd name="connsiteY2497" fmla="*/ 342829 h 977923"/>
                    <a:gd name="connsiteX2498" fmla="*/ 228550 w 1209257"/>
                    <a:gd name="connsiteY2498" fmla="*/ 335606 h 977923"/>
                    <a:gd name="connsiteX2499" fmla="*/ 234373 w 1209257"/>
                    <a:gd name="connsiteY2499" fmla="*/ 328382 h 977923"/>
                    <a:gd name="connsiteX2500" fmla="*/ 215448 w 1209257"/>
                    <a:gd name="connsiteY2500" fmla="*/ 328382 h 977923"/>
                    <a:gd name="connsiteX2501" fmla="*/ 221757 w 1209257"/>
                    <a:gd name="connsiteY2501" fmla="*/ 335606 h 977923"/>
                    <a:gd name="connsiteX2502" fmla="*/ 215448 w 1209257"/>
                    <a:gd name="connsiteY2502" fmla="*/ 342829 h 977923"/>
                    <a:gd name="connsiteX2503" fmla="*/ 209140 w 1209257"/>
                    <a:gd name="connsiteY2503" fmla="*/ 335606 h 977923"/>
                    <a:gd name="connsiteX2504" fmla="*/ 215448 w 1209257"/>
                    <a:gd name="connsiteY2504" fmla="*/ 328382 h 977923"/>
                    <a:gd name="connsiteX2505" fmla="*/ 1191273 w 1209257"/>
                    <a:gd name="connsiteY2505" fmla="*/ 306712 h 977923"/>
                    <a:gd name="connsiteX2506" fmla="*/ 1197096 w 1209257"/>
                    <a:gd name="connsiteY2506" fmla="*/ 313936 h 977923"/>
                    <a:gd name="connsiteX2507" fmla="*/ 1191273 w 1209257"/>
                    <a:gd name="connsiteY2507" fmla="*/ 320603 h 977923"/>
                    <a:gd name="connsiteX2508" fmla="*/ 1184965 w 1209257"/>
                    <a:gd name="connsiteY2508" fmla="*/ 313936 h 977923"/>
                    <a:gd name="connsiteX2509" fmla="*/ 1191273 w 1209257"/>
                    <a:gd name="connsiteY2509" fmla="*/ 306712 h 977923"/>
                    <a:gd name="connsiteX2510" fmla="*/ 1171864 w 1209257"/>
                    <a:gd name="connsiteY2510" fmla="*/ 306712 h 977923"/>
                    <a:gd name="connsiteX2511" fmla="*/ 1178172 w 1209257"/>
                    <a:gd name="connsiteY2511" fmla="*/ 313936 h 977923"/>
                    <a:gd name="connsiteX2512" fmla="*/ 1171864 w 1209257"/>
                    <a:gd name="connsiteY2512" fmla="*/ 320603 h 977923"/>
                    <a:gd name="connsiteX2513" fmla="*/ 1165556 w 1209257"/>
                    <a:gd name="connsiteY2513" fmla="*/ 313936 h 977923"/>
                    <a:gd name="connsiteX2514" fmla="*/ 1171864 w 1209257"/>
                    <a:gd name="connsiteY2514" fmla="*/ 306712 h 977923"/>
                    <a:gd name="connsiteX2515" fmla="*/ 1152939 w 1209257"/>
                    <a:gd name="connsiteY2515" fmla="*/ 306712 h 977923"/>
                    <a:gd name="connsiteX2516" fmla="*/ 1158762 w 1209257"/>
                    <a:gd name="connsiteY2516" fmla="*/ 313936 h 977923"/>
                    <a:gd name="connsiteX2517" fmla="*/ 1152939 w 1209257"/>
                    <a:gd name="connsiteY2517" fmla="*/ 320603 h 977923"/>
                    <a:gd name="connsiteX2518" fmla="*/ 1146631 w 1209257"/>
                    <a:gd name="connsiteY2518" fmla="*/ 313936 h 977923"/>
                    <a:gd name="connsiteX2519" fmla="*/ 1152939 w 1209257"/>
                    <a:gd name="connsiteY2519" fmla="*/ 306712 h 977923"/>
                    <a:gd name="connsiteX2520" fmla="*/ 1133529 w 1209257"/>
                    <a:gd name="connsiteY2520" fmla="*/ 306712 h 977923"/>
                    <a:gd name="connsiteX2521" fmla="*/ 1139838 w 1209257"/>
                    <a:gd name="connsiteY2521" fmla="*/ 313936 h 977923"/>
                    <a:gd name="connsiteX2522" fmla="*/ 1133529 w 1209257"/>
                    <a:gd name="connsiteY2522" fmla="*/ 320603 h 977923"/>
                    <a:gd name="connsiteX2523" fmla="*/ 1127221 w 1209257"/>
                    <a:gd name="connsiteY2523" fmla="*/ 313936 h 977923"/>
                    <a:gd name="connsiteX2524" fmla="*/ 1133529 w 1209257"/>
                    <a:gd name="connsiteY2524" fmla="*/ 306712 h 977923"/>
                    <a:gd name="connsiteX2525" fmla="*/ 1114605 w 1209257"/>
                    <a:gd name="connsiteY2525" fmla="*/ 306712 h 977923"/>
                    <a:gd name="connsiteX2526" fmla="*/ 1120913 w 1209257"/>
                    <a:gd name="connsiteY2526" fmla="*/ 313936 h 977923"/>
                    <a:gd name="connsiteX2527" fmla="*/ 1114605 w 1209257"/>
                    <a:gd name="connsiteY2527" fmla="*/ 320603 h 977923"/>
                    <a:gd name="connsiteX2528" fmla="*/ 1108297 w 1209257"/>
                    <a:gd name="connsiteY2528" fmla="*/ 313936 h 977923"/>
                    <a:gd name="connsiteX2529" fmla="*/ 1114605 w 1209257"/>
                    <a:gd name="connsiteY2529" fmla="*/ 306712 h 977923"/>
                    <a:gd name="connsiteX2530" fmla="*/ 1095195 w 1209257"/>
                    <a:gd name="connsiteY2530" fmla="*/ 306712 h 977923"/>
                    <a:gd name="connsiteX2531" fmla="*/ 1101503 w 1209257"/>
                    <a:gd name="connsiteY2531" fmla="*/ 313936 h 977923"/>
                    <a:gd name="connsiteX2532" fmla="*/ 1095195 w 1209257"/>
                    <a:gd name="connsiteY2532" fmla="*/ 320603 h 977923"/>
                    <a:gd name="connsiteX2533" fmla="*/ 1089372 w 1209257"/>
                    <a:gd name="connsiteY2533" fmla="*/ 313936 h 977923"/>
                    <a:gd name="connsiteX2534" fmla="*/ 1095195 w 1209257"/>
                    <a:gd name="connsiteY2534" fmla="*/ 306712 h 977923"/>
                    <a:gd name="connsiteX2535" fmla="*/ 1076271 w 1209257"/>
                    <a:gd name="connsiteY2535" fmla="*/ 306712 h 977923"/>
                    <a:gd name="connsiteX2536" fmla="*/ 1082579 w 1209257"/>
                    <a:gd name="connsiteY2536" fmla="*/ 313936 h 977923"/>
                    <a:gd name="connsiteX2537" fmla="*/ 1076271 w 1209257"/>
                    <a:gd name="connsiteY2537" fmla="*/ 320603 h 977923"/>
                    <a:gd name="connsiteX2538" fmla="*/ 1069963 w 1209257"/>
                    <a:gd name="connsiteY2538" fmla="*/ 313936 h 977923"/>
                    <a:gd name="connsiteX2539" fmla="*/ 1076271 w 1209257"/>
                    <a:gd name="connsiteY2539" fmla="*/ 306712 h 977923"/>
                    <a:gd name="connsiteX2540" fmla="*/ 1057346 w 1209257"/>
                    <a:gd name="connsiteY2540" fmla="*/ 306712 h 977923"/>
                    <a:gd name="connsiteX2541" fmla="*/ 1063169 w 1209257"/>
                    <a:gd name="connsiteY2541" fmla="*/ 313936 h 977923"/>
                    <a:gd name="connsiteX2542" fmla="*/ 1057346 w 1209257"/>
                    <a:gd name="connsiteY2542" fmla="*/ 320603 h 977923"/>
                    <a:gd name="connsiteX2543" fmla="*/ 1051038 w 1209257"/>
                    <a:gd name="connsiteY2543" fmla="*/ 313936 h 977923"/>
                    <a:gd name="connsiteX2544" fmla="*/ 1057346 w 1209257"/>
                    <a:gd name="connsiteY2544" fmla="*/ 306712 h 977923"/>
                    <a:gd name="connsiteX2545" fmla="*/ 1037936 w 1209257"/>
                    <a:gd name="connsiteY2545" fmla="*/ 306712 h 977923"/>
                    <a:gd name="connsiteX2546" fmla="*/ 1044245 w 1209257"/>
                    <a:gd name="connsiteY2546" fmla="*/ 313936 h 977923"/>
                    <a:gd name="connsiteX2547" fmla="*/ 1037936 w 1209257"/>
                    <a:gd name="connsiteY2547" fmla="*/ 320603 h 977923"/>
                    <a:gd name="connsiteX2548" fmla="*/ 1031628 w 1209257"/>
                    <a:gd name="connsiteY2548" fmla="*/ 313936 h 977923"/>
                    <a:gd name="connsiteX2549" fmla="*/ 1037936 w 1209257"/>
                    <a:gd name="connsiteY2549" fmla="*/ 306712 h 977923"/>
                    <a:gd name="connsiteX2550" fmla="*/ 1019012 w 1209257"/>
                    <a:gd name="connsiteY2550" fmla="*/ 306712 h 977923"/>
                    <a:gd name="connsiteX2551" fmla="*/ 1024835 w 1209257"/>
                    <a:gd name="connsiteY2551" fmla="*/ 313936 h 977923"/>
                    <a:gd name="connsiteX2552" fmla="*/ 1019012 w 1209257"/>
                    <a:gd name="connsiteY2552" fmla="*/ 320603 h 977923"/>
                    <a:gd name="connsiteX2553" fmla="*/ 1012704 w 1209257"/>
                    <a:gd name="connsiteY2553" fmla="*/ 313936 h 977923"/>
                    <a:gd name="connsiteX2554" fmla="*/ 1019012 w 1209257"/>
                    <a:gd name="connsiteY2554" fmla="*/ 306712 h 977923"/>
                    <a:gd name="connsiteX2555" fmla="*/ 999602 w 1209257"/>
                    <a:gd name="connsiteY2555" fmla="*/ 306712 h 977923"/>
                    <a:gd name="connsiteX2556" fmla="*/ 1005910 w 1209257"/>
                    <a:gd name="connsiteY2556" fmla="*/ 313936 h 977923"/>
                    <a:gd name="connsiteX2557" fmla="*/ 999602 w 1209257"/>
                    <a:gd name="connsiteY2557" fmla="*/ 320603 h 977923"/>
                    <a:gd name="connsiteX2558" fmla="*/ 993779 w 1209257"/>
                    <a:gd name="connsiteY2558" fmla="*/ 313936 h 977923"/>
                    <a:gd name="connsiteX2559" fmla="*/ 999602 w 1209257"/>
                    <a:gd name="connsiteY2559" fmla="*/ 306712 h 977923"/>
                    <a:gd name="connsiteX2560" fmla="*/ 980678 w 1209257"/>
                    <a:gd name="connsiteY2560" fmla="*/ 306712 h 977923"/>
                    <a:gd name="connsiteX2561" fmla="*/ 986986 w 1209257"/>
                    <a:gd name="connsiteY2561" fmla="*/ 313936 h 977923"/>
                    <a:gd name="connsiteX2562" fmla="*/ 980678 w 1209257"/>
                    <a:gd name="connsiteY2562" fmla="*/ 320603 h 977923"/>
                    <a:gd name="connsiteX2563" fmla="*/ 974370 w 1209257"/>
                    <a:gd name="connsiteY2563" fmla="*/ 313936 h 977923"/>
                    <a:gd name="connsiteX2564" fmla="*/ 980678 w 1209257"/>
                    <a:gd name="connsiteY2564" fmla="*/ 306712 h 977923"/>
                    <a:gd name="connsiteX2565" fmla="*/ 961268 w 1209257"/>
                    <a:gd name="connsiteY2565" fmla="*/ 306712 h 977923"/>
                    <a:gd name="connsiteX2566" fmla="*/ 967576 w 1209257"/>
                    <a:gd name="connsiteY2566" fmla="*/ 313936 h 977923"/>
                    <a:gd name="connsiteX2567" fmla="*/ 961268 w 1209257"/>
                    <a:gd name="connsiteY2567" fmla="*/ 320603 h 977923"/>
                    <a:gd name="connsiteX2568" fmla="*/ 955445 w 1209257"/>
                    <a:gd name="connsiteY2568" fmla="*/ 313936 h 977923"/>
                    <a:gd name="connsiteX2569" fmla="*/ 961268 w 1209257"/>
                    <a:gd name="connsiteY2569" fmla="*/ 306712 h 977923"/>
                    <a:gd name="connsiteX2570" fmla="*/ 942343 w 1209257"/>
                    <a:gd name="connsiteY2570" fmla="*/ 306712 h 977923"/>
                    <a:gd name="connsiteX2571" fmla="*/ 948652 w 1209257"/>
                    <a:gd name="connsiteY2571" fmla="*/ 313936 h 977923"/>
                    <a:gd name="connsiteX2572" fmla="*/ 942343 w 1209257"/>
                    <a:gd name="connsiteY2572" fmla="*/ 320603 h 977923"/>
                    <a:gd name="connsiteX2573" fmla="*/ 936035 w 1209257"/>
                    <a:gd name="connsiteY2573" fmla="*/ 313936 h 977923"/>
                    <a:gd name="connsiteX2574" fmla="*/ 942343 w 1209257"/>
                    <a:gd name="connsiteY2574" fmla="*/ 306712 h 977923"/>
                    <a:gd name="connsiteX2575" fmla="*/ 923419 w 1209257"/>
                    <a:gd name="connsiteY2575" fmla="*/ 306712 h 977923"/>
                    <a:gd name="connsiteX2576" fmla="*/ 929242 w 1209257"/>
                    <a:gd name="connsiteY2576" fmla="*/ 313936 h 977923"/>
                    <a:gd name="connsiteX2577" fmla="*/ 923419 w 1209257"/>
                    <a:gd name="connsiteY2577" fmla="*/ 320603 h 977923"/>
                    <a:gd name="connsiteX2578" fmla="*/ 917111 w 1209257"/>
                    <a:gd name="connsiteY2578" fmla="*/ 313936 h 977923"/>
                    <a:gd name="connsiteX2579" fmla="*/ 923419 w 1209257"/>
                    <a:gd name="connsiteY2579" fmla="*/ 306712 h 977923"/>
                    <a:gd name="connsiteX2580" fmla="*/ 904009 w 1209257"/>
                    <a:gd name="connsiteY2580" fmla="*/ 306712 h 977923"/>
                    <a:gd name="connsiteX2581" fmla="*/ 910317 w 1209257"/>
                    <a:gd name="connsiteY2581" fmla="*/ 313936 h 977923"/>
                    <a:gd name="connsiteX2582" fmla="*/ 904009 w 1209257"/>
                    <a:gd name="connsiteY2582" fmla="*/ 320603 h 977923"/>
                    <a:gd name="connsiteX2583" fmla="*/ 897701 w 1209257"/>
                    <a:gd name="connsiteY2583" fmla="*/ 313936 h 977923"/>
                    <a:gd name="connsiteX2584" fmla="*/ 904009 w 1209257"/>
                    <a:gd name="connsiteY2584" fmla="*/ 306712 h 977923"/>
                    <a:gd name="connsiteX2585" fmla="*/ 885085 w 1209257"/>
                    <a:gd name="connsiteY2585" fmla="*/ 306712 h 977923"/>
                    <a:gd name="connsiteX2586" fmla="*/ 890908 w 1209257"/>
                    <a:gd name="connsiteY2586" fmla="*/ 313936 h 977923"/>
                    <a:gd name="connsiteX2587" fmla="*/ 885085 w 1209257"/>
                    <a:gd name="connsiteY2587" fmla="*/ 320603 h 977923"/>
                    <a:gd name="connsiteX2588" fmla="*/ 878777 w 1209257"/>
                    <a:gd name="connsiteY2588" fmla="*/ 313936 h 977923"/>
                    <a:gd name="connsiteX2589" fmla="*/ 885085 w 1209257"/>
                    <a:gd name="connsiteY2589" fmla="*/ 306712 h 977923"/>
                    <a:gd name="connsiteX2590" fmla="*/ 865675 w 1209257"/>
                    <a:gd name="connsiteY2590" fmla="*/ 306712 h 977923"/>
                    <a:gd name="connsiteX2591" fmla="*/ 871983 w 1209257"/>
                    <a:gd name="connsiteY2591" fmla="*/ 313936 h 977923"/>
                    <a:gd name="connsiteX2592" fmla="*/ 865675 w 1209257"/>
                    <a:gd name="connsiteY2592" fmla="*/ 320603 h 977923"/>
                    <a:gd name="connsiteX2593" fmla="*/ 859852 w 1209257"/>
                    <a:gd name="connsiteY2593" fmla="*/ 313936 h 977923"/>
                    <a:gd name="connsiteX2594" fmla="*/ 865675 w 1209257"/>
                    <a:gd name="connsiteY2594" fmla="*/ 306712 h 977923"/>
                    <a:gd name="connsiteX2595" fmla="*/ 846750 w 1209257"/>
                    <a:gd name="connsiteY2595" fmla="*/ 306712 h 977923"/>
                    <a:gd name="connsiteX2596" fmla="*/ 853059 w 1209257"/>
                    <a:gd name="connsiteY2596" fmla="*/ 313936 h 977923"/>
                    <a:gd name="connsiteX2597" fmla="*/ 846750 w 1209257"/>
                    <a:gd name="connsiteY2597" fmla="*/ 320603 h 977923"/>
                    <a:gd name="connsiteX2598" fmla="*/ 840442 w 1209257"/>
                    <a:gd name="connsiteY2598" fmla="*/ 313936 h 977923"/>
                    <a:gd name="connsiteX2599" fmla="*/ 846750 w 1209257"/>
                    <a:gd name="connsiteY2599" fmla="*/ 306712 h 977923"/>
                    <a:gd name="connsiteX2600" fmla="*/ 808416 w 1209257"/>
                    <a:gd name="connsiteY2600" fmla="*/ 306712 h 977923"/>
                    <a:gd name="connsiteX2601" fmla="*/ 814724 w 1209257"/>
                    <a:gd name="connsiteY2601" fmla="*/ 313936 h 977923"/>
                    <a:gd name="connsiteX2602" fmla="*/ 808416 w 1209257"/>
                    <a:gd name="connsiteY2602" fmla="*/ 320603 h 977923"/>
                    <a:gd name="connsiteX2603" fmla="*/ 802108 w 1209257"/>
                    <a:gd name="connsiteY2603" fmla="*/ 313936 h 977923"/>
                    <a:gd name="connsiteX2604" fmla="*/ 808416 w 1209257"/>
                    <a:gd name="connsiteY2604" fmla="*/ 306712 h 977923"/>
                    <a:gd name="connsiteX2605" fmla="*/ 521637 w 1209257"/>
                    <a:gd name="connsiteY2605" fmla="*/ 306712 h 977923"/>
                    <a:gd name="connsiteX2606" fmla="*/ 527460 w 1209257"/>
                    <a:gd name="connsiteY2606" fmla="*/ 313936 h 977923"/>
                    <a:gd name="connsiteX2607" fmla="*/ 521637 w 1209257"/>
                    <a:gd name="connsiteY2607" fmla="*/ 320603 h 977923"/>
                    <a:gd name="connsiteX2608" fmla="*/ 515329 w 1209257"/>
                    <a:gd name="connsiteY2608" fmla="*/ 313936 h 977923"/>
                    <a:gd name="connsiteX2609" fmla="*/ 521637 w 1209257"/>
                    <a:gd name="connsiteY2609" fmla="*/ 306712 h 977923"/>
                    <a:gd name="connsiteX2610" fmla="*/ 502227 w 1209257"/>
                    <a:gd name="connsiteY2610" fmla="*/ 306712 h 977923"/>
                    <a:gd name="connsiteX2611" fmla="*/ 508536 w 1209257"/>
                    <a:gd name="connsiteY2611" fmla="*/ 313936 h 977923"/>
                    <a:gd name="connsiteX2612" fmla="*/ 502227 w 1209257"/>
                    <a:gd name="connsiteY2612" fmla="*/ 320603 h 977923"/>
                    <a:gd name="connsiteX2613" fmla="*/ 495919 w 1209257"/>
                    <a:gd name="connsiteY2613" fmla="*/ 313936 h 977923"/>
                    <a:gd name="connsiteX2614" fmla="*/ 502227 w 1209257"/>
                    <a:gd name="connsiteY2614" fmla="*/ 306712 h 977923"/>
                    <a:gd name="connsiteX2615" fmla="*/ 483303 w 1209257"/>
                    <a:gd name="connsiteY2615" fmla="*/ 306712 h 977923"/>
                    <a:gd name="connsiteX2616" fmla="*/ 489611 w 1209257"/>
                    <a:gd name="connsiteY2616" fmla="*/ 313936 h 977923"/>
                    <a:gd name="connsiteX2617" fmla="*/ 483303 w 1209257"/>
                    <a:gd name="connsiteY2617" fmla="*/ 320603 h 977923"/>
                    <a:gd name="connsiteX2618" fmla="*/ 476995 w 1209257"/>
                    <a:gd name="connsiteY2618" fmla="*/ 313936 h 977923"/>
                    <a:gd name="connsiteX2619" fmla="*/ 483303 w 1209257"/>
                    <a:gd name="connsiteY2619" fmla="*/ 306712 h 977923"/>
                    <a:gd name="connsiteX2620" fmla="*/ 463893 w 1209257"/>
                    <a:gd name="connsiteY2620" fmla="*/ 306712 h 977923"/>
                    <a:gd name="connsiteX2621" fmla="*/ 470201 w 1209257"/>
                    <a:gd name="connsiteY2621" fmla="*/ 313936 h 977923"/>
                    <a:gd name="connsiteX2622" fmla="*/ 463893 w 1209257"/>
                    <a:gd name="connsiteY2622" fmla="*/ 320603 h 977923"/>
                    <a:gd name="connsiteX2623" fmla="*/ 458070 w 1209257"/>
                    <a:gd name="connsiteY2623" fmla="*/ 313936 h 977923"/>
                    <a:gd name="connsiteX2624" fmla="*/ 463893 w 1209257"/>
                    <a:gd name="connsiteY2624" fmla="*/ 306712 h 977923"/>
                    <a:gd name="connsiteX2625" fmla="*/ 444969 w 1209257"/>
                    <a:gd name="connsiteY2625" fmla="*/ 306712 h 977923"/>
                    <a:gd name="connsiteX2626" fmla="*/ 451277 w 1209257"/>
                    <a:gd name="connsiteY2626" fmla="*/ 313936 h 977923"/>
                    <a:gd name="connsiteX2627" fmla="*/ 444969 w 1209257"/>
                    <a:gd name="connsiteY2627" fmla="*/ 320603 h 977923"/>
                    <a:gd name="connsiteX2628" fmla="*/ 438661 w 1209257"/>
                    <a:gd name="connsiteY2628" fmla="*/ 313936 h 977923"/>
                    <a:gd name="connsiteX2629" fmla="*/ 444969 w 1209257"/>
                    <a:gd name="connsiteY2629" fmla="*/ 306712 h 977923"/>
                    <a:gd name="connsiteX2630" fmla="*/ 426044 w 1209257"/>
                    <a:gd name="connsiteY2630" fmla="*/ 306712 h 977923"/>
                    <a:gd name="connsiteX2631" fmla="*/ 431867 w 1209257"/>
                    <a:gd name="connsiteY2631" fmla="*/ 313936 h 977923"/>
                    <a:gd name="connsiteX2632" fmla="*/ 426044 w 1209257"/>
                    <a:gd name="connsiteY2632" fmla="*/ 320603 h 977923"/>
                    <a:gd name="connsiteX2633" fmla="*/ 419736 w 1209257"/>
                    <a:gd name="connsiteY2633" fmla="*/ 313936 h 977923"/>
                    <a:gd name="connsiteX2634" fmla="*/ 426044 w 1209257"/>
                    <a:gd name="connsiteY2634" fmla="*/ 306712 h 977923"/>
                    <a:gd name="connsiteX2635" fmla="*/ 406634 w 1209257"/>
                    <a:gd name="connsiteY2635" fmla="*/ 306712 h 977923"/>
                    <a:gd name="connsiteX2636" fmla="*/ 412943 w 1209257"/>
                    <a:gd name="connsiteY2636" fmla="*/ 313936 h 977923"/>
                    <a:gd name="connsiteX2637" fmla="*/ 406634 w 1209257"/>
                    <a:gd name="connsiteY2637" fmla="*/ 320603 h 977923"/>
                    <a:gd name="connsiteX2638" fmla="*/ 400326 w 1209257"/>
                    <a:gd name="connsiteY2638" fmla="*/ 313936 h 977923"/>
                    <a:gd name="connsiteX2639" fmla="*/ 406634 w 1209257"/>
                    <a:gd name="connsiteY2639" fmla="*/ 306712 h 977923"/>
                    <a:gd name="connsiteX2640" fmla="*/ 387710 w 1209257"/>
                    <a:gd name="connsiteY2640" fmla="*/ 306712 h 977923"/>
                    <a:gd name="connsiteX2641" fmla="*/ 393533 w 1209257"/>
                    <a:gd name="connsiteY2641" fmla="*/ 313936 h 977923"/>
                    <a:gd name="connsiteX2642" fmla="*/ 387710 w 1209257"/>
                    <a:gd name="connsiteY2642" fmla="*/ 320603 h 977923"/>
                    <a:gd name="connsiteX2643" fmla="*/ 381402 w 1209257"/>
                    <a:gd name="connsiteY2643" fmla="*/ 313936 h 977923"/>
                    <a:gd name="connsiteX2644" fmla="*/ 387710 w 1209257"/>
                    <a:gd name="connsiteY2644" fmla="*/ 306712 h 977923"/>
                    <a:gd name="connsiteX2645" fmla="*/ 368300 w 1209257"/>
                    <a:gd name="connsiteY2645" fmla="*/ 306712 h 977923"/>
                    <a:gd name="connsiteX2646" fmla="*/ 374608 w 1209257"/>
                    <a:gd name="connsiteY2646" fmla="*/ 313936 h 977923"/>
                    <a:gd name="connsiteX2647" fmla="*/ 368300 w 1209257"/>
                    <a:gd name="connsiteY2647" fmla="*/ 320603 h 977923"/>
                    <a:gd name="connsiteX2648" fmla="*/ 362477 w 1209257"/>
                    <a:gd name="connsiteY2648" fmla="*/ 313936 h 977923"/>
                    <a:gd name="connsiteX2649" fmla="*/ 368300 w 1209257"/>
                    <a:gd name="connsiteY2649" fmla="*/ 306712 h 977923"/>
                    <a:gd name="connsiteX2650" fmla="*/ 349376 w 1209257"/>
                    <a:gd name="connsiteY2650" fmla="*/ 306712 h 977923"/>
                    <a:gd name="connsiteX2651" fmla="*/ 355684 w 1209257"/>
                    <a:gd name="connsiteY2651" fmla="*/ 313936 h 977923"/>
                    <a:gd name="connsiteX2652" fmla="*/ 349376 w 1209257"/>
                    <a:gd name="connsiteY2652" fmla="*/ 320603 h 977923"/>
                    <a:gd name="connsiteX2653" fmla="*/ 343068 w 1209257"/>
                    <a:gd name="connsiteY2653" fmla="*/ 313936 h 977923"/>
                    <a:gd name="connsiteX2654" fmla="*/ 349376 w 1209257"/>
                    <a:gd name="connsiteY2654" fmla="*/ 306712 h 977923"/>
                    <a:gd name="connsiteX2655" fmla="*/ 329966 w 1209257"/>
                    <a:gd name="connsiteY2655" fmla="*/ 306712 h 977923"/>
                    <a:gd name="connsiteX2656" fmla="*/ 336274 w 1209257"/>
                    <a:gd name="connsiteY2656" fmla="*/ 313936 h 977923"/>
                    <a:gd name="connsiteX2657" fmla="*/ 329966 w 1209257"/>
                    <a:gd name="connsiteY2657" fmla="*/ 320603 h 977923"/>
                    <a:gd name="connsiteX2658" fmla="*/ 324143 w 1209257"/>
                    <a:gd name="connsiteY2658" fmla="*/ 313936 h 977923"/>
                    <a:gd name="connsiteX2659" fmla="*/ 329966 w 1209257"/>
                    <a:gd name="connsiteY2659" fmla="*/ 306712 h 977923"/>
                    <a:gd name="connsiteX2660" fmla="*/ 311041 w 1209257"/>
                    <a:gd name="connsiteY2660" fmla="*/ 306712 h 977923"/>
                    <a:gd name="connsiteX2661" fmla="*/ 317350 w 1209257"/>
                    <a:gd name="connsiteY2661" fmla="*/ 313936 h 977923"/>
                    <a:gd name="connsiteX2662" fmla="*/ 311041 w 1209257"/>
                    <a:gd name="connsiteY2662" fmla="*/ 320603 h 977923"/>
                    <a:gd name="connsiteX2663" fmla="*/ 304733 w 1209257"/>
                    <a:gd name="connsiteY2663" fmla="*/ 313936 h 977923"/>
                    <a:gd name="connsiteX2664" fmla="*/ 311041 w 1209257"/>
                    <a:gd name="connsiteY2664" fmla="*/ 306712 h 977923"/>
                    <a:gd name="connsiteX2665" fmla="*/ 292117 w 1209257"/>
                    <a:gd name="connsiteY2665" fmla="*/ 306712 h 977923"/>
                    <a:gd name="connsiteX2666" fmla="*/ 297940 w 1209257"/>
                    <a:gd name="connsiteY2666" fmla="*/ 313936 h 977923"/>
                    <a:gd name="connsiteX2667" fmla="*/ 292117 w 1209257"/>
                    <a:gd name="connsiteY2667" fmla="*/ 320603 h 977923"/>
                    <a:gd name="connsiteX2668" fmla="*/ 285809 w 1209257"/>
                    <a:gd name="connsiteY2668" fmla="*/ 313936 h 977923"/>
                    <a:gd name="connsiteX2669" fmla="*/ 292117 w 1209257"/>
                    <a:gd name="connsiteY2669" fmla="*/ 306712 h 977923"/>
                    <a:gd name="connsiteX2670" fmla="*/ 272707 w 1209257"/>
                    <a:gd name="connsiteY2670" fmla="*/ 306712 h 977923"/>
                    <a:gd name="connsiteX2671" fmla="*/ 279015 w 1209257"/>
                    <a:gd name="connsiteY2671" fmla="*/ 313936 h 977923"/>
                    <a:gd name="connsiteX2672" fmla="*/ 272707 w 1209257"/>
                    <a:gd name="connsiteY2672" fmla="*/ 320603 h 977923"/>
                    <a:gd name="connsiteX2673" fmla="*/ 266399 w 1209257"/>
                    <a:gd name="connsiteY2673" fmla="*/ 313936 h 977923"/>
                    <a:gd name="connsiteX2674" fmla="*/ 272707 w 1209257"/>
                    <a:gd name="connsiteY2674" fmla="*/ 306712 h 977923"/>
                    <a:gd name="connsiteX2675" fmla="*/ 253783 w 1209257"/>
                    <a:gd name="connsiteY2675" fmla="*/ 306712 h 977923"/>
                    <a:gd name="connsiteX2676" fmla="*/ 259606 w 1209257"/>
                    <a:gd name="connsiteY2676" fmla="*/ 313936 h 977923"/>
                    <a:gd name="connsiteX2677" fmla="*/ 253783 w 1209257"/>
                    <a:gd name="connsiteY2677" fmla="*/ 320603 h 977923"/>
                    <a:gd name="connsiteX2678" fmla="*/ 247475 w 1209257"/>
                    <a:gd name="connsiteY2678" fmla="*/ 313936 h 977923"/>
                    <a:gd name="connsiteX2679" fmla="*/ 253783 w 1209257"/>
                    <a:gd name="connsiteY2679" fmla="*/ 306712 h 977923"/>
                    <a:gd name="connsiteX2680" fmla="*/ 234373 w 1209257"/>
                    <a:gd name="connsiteY2680" fmla="*/ 306712 h 977923"/>
                    <a:gd name="connsiteX2681" fmla="*/ 240681 w 1209257"/>
                    <a:gd name="connsiteY2681" fmla="*/ 313936 h 977923"/>
                    <a:gd name="connsiteX2682" fmla="*/ 234373 w 1209257"/>
                    <a:gd name="connsiteY2682" fmla="*/ 320603 h 977923"/>
                    <a:gd name="connsiteX2683" fmla="*/ 228550 w 1209257"/>
                    <a:gd name="connsiteY2683" fmla="*/ 313936 h 977923"/>
                    <a:gd name="connsiteX2684" fmla="*/ 234373 w 1209257"/>
                    <a:gd name="connsiteY2684" fmla="*/ 306712 h 977923"/>
                    <a:gd name="connsiteX2685" fmla="*/ 215448 w 1209257"/>
                    <a:gd name="connsiteY2685" fmla="*/ 306712 h 977923"/>
                    <a:gd name="connsiteX2686" fmla="*/ 221757 w 1209257"/>
                    <a:gd name="connsiteY2686" fmla="*/ 313936 h 977923"/>
                    <a:gd name="connsiteX2687" fmla="*/ 215448 w 1209257"/>
                    <a:gd name="connsiteY2687" fmla="*/ 320603 h 977923"/>
                    <a:gd name="connsiteX2688" fmla="*/ 209140 w 1209257"/>
                    <a:gd name="connsiteY2688" fmla="*/ 313936 h 977923"/>
                    <a:gd name="connsiteX2689" fmla="*/ 215448 w 1209257"/>
                    <a:gd name="connsiteY2689" fmla="*/ 306712 h 977923"/>
                    <a:gd name="connsiteX2690" fmla="*/ 808416 w 1209257"/>
                    <a:gd name="connsiteY2690" fmla="*/ 285042 h 977923"/>
                    <a:gd name="connsiteX2691" fmla="*/ 814239 w 1209257"/>
                    <a:gd name="connsiteY2691" fmla="*/ 291710 h 977923"/>
                    <a:gd name="connsiteX2692" fmla="*/ 808416 w 1209257"/>
                    <a:gd name="connsiteY2692" fmla="*/ 298378 h 977923"/>
                    <a:gd name="connsiteX2693" fmla="*/ 802593 w 1209257"/>
                    <a:gd name="connsiteY2693" fmla="*/ 291710 h 977923"/>
                    <a:gd name="connsiteX2694" fmla="*/ 808416 w 1209257"/>
                    <a:gd name="connsiteY2694" fmla="*/ 285042 h 977923"/>
                    <a:gd name="connsiteX2695" fmla="*/ 1191273 w 1209257"/>
                    <a:gd name="connsiteY2695" fmla="*/ 284487 h 977923"/>
                    <a:gd name="connsiteX2696" fmla="*/ 1197096 w 1209257"/>
                    <a:gd name="connsiteY2696" fmla="*/ 291710 h 977923"/>
                    <a:gd name="connsiteX2697" fmla="*/ 1191273 w 1209257"/>
                    <a:gd name="connsiteY2697" fmla="*/ 298933 h 977923"/>
                    <a:gd name="connsiteX2698" fmla="*/ 1184965 w 1209257"/>
                    <a:gd name="connsiteY2698" fmla="*/ 291710 h 977923"/>
                    <a:gd name="connsiteX2699" fmla="*/ 1191273 w 1209257"/>
                    <a:gd name="connsiteY2699" fmla="*/ 284487 h 977923"/>
                    <a:gd name="connsiteX2700" fmla="*/ 1171864 w 1209257"/>
                    <a:gd name="connsiteY2700" fmla="*/ 284487 h 977923"/>
                    <a:gd name="connsiteX2701" fmla="*/ 1178172 w 1209257"/>
                    <a:gd name="connsiteY2701" fmla="*/ 291710 h 977923"/>
                    <a:gd name="connsiteX2702" fmla="*/ 1171864 w 1209257"/>
                    <a:gd name="connsiteY2702" fmla="*/ 298933 h 977923"/>
                    <a:gd name="connsiteX2703" fmla="*/ 1165556 w 1209257"/>
                    <a:gd name="connsiteY2703" fmla="*/ 291710 h 977923"/>
                    <a:gd name="connsiteX2704" fmla="*/ 1171864 w 1209257"/>
                    <a:gd name="connsiteY2704" fmla="*/ 284487 h 977923"/>
                    <a:gd name="connsiteX2705" fmla="*/ 1152939 w 1209257"/>
                    <a:gd name="connsiteY2705" fmla="*/ 284487 h 977923"/>
                    <a:gd name="connsiteX2706" fmla="*/ 1158762 w 1209257"/>
                    <a:gd name="connsiteY2706" fmla="*/ 291710 h 977923"/>
                    <a:gd name="connsiteX2707" fmla="*/ 1152939 w 1209257"/>
                    <a:gd name="connsiteY2707" fmla="*/ 298933 h 977923"/>
                    <a:gd name="connsiteX2708" fmla="*/ 1146631 w 1209257"/>
                    <a:gd name="connsiteY2708" fmla="*/ 291710 h 977923"/>
                    <a:gd name="connsiteX2709" fmla="*/ 1152939 w 1209257"/>
                    <a:gd name="connsiteY2709" fmla="*/ 284487 h 977923"/>
                    <a:gd name="connsiteX2710" fmla="*/ 1133529 w 1209257"/>
                    <a:gd name="connsiteY2710" fmla="*/ 284487 h 977923"/>
                    <a:gd name="connsiteX2711" fmla="*/ 1139838 w 1209257"/>
                    <a:gd name="connsiteY2711" fmla="*/ 291710 h 977923"/>
                    <a:gd name="connsiteX2712" fmla="*/ 1133529 w 1209257"/>
                    <a:gd name="connsiteY2712" fmla="*/ 298933 h 977923"/>
                    <a:gd name="connsiteX2713" fmla="*/ 1127221 w 1209257"/>
                    <a:gd name="connsiteY2713" fmla="*/ 291710 h 977923"/>
                    <a:gd name="connsiteX2714" fmla="*/ 1133529 w 1209257"/>
                    <a:gd name="connsiteY2714" fmla="*/ 284487 h 977923"/>
                    <a:gd name="connsiteX2715" fmla="*/ 1114605 w 1209257"/>
                    <a:gd name="connsiteY2715" fmla="*/ 284487 h 977923"/>
                    <a:gd name="connsiteX2716" fmla="*/ 1120913 w 1209257"/>
                    <a:gd name="connsiteY2716" fmla="*/ 291710 h 977923"/>
                    <a:gd name="connsiteX2717" fmla="*/ 1114605 w 1209257"/>
                    <a:gd name="connsiteY2717" fmla="*/ 298933 h 977923"/>
                    <a:gd name="connsiteX2718" fmla="*/ 1108297 w 1209257"/>
                    <a:gd name="connsiteY2718" fmla="*/ 291710 h 977923"/>
                    <a:gd name="connsiteX2719" fmla="*/ 1114605 w 1209257"/>
                    <a:gd name="connsiteY2719" fmla="*/ 284487 h 977923"/>
                    <a:gd name="connsiteX2720" fmla="*/ 1095195 w 1209257"/>
                    <a:gd name="connsiteY2720" fmla="*/ 284487 h 977923"/>
                    <a:gd name="connsiteX2721" fmla="*/ 1101503 w 1209257"/>
                    <a:gd name="connsiteY2721" fmla="*/ 291710 h 977923"/>
                    <a:gd name="connsiteX2722" fmla="*/ 1095195 w 1209257"/>
                    <a:gd name="connsiteY2722" fmla="*/ 298933 h 977923"/>
                    <a:gd name="connsiteX2723" fmla="*/ 1089372 w 1209257"/>
                    <a:gd name="connsiteY2723" fmla="*/ 291710 h 977923"/>
                    <a:gd name="connsiteX2724" fmla="*/ 1095195 w 1209257"/>
                    <a:gd name="connsiteY2724" fmla="*/ 284487 h 977923"/>
                    <a:gd name="connsiteX2725" fmla="*/ 1076271 w 1209257"/>
                    <a:gd name="connsiteY2725" fmla="*/ 284487 h 977923"/>
                    <a:gd name="connsiteX2726" fmla="*/ 1082579 w 1209257"/>
                    <a:gd name="connsiteY2726" fmla="*/ 291710 h 977923"/>
                    <a:gd name="connsiteX2727" fmla="*/ 1076271 w 1209257"/>
                    <a:gd name="connsiteY2727" fmla="*/ 298933 h 977923"/>
                    <a:gd name="connsiteX2728" fmla="*/ 1069963 w 1209257"/>
                    <a:gd name="connsiteY2728" fmla="*/ 291710 h 977923"/>
                    <a:gd name="connsiteX2729" fmla="*/ 1076271 w 1209257"/>
                    <a:gd name="connsiteY2729" fmla="*/ 284487 h 977923"/>
                    <a:gd name="connsiteX2730" fmla="*/ 1057346 w 1209257"/>
                    <a:gd name="connsiteY2730" fmla="*/ 284487 h 977923"/>
                    <a:gd name="connsiteX2731" fmla="*/ 1063169 w 1209257"/>
                    <a:gd name="connsiteY2731" fmla="*/ 291710 h 977923"/>
                    <a:gd name="connsiteX2732" fmla="*/ 1057346 w 1209257"/>
                    <a:gd name="connsiteY2732" fmla="*/ 298933 h 977923"/>
                    <a:gd name="connsiteX2733" fmla="*/ 1051038 w 1209257"/>
                    <a:gd name="connsiteY2733" fmla="*/ 291710 h 977923"/>
                    <a:gd name="connsiteX2734" fmla="*/ 1057346 w 1209257"/>
                    <a:gd name="connsiteY2734" fmla="*/ 284487 h 977923"/>
                    <a:gd name="connsiteX2735" fmla="*/ 1037936 w 1209257"/>
                    <a:gd name="connsiteY2735" fmla="*/ 284487 h 977923"/>
                    <a:gd name="connsiteX2736" fmla="*/ 1044245 w 1209257"/>
                    <a:gd name="connsiteY2736" fmla="*/ 291710 h 977923"/>
                    <a:gd name="connsiteX2737" fmla="*/ 1037936 w 1209257"/>
                    <a:gd name="connsiteY2737" fmla="*/ 298933 h 977923"/>
                    <a:gd name="connsiteX2738" fmla="*/ 1031628 w 1209257"/>
                    <a:gd name="connsiteY2738" fmla="*/ 291710 h 977923"/>
                    <a:gd name="connsiteX2739" fmla="*/ 1037936 w 1209257"/>
                    <a:gd name="connsiteY2739" fmla="*/ 284487 h 977923"/>
                    <a:gd name="connsiteX2740" fmla="*/ 1019012 w 1209257"/>
                    <a:gd name="connsiteY2740" fmla="*/ 284487 h 977923"/>
                    <a:gd name="connsiteX2741" fmla="*/ 1024835 w 1209257"/>
                    <a:gd name="connsiteY2741" fmla="*/ 291710 h 977923"/>
                    <a:gd name="connsiteX2742" fmla="*/ 1019012 w 1209257"/>
                    <a:gd name="connsiteY2742" fmla="*/ 298933 h 977923"/>
                    <a:gd name="connsiteX2743" fmla="*/ 1012704 w 1209257"/>
                    <a:gd name="connsiteY2743" fmla="*/ 291710 h 977923"/>
                    <a:gd name="connsiteX2744" fmla="*/ 1019012 w 1209257"/>
                    <a:gd name="connsiteY2744" fmla="*/ 284487 h 977923"/>
                    <a:gd name="connsiteX2745" fmla="*/ 999602 w 1209257"/>
                    <a:gd name="connsiteY2745" fmla="*/ 284487 h 977923"/>
                    <a:gd name="connsiteX2746" fmla="*/ 1005910 w 1209257"/>
                    <a:gd name="connsiteY2746" fmla="*/ 291710 h 977923"/>
                    <a:gd name="connsiteX2747" fmla="*/ 999602 w 1209257"/>
                    <a:gd name="connsiteY2747" fmla="*/ 298933 h 977923"/>
                    <a:gd name="connsiteX2748" fmla="*/ 993779 w 1209257"/>
                    <a:gd name="connsiteY2748" fmla="*/ 291710 h 977923"/>
                    <a:gd name="connsiteX2749" fmla="*/ 999602 w 1209257"/>
                    <a:gd name="connsiteY2749" fmla="*/ 284487 h 977923"/>
                    <a:gd name="connsiteX2750" fmla="*/ 980678 w 1209257"/>
                    <a:gd name="connsiteY2750" fmla="*/ 284487 h 977923"/>
                    <a:gd name="connsiteX2751" fmla="*/ 986986 w 1209257"/>
                    <a:gd name="connsiteY2751" fmla="*/ 291710 h 977923"/>
                    <a:gd name="connsiteX2752" fmla="*/ 980678 w 1209257"/>
                    <a:gd name="connsiteY2752" fmla="*/ 298933 h 977923"/>
                    <a:gd name="connsiteX2753" fmla="*/ 974370 w 1209257"/>
                    <a:gd name="connsiteY2753" fmla="*/ 291710 h 977923"/>
                    <a:gd name="connsiteX2754" fmla="*/ 980678 w 1209257"/>
                    <a:gd name="connsiteY2754" fmla="*/ 284487 h 977923"/>
                    <a:gd name="connsiteX2755" fmla="*/ 961268 w 1209257"/>
                    <a:gd name="connsiteY2755" fmla="*/ 284487 h 977923"/>
                    <a:gd name="connsiteX2756" fmla="*/ 967576 w 1209257"/>
                    <a:gd name="connsiteY2756" fmla="*/ 291710 h 977923"/>
                    <a:gd name="connsiteX2757" fmla="*/ 961268 w 1209257"/>
                    <a:gd name="connsiteY2757" fmla="*/ 298933 h 977923"/>
                    <a:gd name="connsiteX2758" fmla="*/ 955445 w 1209257"/>
                    <a:gd name="connsiteY2758" fmla="*/ 291710 h 977923"/>
                    <a:gd name="connsiteX2759" fmla="*/ 961268 w 1209257"/>
                    <a:gd name="connsiteY2759" fmla="*/ 284487 h 977923"/>
                    <a:gd name="connsiteX2760" fmla="*/ 942343 w 1209257"/>
                    <a:gd name="connsiteY2760" fmla="*/ 284487 h 977923"/>
                    <a:gd name="connsiteX2761" fmla="*/ 948652 w 1209257"/>
                    <a:gd name="connsiteY2761" fmla="*/ 291710 h 977923"/>
                    <a:gd name="connsiteX2762" fmla="*/ 942343 w 1209257"/>
                    <a:gd name="connsiteY2762" fmla="*/ 298933 h 977923"/>
                    <a:gd name="connsiteX2763" fmla="*/ 936035 w 1209257"/>
                    <a:gd name="connsiteY2763" fmla="*/ 291710 h 977923"/>
                    <a:gd name="connsiteX2764" fmla="*/ 942343 w 1209257"/>
                    <a:gd name="connsiteY2764" fmla="*/ 284487 h 977923"/>
                    <a:gd name="connsiteX2765" fmla="*/ 923419 w 1209257"/>
                    <a:gd name="connsiteY2765" fmla="*/ 284487 h 977923"/>
                    <a:gd name="connsiteX2766" fmla="*/ 929242 w 1209257"/>
                    <a:gd name="connsiteY2766" fmla="*/ 291710 h 977923"/>
                    <a:gd name="connsiteX2767" fmla="*/ 923419 w 1209257"/>
                    <a:gd name="connsiteY2767" fmla="*/ 298933 h 977923"/>
                    <a:gd name="connsiteX2768" fmla="*/ 917111 w 1209257"/>
                    <a:gd name="connsiteY2768" fmla="*/ 291710 h 977923"/>
                    <a:gd name="connsiteX2769" fmla="*/ 923419 w 1209257"/>
                    <a:gd name="connsiteY2769" fmla="*/ 284487 h 977923"/>
                    <a:gd name="connsiteX2770" fmla="*/ 904009 w 1209257"/>
                    <a:gd name="connsiteY2770" fmla="*/ 284487 h 977923"/>
                    <a:gd name="connsiteX2771" fmla="*/ 910317 w 1209257"/>
                    <a:gd name="connsiteY2771" fmla="*/ 291710 h 977923"/>
                    <a:gd name="connsiteX2772" fmla="*/ 904009 w 1209257"/>
                    <a:gd name="connsiteY2772" fmla="*/ 298933 h 977923"/>
                    <a:gd name="connsiteX2773" fmla="*/ 897701 w 1209257"/>
                    <a:gd name="connsiteY2773" fmla="*/ 291710 h 977923"/>
                    <a:gd name="connsiteX2774" fmla="*/ 904009 w 1209257"/>
                    <a:gd name="connsiteY2774" fmla="*/ 284487 h 977923"/>
                    <a:gd name="connsiteX2775" fmla="*/ 885085 w 1209257"/>
                    <a:gd name="connsiteY2775" fmla="*/ 284487 h 977923"/>
                    <a:gd name="connsiteX2776" fmla="*/ 890908 w 1209257"/>
                    <a:gd name="connsiteY2776" fmla="*/ 291710 h 977923"/>
                    <a:gd name="connsiteX2777" fmla="*/ 885085 w 1209257"/>
                    <a:gd name="connsiteY2777" fmla="*/ 298933 h 977923"/>
                    <a:gd name="connsiteX2778" fmla="*/ 878777 w 1209257"/>
                    <a:gd name="connsiteY2778" fmla="*/ 291710 h 977923"/>
                    <a:gd name="connsiteX2779" fmla="*/ 885085 w 1209257"/>
                    <a:gd name="connsiteY2779" fmla="*/ 284487 h 977923"/>
                    <a:gd name="connsiteX2780" fmla="*/ 865675 w 1209257"/>
                    <a:gd name="connsiteY2780" fmla="*/ 284487 h 977923"/>
                    <a:gd name="connsiteX2781" fmla="*/ 871983 w 1209257"/>
                    <a:gd name="connsiteY2781" fmla="*/ 291710 h 977923"/>
                    <a:gd name="connsiteX2782" fmla="*/ 865675 w 1209257"/>
                    <a:gd name="connsiteY2782" fmla="*/ 298933 h 977923"/>
                    <a:gd name="connsiteX2783" fmla="*/ 859852 w 1209257"/>
                    <a:gd name="connsiteY2783" fmla="*/ 291710 h 977923"/>
                    <a:gd name="connsiteX2784" fmla="*/ 865675 w 1209257"/>
                    <a:gd name="connsiteY2784" fmla="*/ 284487 h 977923"/>
                    <a:gd name="connsiteX2785" fmla="*/ 789492 w 1209257"/>
                    <a:gd name="connsiteY2785" fmla="*/ 284487 h 977923"/>
                    <a:gd name="connsiteX2786" fmla="*/ 795315 w 1209257"/>
                    <a:gd name="connsiteY2786" fmla="*/ 291710 h 977923"/>
                    <a:gd name="connsiteX2787" fmla="*/ 789492 w 1209257"/>
                    <a:gd name="connsiteY2787" fmla="*/ 298933 h 977923"/>
                    <a:gd name="connsiteX2788" fmla="*/ 783184 w 1209257"/>
                    <a:gd name="connsiteY2788" fmla="*/ 291710 h 977923"/>
                    <a:gd name="connsiteX2789" fmla="*/ 789492 w 1209257"/>
                    <a:gd name="connsiteY2789" fmla="*/ 284487 h 977923"/>
                    <a:gd name="connsiteX2790" fmla="*/ 521637 w 1209257"/>
                    <a:gd name="connsiteY2790" fmla="*/ 284487 h 977923"/>
                    <a:gd name="connsiteX2791" fmla="*/ 527460 w 1209257"/>
                    <a:gd name="connsiteY2791" fmla="*/ 291710 h 977923"/>
                    <a:gd name="connsiteX2792" fmla="*/ 521637 w 1209257"/>
                    <a:gd name="connsiteY2792" fmla="*/ 298933 h 977923"/>
                    <a:gd name="connsiteX2793" fmla="*/ 515329 w 1209257"/>
                    <a:gd name="connsiteY2793" fmla="*/ 291710 h 977923"/>
                    <a:gd name="connsiteX2794" fmla="*/ 521637 w 1209257"/>
                    <a:gd name="connsiteY2794" fmla="*/ 284487 h 977923"/>
                    <a:gd name="connsiteX2795" fmla="*/ 502227 w 1209257"/>
                    <a:gd name="connsiteY2795" fmla="*/ 284487 h 977923"/>
                    <a:gd name="connsiteX2796" fmla="*/ 508536 w 1209257"/>
                    <a:gd name="connsiteY2796" fmla="*/ 291710 h 977923"/>
                    <a:gd name="connsiteX2797" fmla="*/ 502227 w 1209257"/>
                    <a:gd name="connsiteY2797" fmla="*/ 298933 h 977923"/>
                    <a:gd name="connsiteX2798" fmla="*/ 495919 w 1209257"/>
                    <a:gd name="connsiteY2798" fmla="*/ 291710 h 977923"/>
                    <a:gd name="connsiteX2799" fmla="*/ 502227 w 1209257"/>
                    <a:gd name="connsiteY2799" fmla="*/ 284487 h 977923"/>
                    <a:gd name="connsiteX2800" fmla="*/ 483303 w 1209257"/>
                    <a:gd name="connsiteY2800" fmla="*/ 284487 h 977923"/>
                    <a:gd name="connsiteX2801" fmla="*/ 489611 w 1209257"/>
                    <a:gd name="connsiteY2801" fmla="*/ 291710 h 977923"/>
                    <a:gd name="connsiteX2802" fmla="*/ 483303 w 1209257"/>
                    <a:gd name="connsiteY2802" fmla="*/ 298933 h 977923"/>
                    <a:gd name="connsiteX2803" fmla="*/ 476995 w 1209257"/>
                    <a:gd name="connsiteY2803" fmla="*/ 291710 h 977923"/>
                    <a:gd name="connsiteX2804" fmla="*/ 483303 w 1209257"/>
                    <a:gd name="connsiteY2804" fmla="*/ 284487 h 977923"/>
                    <a:gd name="connsiteX2805" fmla="*/ 463893 w 1209257"/>
                    <a:gd name="connsiteY2805" fmla="*/ 284487 h 977923"/>
                    <a:gd name="connsiteX2806" fmla="*/ 470201 w 1209257"/>
                    <a:gd name="connsiteY2806" fmla="*/ 291710 h 977923"/>
                    <a:gd name="connsiteX2807" fmla="*/ 463893 w 1209257"/>
                    <a:gd name="connsiteY2807" fmla="*/ 298933 h 977923"/>
                    <a:gd name="connsiteX2808" fmla="*/ 458070 w 1209257"/>
                    <a:gd name="connsiteY2808" fmla="*/ 291710 h 977923"/>
                    <a:gd name="connsiteX2809" fmla="*/ 463893 w 1209257"/>
                    <a:gd name="connsiteY2809" fmla="*/ 284487 h 977923"/>
                    <a:gd name="connsiteX2810" fmla="*/ 444969 w 1209257"/>
                    <a:gd name="connsiteY2810" fmla="*/ 284487 h 977923"/>
                    <a:gd name="connsiteX2811" fmla="*/ 451277 w 1209257"/>
                    <a:gd name="connsiteY2811" fmla="*/ 291710 h 977923"/>
                    <a:gd name="connsiteX2812" fmla="*/ 444969 w 1209257"/>
                    <a:gd name="connsiteY2812" fmla="*/ 298933 h 977923"/>
                    <a:gd name="connsiteX2813" fmla="*/ 438661 w 1209257"/>
                    <a:gd name="connsiteY2813" fmla="*/ 291710 h 977923"/>
                    <a:gd name="connsiteX2814" fmla="*/ 444969 w 1209257"/>
                    <a:gd name="connsiteY2814" fmla="*/ 284487 h 977923"/>
                    <a:gd name="connsiteX2815" fmla="*/ 406634 w 1209257"/>
                    <a:gd name="connsiteY2815" fmla="*/ 284487 h 977923"/>
                    <a:gd name="connsiteX2816" fmla="*/ 412943 w 1209257"/>
                    <a:gd name="connsiteY2816" fmla="*/ 291710 h 977923"/>
                    <a:gd name="connsiteX2817" fmla="*/ 406634 w 1209257"/>
                    <a:gd name="connsiteY2817" fmla="*/ 298933 h 977923"/>
                    <a:gd name="connsiteX2818" fmla="*/ 400326 w 1209257"/>
                    <a:gd name="connsiteY2818" fmla="*/ 291710 h 977923"/>
                    <a:gd name="connsiteX2819" fmla="*/ 406634 w 1209257"/>
                    <a:gd name="connsiteY2819" fmla="*/ 284487 h 977923"/>
                    <a:gd name="connsiteX2820" fmla="*/ 387710 w 1209257"/>
                    <a:gd name="connsiteY2820" fmla="*/ 284487 h 977923"/>
                    <a:gd name="connsiteX2821" fmla="*/ 393533 w 1209257"/>
                    <a:gd name="connsiteY2821" fmla="*/ 291710 h 977923"/>
                    <a:gd name="connsiteX2822" fmla="*/ 387710 w 1209257"/>
                    <a:gd name="connsiteY2822" fmla="*/ 298933 h 977923"/>
                    <a:gd name="connsiteX2823" fmla="*/ 381402 w 1209257"/>
                    <a:gd name="connsiteY2823" fmla="*/ 291710 h 977923"/>
                    <a:gd name="connsiteX2824" fmla="*/ 387710 w 1209257"/>
                    <a:gd name="connsiteY2824" fmla="*/ 284487 h 977923"/>
                    <a:gd name="connsiteX2825" fmla="*/ 368300 w 1209257"/>
                    <a:gd name="connsiteY2825" fmla="*/ 284487 h 977923"/>
                    <a:gd name="connsiteX2826" fmla="*/ 374608 w 1209257"/>
                    <a:gd name="connsiteY2826" fmla="*/ 291710 h 977923"/>
                    <a:gd name="connsiteX2827" fmla="*/ 368300 w 1209257"/>
                    <a:gd name="connsiteY2827" fmla="*/ 298933 h 977923"/>
                    <a:gd name="connsiteX2828" fmla="*/ 362477 w 1209257"/>
                    <a:gd name="connsiteY2828" fmla="*/ 291710 h 977923"/>
                    <a:gd name="connsiteX2829" fmla="*/ 368300 w 1209257"/>
                    <a:gd name="connsiteY2829" fmla="*/ 284487 h 977923"/>
                    <a:gd name="connsiteX2830" fmla="*/ 349376 w 1209257"/>
                    <a:gd name="connsiteY2830" fmla="*/ 284487 h 977923"/>
                    <a:gd name="connsiteX2831" fmla="*/ 355684 w 1209257"/>
                    <a:gd name="connsiteY2831" fmla="*/ 291710 h 977923"/>
                    <a:gd name="connsiteX2832" fmla="*/ 349376 w 1209257"/>
                    <a:gd name="connsiteY2832" fmla="*/ 298933 h 977923"/>
                    <a:gd name="connsiteX2833" fmla="*/ 343068 w 1209257"/>
                    <a:gd name="connsiteY2833" fmla="*/ 291710 h 977923"/>
                    <a:gd name="connsiteX2834" fmla="*/ 349376 w 1209257"/>
                    <a:gd name="connsiteY2834" fmla="*/ 284487 h 977923"/>
                    <a:gd name="connsiteX2835" fmla="*/ 329966 w 1209257"/>
                    <a:gd name="connsiteY2835" fmla="*/ 284487 h 977923"/>
                    <a:gd name="connsiteX2836" fmla="*/ 336274 w 1209257"/>
                    <a:gd name="connsiteY2836" fmla="*/ 291710 h 977923"/>
                    <a:gd name="connsiteX2837" fmla="*/ 329966 w 1209257"/>
                    <a:gd name="connsiteY2837" fmla="*/ 298933 h 977923"/>
                    <a:gd name="connsiteX2838" fmla="*/ 324143 w 1209257"/>
                    <a:gd name="connsiteY2838" fmla="*/ 291710 h 977923"/>
                    <a:gd name="connsiteX2839" fmla="*/ 329966 w 1209257"/>
                    <a:gd name="connsiteY2839" fmla="*/ 284487 h 977923"/>
                    <a:gd name="connsiteX2840" fmla="*/ 311041 w 1209257"/>
                    <a:gd name="connsiteY2840" fmla="*/ 284487 h 977923"/>
                    <a:gd name="connsiteX2841" fmla="*/ 317350 w 1209257"/>
                    <a:gd name="connsiteY2841" fmla="*/ 291710 h 977923"/>
                    <a:gd name="connsiteX2842" fmla="*/ 311041 w 1209257"/>
                    <a:gd name="connsiteY2842" fmla="*/ 298933 h 977923"/>
                    <a:gd name="connsiteX2843" fmla="*/ 304733 w 1209257"/>
                    <a:gd name="connsiteY2843" fmla="*/ 291710 h 977923"/>
                    <a:gd name="connsiteX2844" fmla="*/ 311041 w 1209257"/>
                    <a:gd name="connsiteY2844" fmla="*/ 284487 h 977923"/>
                    <a:gd name="connsiteX2845" fmla="*/ 292117 w 1209257"/>
                    <a:gd name="connsiteY2845" fmla="*/ 284487 h 977923"/>
                    <a:gd name="connsiteX2846" fmla="*/ 297940 w 1209257"/>
                    <a:gd name="connsiteY2846" fmla="*/ 291710 h 977923"/>
                    <a:gd name="connsiteX2847" fmla="*/ 292117 w 1209257"/>
                    <a:gd name="connsiteY2847" fmla="*/ 298933 h 977923"/>
                    <a:gd name="connsiteX2848" fmla="*/ 285809 w 1209257"/>
                    <a:gd name="connsiteY2848" fmla="*/ 291710 h 977923"/>
                    <a:gd name="connsiteX2849" fmla="*/ 292117 w 1209257"/>
                    <a:gd name="connsiteY2849" fmla="*/ 284487 h 977923"/>
                    <a:gd name="connsiteX2850" fmla="*/ 272707 w 1209257"/>
                    <a:gd name="connsiteY2850" fmla="*/ 284487 h 977923"/>
                    <a:gd name="connsiteX2851" fmla="*/ 279015 w 1209257"/>
                    <a:gd name="connsiteY2851" fmla="*/ 291710 h 977923"/>
                    <a:gd name="connsiteX2852" fmla="*/ 272707 w 1209257"/>
                    <a:gd name="connsiteY2852" fmla="*/ 298933 h 977923"/>
                    <a:gd name="connsiteX2853" fmla="*/ 266399 w 1209257"/>
                    <a:gd name="connsiteY2853" fmla="*/ 291710 h 977923"/>
                    <a:gd name="connsiteX2854" fmla="*/ 272707 w 1209257"/>
                    <a:gd name="connsiteY2854" fmla="*/ 284487 h 977923"/>
                    <a:gd name="connsiteX2855" fmla="*/ 253783 w 1209257"/>
                    <a:gd name="connsiteY2855" fmla="*/ 284487 h 977923"/>
                    <a:gd name="connsiteX2856" fmla="*/ 259606 w 1209257"/>
                    <a:gd name="connsiteY2856" fmla="*/ 291710 h 977923"/>
                    <a:gd name="connsiteX2857" fmla="*/ 253783 w 1209257"/>
                    <a:gd name="connsiteY2857" fmla="*/ 298933 h 977923"/>
                    <a:gd name="connsiteX2858" fmla="*/ 247475 w 1209257"/>
                    <a:gd name="connsiteY2858" fmla="*/ 291710 h 977923"/>
                    <a:gd name="connsiteX2859" fmla="*/ 253783 w 1209257"/>
                    <a:gd name="connsiteY2859" fmla="*/ 284487 h 977923"/>
                    <a:gd name="connsiteX2860" fmla="*/ 234373 w 1209257"/>
                    <a:gd name="connsiteY2860" fmla="*/ 284487 h 977923"/>
                    <a:gd name="connsiteX2861" fmla="*/ 240681 w 1209257"/>
                    <a:gd name="connsiteY2861" fmla="*/ 291710 h 977923"/>
                    <a:gd name="connsiteX2862" fmla="*/ 234373 w 1209257"/>
                    <a:gd name="connsiteY2862" fmla="*/ 298933 h 977923"/>
                    <a:gd name="connsiteX2863" fmla="*/ 228550 w 1209257"/>
                    <a:gd name="connsiteY2863" fmla="*/ 291710 h 977923"/>
                    <a:gd name="connsiteX2864" fmla="*/ 234373 w 1209257"/>
                    <a:gd name="connsiteY2864" fmla="*/ 284487 h 977923"/>
                    <a:gd name="connsiteX2865" fmla="*/ 215448 w 1209257"/>
                    <a:gd name="connsiteY2865" fmla="*/ 284487 h 977923"/>
                    <a:gd name="connsiteX2866" fmla="*/ 221757 w 1209257"/>
                    <a:gd name="connsiteY2866" fmla="*/ 291710 h 977923"/>
                    <a:gd name="connsiteX2867" fmla="*/ 215448 w 1209257"/>
                    <a:gd name="connsiteY2867" fmla="*/ 298933 h 977923"/>
                    <a:gd name="connsiteX2868" fmla="*/ 209140 w 1209257"/>
                    <a:gd name="connsiteY2868" fmla="*/ 291710 h 977923"/>
                    <a:gd name="connsiteX2869" fmla="*/ 215448 w 1209257"/>
                    <a:gd name="connsiteY2869" fmla="*/ 284487 h 977923"/>
                    <a:gd name="connsiteX2870" fmla="*/ 196039 w 1209257"/>
                    <a:gd name="connsiteY2870" fmla="*/ 284487 h 977923"/>
                    <a:gd name="connsiteX2871" fmla="*/ 202347 w 1209257"/>
                    <a:gd name="connsiteY2871" fmla="*/ 291710 h 977923"/>
                    <a:gd name="connsiteX2872" fmla="*/ 196039 w 1209257"/>
                    <a:gd name="connsiteY2872" fmla="*/ 298933 h 977923"/>
                    <a:gd name="connsiteX2873" fmla="*/ 190216 w 1209257"/>
                    <a:gd name="connsiteY2873" fmla="*/ 291710 h 977923"/>
                    <a:gd name="connsiteX2874" fmla="*/ 196039 w 1209257"/>
                    <a:gd name="connsiteY2874" fmla="*/ 284487 h 977923"/>
                    <a:gd name="connsiteX2875" fmla="*/ 808416 w 1209257"/>
                    <a:gd name="connsiteY2875" fmla="*/ 265595 h 977923"/>
                    <a:gd name="connsiteX2876" fmla="*/ 811813 w 1209257"/>
                    <a:gd name="connsiteY2876" fmla="*/ 270040 h 977923"/>
                    <a:gd name="connsiteX2877" fmla="*/ 808416 w 1209257"/>
                    <a:gd name="connsiteY2877" fmla="*/ 273930 h 977923"/>
                    <a:gd name="connsiteX2878" fmla="*/ 805020 w 1209257"/>
                    <a:gd name="connsiteY2878" fmla="*/ 270040 h 977923"/>
                    <a:gd name="connsiteX2879" fmla="*/ 808416 w 1209257"/>
                    <a:gd name="connsiteY2879" fmla="*/ 265595 h 977923"/>
                    <a:gd name="connsiteX2880" fmla="*/ 43187 w 1209257"/>
                    <a:gd name="connsiteY2880" fmla="*/ 265595 h 977923"/>
                    <a:gd name="connsiteX2881" fmla="*/ 46584 w 1209257"/>
                    <a:gd name="connsiteY2881" fmla="*/ 270040 h 977923"/>
                    <a:gd name="connsiteX2882" fmla="*/ 43187 w 1209257"/>
                    <a:gd name="connsiteY2882" fmla="*/ 273930 h 977923"/>
                    <a:gd name="connsiteX2883" fmla="*/ 39790 w 1209257"/>
                    <a:gd name="connsiteY2883" fmla="*/ 270040 h 977923"/>
                    <a:gd name="connsiteX2884" fmla="*/ 43187 w 1209257"/>
                    <a:gd name="connsiteY2884" fmla="*/ 265595 h 977923"/>
                    <a:gd name="connsiteX2885" fmla="*/ 158190 w 1209257"/>
                    <a:gd name="connsiteY2885" fmla="*/ 264484 h 977923"/>
                    <a:gd name="connsiteX2886" fmla="*/ 163042 w 1209257"/>
                    <a:gd name="connsiteY2886" fmla="*/ 270040 h 977923"/>
                    <a:gd name="connsiteX2887" fmla="*/ 158190 w 1209257"/>
                    <a:gd name="connsiteY2887" fmla="*/ 275597 h 977923"/>
                    <a:gd name="connsiteX2888" fmla="*/ 153337 w 1209257"/>
                    <a:gd name="connsiteY2888" fmla="*/ 270040 h 977923"/>
                    <a:gd name="connsiteX2889" fmla="*/ 158190 w 1209257"/>
                    <a:gd name="connsiteY2889" fmla="*/ 264484 h 977923"/>
                    <a:gd name="connsiteX2890" fmla="*/ 1190788 w 1209257"/>
                    <a:gd name="connsiteY2890" fmla="*/ 262817 h 977923"/>
                    <a:gd name="connsiteX2891" fmla="*/ 1196911 w 1209257"/>
                    <a:gd name="connsiteY2891" fmla="*/ 269828 h 977923"/>
                    <a:gd name="connsiteX2892" fmla="*/ 1196949 w 1209257"/>
                    <a:gd name="connsiteY2892" fmla="*/ 270208 h 977923"/>
                    <a:gd name="connsiteX2893" fmla="*/ 1190788 w 1209257"/>
                    <a:gd name="connsiteY2893" fmla="*/ 277264 h 977923"/>
                    <a:gd name="connsiteX2894" fmla="*/ 1184965 w 1209257"/>
                    <a:gd name="connsiteY2894" fmla="*/ 270040 h 977923"/>
                    <a:gd name="connsiteX2895" fmla="*/ 1190788 w 1209257"/>
                    <a:gd name="connsiteY2895" fmla="*/ 262817 h 977923"/>
                    <a:gd name="connsiteX2896" fmla="*/ 1171864 w 1209257"/>
                    <a:gd name="connsiteY2896" fmla="*/ 262817 h 977923"/>
                    <a:gd name="connsiteX2897" fmla="*/ 1178172 w 1209257"/>
                    <a:gd name="connsiteY2897" fmla="*/ 270040 h 977923"/>
                    <a:gd name="connsiteX2898" fmla="*/ 1171864 w 1209257"/>
                    <a:gd name="connsiteY2898" fmla="*/ 277264 h 977923"/>
                    <a:gd name="connsiteX2899" fmla="*/ 1165556 w 1209257"/>
                    <a:gd name="connsiteY2899" fmla="*/ 270040 h 977923"/>
                    <a:gd name="connsiteX2900" fmla="*/ 1171864 w 1209257"/>
                    <a:gd name="connsiteY2900" fmla="*/ 262817 h 977923"/>
                    <a:gd name="connsiteX2901" fmla="*/ 1152939 w 1209257"/>
                    <a:gd name="connsiteY2901" fmla="*/ 262817 h 977923"/>
                    <a:gd name="connsiteX2902" fmla="*/ 1158762 w 1209257"/>
                    <a:gd name="connsiteY2902" fmla="*/ 270040 h 977923"/>
                    <a:gd name="connsiteX2903" fmla="*/ 1152939 w 1209257"/>
                    <a:gd name="connsiteY2903" fmla="*/ 277264 h 977923"/>
                    <a:gd name="connsiteX2904" fmla="*/ 1146631 w 1209257"/>
                    <a:gd name="connsiteY2904" fmla="*/ 270040 h 977923"/>
                    <a:gd name="connsiteX2905" fmla="*/ 1152939 w 1209257"/>
                    <a:gd name="connsiteY2905" fmla="*/ 262817 h 977923"/>
                    <a:gd name="connsiteX2906" fmla="*/ 1133529 w 1209257"/>
                    <a:gd name="connsiteY2906" fmla="*/ 262817 h 977923"/>
                    <a:gd name="connsiteX2907" fmla="*/ 1139838 w 1209257"/>
                    <a:gd name="connsiteY2907" fmla="*/ 270040 h 977923"/>
                    <a:gd name="connsiteX2908" fmla="*/ 1133529 w 1209257"/>
                    <a:gd name="connsiteY2908" fmla="*/ 277264 h 977923"/>
                    <a:gd name="connsiteX2909" fmla="*/ 1127221 w 1209257"/>
                    <a:gd name="connsiteY2909" fmla="*/ 270040 h 977923"/>
                    <a:gd name="connsiteX2910" fmla="*/ 1133529 w 1209257"/>
                    <a:gd name="connsiteY2910" fmla="*/ 262817 h 977923"/>
                    <a:gd name="connsiteX2911" fmla="*/ 1114605 w 1209257"/>
                    <a:gd name="connsiteY2911" fmla="*/ 262817 h 977923"/>
                    <a:gd name="connsiteX2912" fmla="*/ 1120913 w 1209257"/>
                    <a:gd name="connsiteY2912" fmla="*/ 270040 h 977923"/>
                    <a:gd name="connsiteX2913" fmla="*/ 1114605 w 1209257"/>
                    <a:gd name="connsiteY2913" fmla="*/ 277264 h 977923"/>
                    <a:gd name="connsiteX2914" fmla="*/ 1108297 w 1209257"/>
                    <a:gd name="connsiteY2914" fmla="*/ 270040 h 977923"/>
                    <a:gd name="connsiteX2915" fmla="*/ 1114605 w 1209257"/>
                    <a:gd name="connsiteY2915" fmla="*/ 262817 h 977923"/>
                    <a:gd name="connsiteX2916" fmla="*/ 1095195 w 1209257"/>
                    <a:gd name="connsiteY2916" fmla="*/ 262817 h 977923"/>
                    <a:gd name="connsiteX2917" fmla="*/ 1101503 w 1209257"/>
                    <a:gd name="connsiteY2917" fmla="*/ 270040 h 977923"/>
                    <a:gd name="connsiteX2918" fmla="*/ 1095195 w 1209257"/>
                    <a:gd name="connsiteY2918" fmla="*/ 277264 h 977923"/>
                    <a:gd name="connsiteX2919" fmla="*/ 1089372 w 1209257"/>
                    <a:gd name="connsiteY2919" fmla="*/ 270040 h 977923"/>
                    <a:gd name="connsiteX2920" fmla="*/ 1095195 w 1209257"/>
                    <a:gd name="connsiteY2920" fmla="*/ 262817 h 977923"/>
                    <a:gd name="connsiteX2921" fmla="*/ 1076271 w 1209257"/>
                    <a:gd name="connsiteY2921" fmla="*/ 262817 h 977923"/>
                    <a:gd name="connsiteX2922" fmla="*/ 1082579 w 1209257"/>
                    <a:gd name="connsiteY2922" fmla="*/ 270040 h 977923"/>
                    <a:gd name="connsiteX2923" fmla="*/ 1076271 w 1209257"/>
                    <a:gd name="connsiteY2923" fmla="*/ 277264 h 977923"/>
                    <a:gd name="connsiteX2924" fmla="*/ 1069963 w 1209257"/>
                    <a:gd name="connsiteY2924" fmla="*/ 270040 h 977923"/>
                    <a:gd name="connsiteX2925" fmla="*/ 1076271 w 1209257"/>
                    <a:gd name="connsiteY2925" fmla="*/ 262817 h 977923"/>
                    <a:gd name="connsiteX2926" fmla="*/ 1057346 w 1209257"/>
                    <a:gd name="connsiteY2926" fmla="*/ 262817 h 977923"/>
                    <a:gd name="connsiteX2927" fmla="*/ 1063169 w 1209257"/>
                    <a:gd name="connsiteY2927" fmla="*/ 270040 h 977923"/>
                    <a:gd name="connsiteX2928" fmla="*/ 1057346 w 1209257"/>
                    <a:gd name="connsiteY2928" fmla="*/ 277264 h 977923"/>
                    <a:gd name="connsiteX2929" fmla="*/ 1051038 w 1209257"/>
                    <a:gd name="connsiteY2929" fmla="*/ 270040 h 977923"/>
                    <a:gd name="connsiteX2930" fmla="*/ 1057346 w 1209257"/>
                    <a:gd name="connsiteY2930" fmla="*/ 262817 h 977923"/>
                    <a:gd name="connsiteX2931" fmla="*/ 1037936 w 1209257"/>
                    <a:gd name="connsiteY2931" fmla="*/ 262817 h 977923"/>
                    <a:gd name="connsiteX2932" fmla="*/ 1044245 w 1209257"/>
                    <a:gd name="connsiteY2932" fmla="*/ 270040 h 977923"/>
                    <a:gd name="connsiteX2933" fmla="*/ 1037936 w 1209257"/>
                    <a:gd name="connsiteY2933" fmla="*/ 277264 h 977923"/>
                    <a:gd name="connsiteX2934" fmla="*/ 1031628 w 1209257"/>
                    <a:gd name="connsiteY2934" fmla="*/ 270040 h 977923"/>
                    <a:gd name="connsiteX2935" fmla="*/ 1037936 w 1209257"/>
                    <a:gd name="connsiteY2935" fmla="*/ 262817 h 977923"/>
                    <a:gd name="connsiteX2936" fmla="*/ 1019012 w 1209257"/>
                    <a:gd name="connsiteY2936" fmla="*/ 262817 h 977923"/>
                    <a:gd name="connsiteX2937" fmla="*/ 1024835 w 1209257"/>
                    <a:gd name="connsiteY2937" fmla="*/ 270040 h 977923"/>
                    <a:gd name="connsiteX2938" fmla="*/ 1019012 w 1209257"/>
                    <a:gd name="connsiteY2938" fmla="*/ 277264 h 977923"/>
                    <a:gd name="connsiteX2939" fmla="*/ 1012704 w 1209257"/>
                    <a:gd name="connsiteY2939" fmla="*/ 270040 h 977923"/>
                    <a:gd name="connsiteX2940" fmla="*/ 1019012 w 1209257"/>
                    <a:gd name="connsiteY2940" fmla="*/ 262817 h 977923"/>
                    <a:gd name="connsiteX2941" fmla="*/ 999602 w 1209257"/>
                    <a:gd name="connsiteY2941" fmla="*/ 262817 h 977923"/>
                    <a:gd name="connsiteX2942" fmla="*/ 1005910 w 1209257"/>
                    <a:gd name="connsiteY2942" fmla="*/ 270040 h 977923"/>
                    <a:gd name="connsiteX2943" fmla="*/ 999602 w 1209257"/>
                    <a:gd name="connsiteY2943" fmla="*/ 277264 h 977923"/>
                    <a:gd name="connsiteX2944" fmla="*/ 993779 w 1209257"/>
                    <a:gd name="connsiteY2944" fmla="*/ 270040 h 977923"/>
                    <a:gd name="connsiteX2945" fmla="*/ 999602 w 1209257"/>
                    <a:gd name="connsiteY2945" fmla="*/ 262817 h 977923"/>
                    <a:gd name="connsiteX2946" fmla="*/ 980678 w 1209257"/>
                    <a:gd name="connsiteY2946" fmla="*/ 262817 h 977923"/>
                    <a:gd name="connsiteX2947" fmla="*/ 986986 w 1209257"/>
                    <a:gd name="connsiteY2947" fmla="*/ 270040 h 977923"/>
                    <a:gd name="connsiteX2948" fmla="*/ 980678 w 1209257"/>
                    <a:gd name="connsiteY2948" fmla="*/ 277264 h 977923"/>
                    <a:gd name="connsiteX2949" fmla="*/ 974370 w 1209257"/>
                    <a:gd name="connsiteY2949" fmla="*/ 270040 h 977923"/>
                    <a:gd name="connsiteX2950" fmla="*/ 980678 w 1209257"/>
                    <a:gd name="connsiteY2950" fmla="*/ 262817 h 977923"/>
                    <a:gd name="connsiteX2951" fmla="*/ 961268 w 1209257"/>
                    <a:gd name="connsiteY2951" fmla="*/ 262817 h 977923"/>
                    <a:gd name="connsiteX2952" fmla="*/ 967576 w 1209257"/>
                    <a:gd name="connsiteY2952" fmla="*/ 270040 h 977923"/>
                    <a:gd name="connsiteX2953" fmla="*/ 961268 w 1209257"/>
                    <a:gd name="connsiteY2953" fmla="*/ 277264 h 977923"/>
                    <a:gd name="connsiteX2954" fmla="*/ 955445 w 1209257"/>
                    <a:gd name="connsiteY2954" fmla="*/ 270040 h 977923"/>
                    <a:gd name="connsiteX2955" fmla="*/ 961268 w 1209257"/>
                    <a:gd name="connsiteY2955" fmla="*/ 262817 h 977923"/>
                    <a:gd name="connsiteX2956" fmla="*/ 942343 w 1209257"/>
                    <a:gd name="connsiteY2956" fmla="*/ 262817 h 977923"/>
                    <a:gd name="connsiteX2957" fmla="*/ 948652 w 1209257"/>
                    <a:gd name="connsiteY2957" fmla="*/ 270040 h 977923"/>
                    <a:gd name="connsiteX2958" fmla="*/ 942343 w 1209257"/>
                    <a:gd name="connsiteY2958" fmla="*/ 277264 h 977923"/>
                    <a:gd name="connsiteX2959" fmla="*/ 936035 w 1209257"/>
                    <a:gd name="connsiteY2959" fmla="*/ 270040 h 977923"/>
                    <a:gd name="connsiteX2960" fmla="*/ 942343 w 1209257"/>
                    <a:gd name="connsiteY2960" fmla="*/ 262817 h 977923"/>
                    <a:gd name="connsiteX2961" fmla="*/ 904009 w 1209257"/>
                    <a:gd name="connsiteY2961" fmla="*/ 262817 h 977923"/>
                    <a:gd name="connsiteX2962" fmla="*/ 910317 w 1209257"/>
                    <a:gd name="connsiteY2962" fmla="*/ 270040 h 977923"/>
                    <a:gd name="connsiteX2963" fmla="*/ 904009 w 1209257"/>
                    <a:gd name="connsiteY2963" fmla="*/ 276708 h 977923"/>
                    <a:gd name="connsiteX2964" fmla="*/ 897701 w 1209257"/>
                    <a:gd name="connsiteY2964" fmla="*/ 270040 h 977923"/>
                    <a:gd name="connsiteX2965" fmla="*/ 904009 w 1209257"/>
                    <a:gd name="connsiteY2965" fmla="*/ 262817 h 977923"/>
                    <a:gd name="connsiteX2966" fmla="*/ 865675 w 1209257"/>
                    <a:gd name="connsiteY2966" fmla="*/ 262817 h 977923"/>
                    <a:gd name="connsiteX2967" fmla="*/ 871983 w 1209257"/>
                    <a:gd name="connsiteY2967" fmla="*/ 270040 h 977923"/>
                    <a:gd name="connsiteX2968" fmla="*/ 865675 w 1209257"/>
                    <a:gd name="connsiteY2968" fmla="*/ 277264 h 977923"/>
                    <a:gd name="connsiteX2969" fmla="*/ 859852 w 1209257"/>
                    <a:gd name="connsiteY2969" fmla="*/ 270040 h 977923"/>
                    <a:gd name="connsiteX2970" fmla="*/ 865675 w 1209257"/>
                    <a:gd name="connsiteY2970" fmla="*/ 262817 h 977923"/>
                    <a:gd name="connsiteX2971" fmla="*/ 502227 w 1209257"/>
                    <a:gd name="connsiteY2971" fmla="*/ 262817 h 977923"/>
                    <a:gd name="connsiteX2972" fmla="*/ 508536 w 1209257"/>
                    <a:gd name="connsiteY2972" fmla="*/ 270040 h 977923"/>
                    <a:gd name="connsiteX2973" fmla="*/ 502227 w 1209257"/>
                    <a:gd name="connsiteY2973" fmla="*/ 277264 h 977923"/>
                    <a:gd name="connsiteX2974" fmla="*/ 495919 w 1209257"/>
                    <a:gd name="connsiteY2974" fmla="*/ 270040 h 977923"/>
                    <a:gd name="connsiteX2975" fmla="*/ 502227 w 1209257"/>
                    <a:gd name="connsiteY2975" fmla="*/ 262817 h 977923"/>
                    <a:gd name="connsiteX2976" fmla="*/ 483303 w 1209257"/>
                    <a:gd name="connsiteY2976" fmla="*/ 262817 h 977923"/>
                    <a:gd name="connsiteX2977" fmla="*/ 489611 w 1209257"/>
                    <a:gd name="connsiteY2977" fmla="*/ 270040 h 977923"/>
                    <a:gd name="connsiteX2978" fmla="*/ 483303 w 1209257"/>
                    <a:gd name="connsiteY2978" fmla="*/ 277264 h 977923"/>
                    <a:gd name="connsiteX2979" fmla="*/ 476995 w 1209257"/>
                    <a:gd name="connsiteY2979" fmla="*/ 270040 h 977923"/>
                    <a:gd name="connsiteX2980" fmla="*/ 483303 w 1209257"/>
                    <a:gd name="connsiteY2980" fmla="*/ 262817 h 977923"/>
                    <a:gd name="connsiteX2981" fmla="*/ 463893 w 1209257"/>
                    <a:gd name="connsiteY2981" fmla="*/ 262817 h 977923"/>
                    <a:gd name="connsiteX2982" fmla="*/ 470201 w 1209257"/>
                    <a:gd name="connsiteY2982" fmla="*/ 270040 h 977923"/>
                    <a:gd name="connsiteX2983" fmla="*/ 463893 w 1209257"/>
                    <a:gd name="connsiteY2983" fmla="*/ 277264 h 977923"/>
                    <a:gd name="connsiteX2984" fmla="*/ 458070 w 1209257"/>
                    <a:gd name="connsiteY2984" fmla="*/ 270040 h 977923"/>
                    <a:gd name="connsiteX2985" fmla="*/ 463893 w 1209257"/>
                    <a:gd name="connsiteY2985" fmla="*/ 262817 h 977923"/>
                    <a:gd name="connsiteX2986" fmla="*/ 387710 w 1209257"/>
                    <a:gd name="connsiteY2986" fmla="*/ 262817 h 977923"/>
                    <a:gd name="connsiteX2987" fmla="*/ 393533 w 1209257"/>
                    <a:gd name="connsiteY2987" fmla="*/ 270040 h 977923"/>
                    <a:gd name="connsiteX2988" fmla="*/ 387710 w 1209257"/>
                    <a:gd name="connsiteY2988" fmla="*/ 277264 h 977923"/>
                    <a:gd name="connsiteX2989" fmla="*/ 381402 w 1209257"/>
                    <a:gd name="connsiteY2989" fmla="*/ 270040 h 977923"/>
                    <a:gd name="connsiteX2990" fmla="*/ 387710 w 1209257"/>
                    <a:gd name="connsiteY2990" fmla="*/ 262817 h 977923"/>
                    <a:gd name="connsiteX2991" fmla="*/ 368300 w 1209257"/>
                    <a:gd name="connsiteY2991" fmla="*/ 262817 h 977923"/>
                    <a:gd name="connsiteX2992" fmla="*/ 374608 w 1209257"/>
                    <a:gd name="connsiteY2992" fmla="*/ 270040 h 977923"/>
                    <a:gd name="connsiteX2993" fmla="*/ 368300 w 1209257"/>
                    <a:gd name="connsiteY2993" fmla="*/ 277264 h 977923"/>
                    <a:gd name="connsiteX2994" fmla="*/ 362477 w 1209257"/>
                    <a:gd name="connsiteY2994" fmla="*/ 270040 h 977923"/>
                    <a:gd name="connsiteX2995" fmla="*/ 368300 w 1209257"/>
                    <a:gd name="connsiteY2995" fmla="*/ 262817 h 977923"/>
                    <a:gd name="connsiteX2996" fmla="*/ 349376 w 1209257"/>
                    <a:gd name="connsiteY2996" fmla="*/ 262817 h 977923"/>
                    <a:gd name="connsiteX2997" fmla="*/ 355684 w 1209257"/>
                    <a:gd name="connsiteY2997" fmla="*/ 270040 h 977923"/>
                    <a:gd name="connsiteX2998" fmla="*/ 349376 w 1209257"/>
                    <a:gd name="connsiteY2998" fmla="*/ 277264 h 977923"/>
                    <a:gd name="connsiteX2999" fmla="*/ 343068 w 1209257"/>
                    <a:gd name="connsiteY2999" fmla="*/ 270040 h 977923"/>
                    <a:gd name="connsiteX3000" fmla="*/ 349376 w 1209257"/>
                    <a:gd name="connsiteY3000" fmla="*/ 262817 h 977923"/>
                    <a:gd name="connsiteX3001" fmla="*/ 329966 w 1209257"/>
                    <a:gd name="connsiteY3001" fmla="*/ 262817 h 977923"/>
                    <a:gd name="connsiteX3002" fmla="*/ 336274 w 1209257"/>
                    <a:gd name="connsiteY3002" fmla="*/ 270040 h 977923"/>
                    <a:gd name="connsiteX3003" fmla="*/ 329966 w 1209257"/>
                    <a:gd name="connsiteY3003" fmla="*/ 277264 h 977923"/>
                    <a:gd name="connsiteX3004" fmla="*/ 324143 w 1209257"/>
                    <a:gd name="connsiteY3004" fmla="*/ 270040 h 977923"/>
                    <a:gd name="connsiteX3005" fmla="*/ 329966 w 1209257"/>
                    <a:gd name="connsiteY3005" fmla="*/ 262817 h 977923"/>
                    <a:gd name="connsiteX3006" fmla="*/ 311041 w 1209257"/>
                    <a:gd name="connsiteY3006" fmla="*/ 262817 h 977923"/>
                    <a:gd name="connsiteX3007" fmla="*/ 317350 w 1209257"/>
                    <a:gd name="connsiteY3007" fmla="*/ 270040 h 977923"/>
                    <a:gd name="connsiteX3008" fmla="*/ 311041 w 1209257"/>
                    <a:gd name="connsiteY3008" fmla="*/ 277264 h 977923"/>
                    <a:gd name="connsiteX3009" fmla="*/ 304733 w 1209257"/>
                    <a:gd name="connsiteY3009" fmla="*/ 270040 h 977923"/>
                    <a:gd name="connsiteX3010" fmla="*/ 311041 w 1209257"/>
                    <a:gd name="connsiteY3010" fmla="*/ 262817 h 977923"/>
                    <a:gd name="connsiteX3011" fmla="*/ 292117 w 1209257"/>
                    <a:gd name="connsiteY3011" fmla="*/ 262817 h 977923"/>
                    <a:gd name="connsiteX3012" fmla="*/ 297940 w 1209257"/>
                    <a:gd name="connsiteY3012" fmla="*/ 270040 h 977923"/>
                    <a:gd name="connsiteX3013" fmla="*/ 292117 w 1209257"/>
                    <a:gd name="connsiteY3013" fmla="*/ 277264 h 977923"/>
                    <a:gd name="connsiteX3014" fmla="*/ 285809 w 1209257"/>
                    <a:gd name="connsiteY3014" fmla="*/ 270040 h 977923"/>
                    <a:gd name="connsiteX3015" fmla="*/ 292117 w 1209257"/>
                    <a:gd name="connsiteY3015" fmla="*/ 262817 h 977923"/>
                    <a:gd name="connsiteX3016" fmla="*/ 272707 w 1209257"/>
                    <a:gd name="connsiteY3016" fmla="*/ 262817 h 977923"/>
                    <a:gd name="connsiteX3017" fmla="*/ 279015 w 1209257"/>
                    <a:gd name="connsiteY3017" fmla="*/ 270040 h 977923"/>
                    <a:gd name="connsiteX3018" fmla="*/ 272707 w 1209257"/>
                    <a:gd name="connsiteY3018" fmla="*/ 277264 h 977923"/>
                    <a:gd name="connsiteX3019" fmla="*/ 266399 w 1209257"/>
                    <a:gd name="connsiteY3019" fmla="*/ 270040 h 977923"/>
                    <a:gd name="connsiteX3020" fmla="*/ 272707 w 1209257"/>
                    <a:gd name="connsiteY3020" fmla="*/ 262817 h 977923"/>
                    <a:gd name="connsiteX3021" fmla="*/ 253783 w 1209257"/>
                    <a:gd name="connsiteY3021" fmla="*/ 262817 h 977923"/>
                    <a:gd name="connsiteX3022" fmla="*/ 259606 w 1209257"/>
                    <a:gd name="connsiteY3022" fmla="*/ 270040 h 977923"/>
                    <a:gd name="connsiteX3023" fmla="*/ 253783 w 1209257"/>
                    <a:gd name="connsiteY3023" fmla="*/ 277264 h 977923"/>
                    <a:gd name="connsiteX3024" fmla="*/ 247475 w 1209257"/>
                    <a:gd name="connsiteY3024" fmla="*/ 270040 h 977923"/>
                    <a:gd name="connsiteX3025" fmla="*/ 253783 w 1209257"/>
                    <a:gd name="connsiteY3025" fmla="*/ 262817 h 977923"/>
                    <a:gd name="connsiteX3026" fmla="*/ 234373 w 1209257"/>
                    <a:gd name="connsiteY3026" fmla="*/ 262817 h 977923"/>
                    <a:gd name="connsiteX3027" fmla="*/ 240681 w 1209257"/>
                    <a:gd name="connsiteY3027" fmla="*/ 270040 h 977923"/>
                    <a:gd name="connsiteX3028" fmla="*/ 234373 w 1209257"/>
                    <a:gd name="connsiteY3028" fmla="*/ 277264 h 977923"/>
                    <a:gd name="connsiteX3029" fmla="*/ 228550 w 1209257"/>
                    <a:gd name="connsiteY3029" fmla="*/ 270040 h 977923"/>
                    <a:gd name="connsiteX3030" fmla="*/ 234373 w 1209257"/>
                    <a:gd name="connsiteY3030" fmla="*/ 262817 h 977923"/>
                    <a:gd name="connsiteX3031" fmla="*/ 215448 w 1209257"/>
                    <a:gd name="connsiteY3031" fmla="*/ 262817 h 977923"/>
                    <a:gd name="connsiteX3032" fmla="*/ 221757 w 1209257"/>
                    <a:gd name="connsiteY3032" fmla="*/ 270040 h 977923"/>
                    <a:gd name="connsiteX3033" fmla="*/ 215448 w 1209257"/>
                    <a:gd name="connsiteY3033" fmla="*/ 277264 h 977923"/>
                    <a:gd name="connsiteX3034" fmla="*/ 209140 w 1209257"/>
                    <a:gd name="connsiteY3034" fmla="*/ 270040 h 977923"/>
                    <a:gd name="connsiteX3035" fmla="*/ 215448 w 1209257"/>
                    <a:gd name="connsiteY3035" fmla="*/ 262817 h 977923"/>
                    <a:gd name="connsiteX3036" fmla="*/ 196039 w 1209257"/>
                    <a:gd name="connsiteY3036" fmla="*/ 262817 h 977923"/>
                    <a:gd name="connsiteX3037" fmla="*/ 202347 w 1209257"/>
                    <a:gd name="connsiteY3037" fmla="*/ 270040 h 977923"/>
                    <a:gd name="connsiteX3038" fmla="*/ 196039 w 1209257"/>
                    <a:gd name="connsiteY3038" fmla="*/ 277264 h 977923"/>
                    <a:gd name="connsiteX3039" fmla="*/ 190216 w 1209257"/>
                    <a:gd name="connsiteY3039" fmla="*/ 270040 h 977923"/>
                    <a:gd name="connsiteX3040" fmla="*/ 196039 w 1209257"/>
                    <a:gd name="connsiteY3040" fmla="*/ 262817 h 977923"/>
                    <a:gd name="connsiteX3041" fmla="*/ 177114 w 1209257"/>
                    <a:gd name="connsiteY3041" fmla="*/ 262817 h 977923"/>
                    <a:gd name="connsiteX3042" fmla="*/ 183422 w 1209257"/>
                    <a:gd name="connsiteY3042" fmla="*/ 270040 h 977923"/>
                    <a:gd name="connsiteX3043" fmla="*/ 177114 w 1209257"/>
                    <a:gd name="connsiteY3043" fmla="*/ 277264 h 977923"/>
                    <a:gd name="connsiteX3044" fmla="*/ 170806 w 1209257"/>
                    <a:gd name="connsiteY3044" fmla="*/ 270040 h 977923"/>
                    <a:gd name="connsiteX3045" fmla="*/ 177114 w 1209257"/>
                    <a:gd name="connsiteY3045" fmla="*/ 262817 h 977923"/>
                    <a:gd name="connsiteX3046" fmla="*/ 1190788 w 1209257"/>
                    <a:gd name="connsiteY3046" fmla="*/ 241147 h 977923"/>
                    <a:gd name="connsiteX3047" fmla="*/ 1191185 w 1209257"/>
                    <a:gd name="connsiteY3047" fmla="*/ 241566 h 977923"/>
                    <a:gd name="connsiteX3048" fmla="*/ 1194166 w 1209257"/>
                    <a:gd name="connsiteY3048" fmla="*/ 251170 h 977923"/>
                    <a:gd name="connsiteX3049" fmla="*/ 1190788 w 1209257"/>
                    <a:gd name="connsiteY3049" fmla="*/ 255038 h 977923"/>
                    <a:gd name="connsiteX3050" fmla="*/ 1184965 w 1209257"/>
                    <a:gd name="connsiteY3050" fmla="*/ 247815 h 977923"/>
                    <a:gd name="connsiteX3051" fmla="*/ 1190788 w 1209257"/>
                    <a:gd name="connsiteY3051" fmla="*/ 241147 h 977923"/>
                    <a:gd name="connsiteX3052" fmla="*/ 1171864 w 1209257"/>
                    <a:gd name="connsiteY3052" fmla="*/ 241147 h 977923"/>
                    <a:gd name="connsiteX3053" fmla="*/ 1178172 w 1209257"/>
                    <a:gd name="connsiteY3053" fmla="*/ 247815 h 977923"/>
                    <a:gd name="connsiteX3054" fmla="*/ 1171864 w 1209257"/>
                    <a:gd name="connsiteY3054" fmla="*/ 255038 h 977923"/>
                    <a:gd name="connsiteX3055" fmla="*/ 1165556 w 1209257"/>
                    <a:gd name="connsiteY3055" fmla="*/ 247815 h 977923"/>
                    <a:gd name="connsiteX3056" fmla="*/ 1171864 w 1209257"/>
                    <a:gd name="connsiteY3056" fmla="*/ 241147 h 977923"/>
                    <a:gd name="connsiteX3057" fmla="*/ 1152939 w 1209257"/>
                    <a:gd name="connsiteY3057" fmla="*/ 241147 h 977923"/>
                    <a:gd name="connsiteX3058" fmla="*/ 1158762 w 1209257"/>
                    <a:gd name="connsiteY3058" fmla="*/ 247815 h 977923"/>
                    <a:gd name="connsiteX3059" fmla="*/ 1152939 w 1209257"/>
                    <a:gd name="connsiteY3059" fmla="*/ 255038 h 977923"/>
                    <a:gd name="connsiteX3060" fmla="*/ 1146631 w 1209257"/>
                    <a:gd name="connsiteY3060" fmla="*/ 247815 h 977923"/>
                    <a:gd name="connsiteX3061" fmla="*/ 1152939 w 1209257"/>
                    <a:gd name="connsiteY3061" fmla="*/ 241147 h 977923"/>
                    <a:gd name="connsiteX3062" fmla="*/ 1133529 w 1209257"/>
                    <a:gd name="connsiteY3062" fmla="*/ 241147 h 977923"/>
                    <a:gd name="connsiteX3063" fmla="*/ 1139838 w 1209257"/>
                    <a:gd name="connsiteY3063" fmla="*/ 247815 h 977923"/>
                    <a:gd name="connsiteX3064" fmla="*/ 1133529 w 1209257"/>
                    <a:gd name="connsiteY3064" fmla="*/ 255038 h 977923"/>
                    <a:gd name="connsiteX3065" fmla="*/ 1127221 w 1209257"/>
                    <a:gd name="connsiteY3065" fmla="*/ 247815 h 977923"/>
                    <a:gd name="connsiteX3066" fmla="*/ 1133529 w 1209257"/>
                    <a:gd name="connsiteY3066" fmla="*/ 241147 h 977923"/>
                    <a:gd name="connsiteX3067" fmla="*/ 1114605 w 1209257"/>
                    <a:gd name="connsiteY3067" fmla="*/ 241147 h 977923"/>
                    <a:gd name="connsiteX3068" fmla="*/ 1120913 w 1209257"/>
                    <a:gd name="connsiteY3068" fmla="*/ 247815 h 977923"/>
                    <a:gd name="connsiteX3069" fmla="*/ 1114605 w 1209257"/>
                    <a:gd name="connsiteY3069" fmla="*/ 255038 h 977923"/>
                    <a:gd name="connsiteX3070" fmla="*/ 1108297 w 1209257"/>
                    <a:gd name="connsiteY3070" fmla="*/ 247815 h 977923"/>
                    <a:gd name="connsiteX3071" fmla="*/ 1114605 w 1209257"/>
                    <a:gd name="connsiteY3071" fmla="*/ 241147 h 977923"/>
                    <a:gd name="connsiteX3072" fmla="*/ 1095195 w 1209257"/>
                    <a:gd name="connsiteY3072" fmla="*/ 241147 h 977923"/>
                    <a:gd name="connsiteX3073" fmla="*/ 1101503 w 1209257"/>
                    <a:gd name="connsiteY3073" fmla="*/ 247815 h 977923"/>
                    <a:gd name="connsiteX3074" fmla="*/ 1095195 w 1209257"/>
                    <a:gd name="connsiteY3074" fmla="*/ 255038 h 977923"/>
                    <a:gd name="connsiteX3075" fmla="*/ 1089372 w 1209257"/>
                    <a:gd name="connsiteY3075" fmla="*/ 247815 h 977923"/>
                    <a:gd name="connsiteX3076" fmla="*/ 1095195 w 1209257"/>
                    <a:gd name="connsiteY3076" fmla="*/ 241147 h 977923"/>
                    <a:gd name="connsiteX3077" fmla="*/ 1076271 w 1209257"/>
                    <a:gd name="connsiteY3077" fmla="*/ 241147 h 977923"/>
                    <a:gd name="connsiteX3078" fmla="*/ 1082579 w 1209257"/>
                    <a:gd name="connsiteY3078" fmla="*/ 247815 h 977923"/>
                    <a:gd name="connsiteX3079" fmla="*/ 1076271 w 1209257"/>
                    <a:gd name="connsiteY3079" fmla="*/ 255038 h 977923"/>
                    <a:gd name="connsiteX3080" fmla="*/ 1069963 w 1209257"/>
                    <a:gd name="connsiteY3080" fmla="*/ 247815 h 977923"/>
                    <a:gd name="connsiteX3081" fmla="*/ 1076271 w 1209257"/>
                    <a:gd name="connsiteY3081" fmla="*/ 241147 h 977923"/>
                    <a:gd name="connsiteX3082" fmla="*/ 1057346 w 1209257"/>
                    <a:gd name="connsiteY3082" fmla="*/ 241147 h 977923"/>
                    <a:gd name="connsiteX3083" fmla="*/ 1063169 w 1209257"/>
                    <a:gd name="connsiteY3083" fmla="*/ 247815 h 977923"/>
                    <a:gd name="connsiteX3084" fmla="*/ 1057346 w 1209257"/>
                    <a:gd name="connsiteY3084" fmla="*/ 255038 h 977923"/>
                    <a:gd name="connsiteX3085" fmla="*/ 1051038 w 1209257"/>
                    <a:gd name="connsiteY3085" fmla="*/ 247815 h 977923"/>
                    <a:gd name="connsiteX3086" fmla="*/ 1057346 w 1209257"/>
                    <a:gd name="connsiteY3086" fmla="*/ 241147 h 977923"/>
                    <a:gd name="connsiteX3087" fmla="*/ 1037936 w 1209257"/>
                    <a:gd name="connsiteY3087" fmla="*/ 241147 h 977923"/>
                    <a:gd name="connsiteX3088" fmla="*/ 1044245 w 1209257"/>
                    <a:gd name="connsiteY3088" fmla="*/ 247815 h 977923"/>
                    <a:gd name="connsiteX3089" fmla="*/ 1037936 w 1209257"/>
                    <a:gd name="connsiteY3089" fmla="*/ 255038 h 977923"/>
                    <a:gd name="connsiteX3090" fmla="*/ 1031628 w 1209257"/>
                    <a:gd name="connsiteY3090" fmla="*/ 247815 h 977923"/>
                    <a:gd name="connsiteX3091" fmla="*/ 1037936 w 1209257"/>
                    <a:gd name="connsiteY3091" fmla="*/ 241147 h 977923"/>
                    <a:gd name="connsiteX3092" fmla="*/ 1019012 w 1209257"/>
                    <a:gd name="connsiteY3092" fmla="*/ 241147 h 977923"/>
                    <a:gd name="connsiteX3093" fmla="*/ 1024835 w 1209257"/>
                    <a:gd name="connsiteY3093" fmla="*/ 247815 h 977923"/>
                    <a:gd name="connsiteX3094" fmla="*/ 1019012 w 1209257"/>
                    <a:gd name="connsiteY3094" fmla="*/ 255038 h 977923"/>
                    <a:gd name="connsiteX3095" fmla="*/ 1012704 w 1209257"/>
                    <a:gd name="connsiteY3095" fmla="*/ 247815 h 977923"/>
                    <a:gd name="connsiteX3096" fmla="*/ 1019012 w 1209257"/>
                    <a:gd name="connsiteY3096" fmla="*/ 241147 h 977923"/>
                    <a:gd name="connsiteX3097" fmla="*/ 999602 w 1209257"/>
                    <a:gd name="connsiteY3097" fmla="*/ 241147 h 977923"/>
                    <a:gd name="connsiteX3098" fmla="*/ 1005910 w 1209257"/>
                    <a:gd name="connsiteY3098" fmla="*/ 247815 h 977923"/>
                    <a:gd name="connsiteX3099" fmla="*/ 999602 w 1209257"/>
                    <a:gd name="connsiteY3099" fmla="*/ 255038 h 977923"/>
                    <a:gd name="connsiteX3100" fmla="*/ 993779 w 1209257"/>
                    <a:gd name="connsiteY3100" fmla="*/ 247815 h 977923"/>
                    <a:gd name="connsiteX3101" fmla="*/ 999602 w 1209257"/>
                    <a:gd name="connsiteY3101" fmla="*/ 241147 h 977923"/>
                    <a:gd name="connsiteX3102" fmla="*/ 980678 w 1209257"/>
                    <a:gd name="connsiteY3102" fmla="*/ 241147 h 977923"/>
                    <a:gd name="connsiteX3103" fmla="*/ 986986 w 1209257"/>
                    <a:gd name="connsiteY3103" fmla="*/ 247815 h 977923"/>
                    <a:gd name="connsiteX3104" fmla="*/ 980678 w 1209257"/>
                    <a:gd name="connsiteY3104" fmla="*/ 255038 h 977923"/>
                    <a:gd name="connsiteX3105" fmla="*/ 974370 w 1209257"/>
                    <a:gd name="connsiteY3105" fmla="*/ 247815 h 977923"/>
                    <a:gd name="connsiteX3106" fmla="*/ 980678 w 1209257"/>
                    <a:gd name="connsiteY3106" fmla="*/ 241147 h 977923"/>
                    <a:gd name="connsiteX3107" fmla="*/ 961268 w 1209257"/>
                    <a:gd name="connsiteY3107" fmla="*/ 241147 h 977923"/>
                    <a:gd name="connsiteX3108" fmla="*/ 967576 w 1209257"/>
                    <a:gd name="connsiteY3108" fmla="*/ 247815 h 977923"/>
                    <a:gd name="connsiteX3109" fmla="*/ 961268 w 1209257"/>
                    <a:gd name="connsiteY3109" fmla="*/ 255038 h 977923"/>
                    <a:gd name="connsiteX3110" fmla="*/ 955445 w 1209257"/>
                    <a:gd name="connsiteY3110" fmla="*/ 247815 h 977923"/>
                    <a:gd name="connsiteX3111" fmla="*/ 961268 w 1209257"/>
                    <a:gd name="connsiteY3111" fmla="*/ 241147 h 977923"/>
                    <a:gd name="connsiteX3112" fmla="*/ 942343 w 1209257"/>
                    <a:gd name="connsiteY3112" fmla="*/ 241147 h 977923"/>
                    <a:gd name="connsiteX3113" fmla="*/ 948652 w 1209257"/>
                    <a:gd name="connsiteY3113" fmla="*/ 247815 h 977923"/>
                    <a:gd name="connsiteX3114" fmla="*/ 942343 w 1209257"/>
                    <a:gd name="connsiteY3114" fmla="*/ 255038 h 977923"/>
                    <a:gd name="connsiteX3115" fmla="*/ 936035 w 1209257"/>
                    <a:gd name="connsiteY3115" fmla="*/ 247815 h 977923"/>
                    <a:gd name="connsiteX3116" fmla="*/ 942343 w 1209257"/>
                    <a:gd name="connsiteY3116" fmla="*/ 241147 h 977923"/>
                    <a:gd name="connsiteX3117" fmla="*/ 904009 w 1209257"/>
                    <a:gd name="connsiteY3117" fmla="*/ 241147 h 977923"/>
                    <a:gd name="connsiteX3118" fmla="*/ 910317 w 1209257"/>
                    <a:gd name="connsiteY3118" fmla="*/ 247815 h 977923"/>
                    <a:gd name="connsiteX3119" fmla="*/ 904009 w 1209257"/>
                    <a:gd name="connsiteY3119" fmla="*/ 255038 h 977923"/>
                    <a:gd name="connsiteX3120" fmla="*/ 897701 w 1209257"/>
                    <a:gd name="connsiteY3120" fmla="*/ 247815 h 977923"/>
                    <a:gd name="connsiteX3121" fmla="*/ 904009 w 1209257"/>
                    <a:gd name="connsiteY3121" fmla="*/ 241147 h 977923"/>
                    <a:gd name="connsiteX3122" fmla="*/ 885085 w 1209257"/>
                    <a:gd name="connsiteY3122" fmla="*/ 241147 h 977923"/>
                    <a:gd name="connsiteX3123" fmla="*/ 890908 w 1209257"/>
                    <a:gd name="connsiteY3123" fmla="*/ 247815 h 977923"/>
                    <a:gd name="connsiteX3124" fmla="*/ 885085 w 1209257"/>
                    <a:gd name="connsiteY3124" fmla="*/ 255038 h 977923"/>
                    <a:gd name="connsiteX3125" fmla="*/ 878777 w 1209257"/>
                    <a:gd name="connsiteY3125" fmla="*/ 247815 h 977923"/>
                    <a:gd name="connsiteX3126" fmla="*/ 885085 w 1209257"/>
                    <a:gd name="connsiteY3126" fmla="*/ 241147 h 977923"/>
                    <a:gd name="connsiteX3127" fmla="*/ 865675 w 1209257"/>
                    <a:gd name="connsiteY3127" fmla="*/ 241147 h 977923"/>
                    <a:gd name="connsiteX3128" fmla="*/ 871983 w 1209257"/>
                    <a:gd name="connsiteY3128" fmla="*/ 247815 h 977923"/>
                    <a:gd name="connsiteX3129" fmla="*/ 865675 w 1209257"/>
                    <a:gd name="connsiteY3129" fmla="*/ 255038 h 977923"/>
                    <a:gd name="connsiteX3130" fmla="*/ 859852 w 1209257"/>
                    <a:gd name="connsiteY3130" fmla="*/ 247815 h 977923"/>
                    <a:gd name="connsiteX3131" fmla="*/ 865675 w 1209257"/>
                    <a:gd name="connsiteY3131" fmla="*/ 241147 h 977923"/>
                    <a:gd name="connsiteX3132" fmla="*/ 502227 w 1209257"/>
                    <a:gd name="connsiteY3132" fmla="*/ 241147 h 977923"/>
                    <a:gd name="connsiteX3133" fmla="*/ 508536 w 1209257"/>
                    <a:gd name="connsiteY3133" fmla="*/ 247815 h 977923"/>
                    <a:gd name="connsiteX3134" fmla="*/ 502227 w 1209257"/>
                    <a:gd name="connsiteY3134" fmla="*/ 255038 h 977923"/>
                    <a:gd name="connsiteX3135" fmla="*/ 495919 w 1209257"/>
                    <a:gd name="connsiteY3135" fmla="*/ 247815 h 977923"/>
                    <a:gd name="connsiteX3136" fmla="*/ 502227 w 1209257"/>
                    <a:gd name="connsiteY3136" fmla="*/ 241147 h 977923"/>
                    <a:gd name="connsiteX3137" fmla="*/ 463893 w 1209257"/>
                    <a:gd name="connsiteY3137" fmla="*/ 241147 h 977923"/>
                    <a:gd name="connsiteX3138" fmla="*/ 470201 w 1209257"/>
                    <a:gd name="connsiteY3138" fmla="*/ 247815 h 977923"/>
                    <a:gd name="connsiteX3139" fmla="*/ 463893 w 1209257"/>
                    <a:gd name="connsiteY3139" fmla="*/ 255038 h 977923"/>
                    <a:gd name="connsiteX3140" fmla="*/ 458070 w 1209257"/>
                    <a:gd name="connsiteY3140" fmla="*/ 247815 h 977923"/>
                    <a:gd name="connsiteX3141" fmla="*/ 463893 w 1209257"/>
                    <a:gd name="connsiteY3141" fmla="*/ 241147 h 977923"/>
                    <a:gd name="connsiteX3142" fmla="*/ 444969 w 1209257"/>
                    <a:gd name="connsiteY3142" fmla="*/ 241147 h 977923"/>
                    <a:gd name="connsiteX3143" fmla="*/ 451277 w 1209257"/>
                    <a:gd name="connsiteY3143" fmla="*/ 247815 h 977923"/>
                    <a:gd name="connsiteX3144" fmla="*/ 444969 w 1209257"/>
                    <a:gd name="connsiteY3144" fmla="*/ 255038 h 977923"/>
                    <a:gd name="connsiteX3145" fmla="*/ 438661 w 1209257"/>
                    <a:gd name="connsiteY3145" fmla="*/ 247815 h 977923"/>
                    <a:gd name="connsiteX3146" fmla="*/ 444969 w 1209257"/>
                    <a:gd name="connsiteY3146" fmla="*/ 241147 h 977923"/>
                    <a:gd name="connsiteX3147" fmla="*/ 349376 w 1209257"/>
                    <a:gd name="connsiteY3147" fmla="*/ 241147 h 977923"/>
                    <a:gd name="connsiteX3148" fmla="*/ 355684 w 1209257"/>
                    <a:gd name="connsiteY3148" fmla="*/ 247815 h 977923"/>
                    <a:gd name="connsiteX3149" fmla="*/ 349376 w 1209257"/>
                    <a:gd name="connsiteY3149" fmla="*/ 255038 h 977923"/>
                    <a:gd name="connsiteX3150" fmla="*/ 343068 w 1209257"/>
                    <a:gd name="connsiteY3150" fmla="*/ 247815 h 977923"/>
                    <a:gd name="connsiteX3151" fmla="*/ 349376 w 1209257"/>
                    <a:gd name="connsiteY3151" fmla="*/ 241147 h 977923"/>
                    <a:gd name="connsiteX3152" fmla="*/ 329966 w 1209257"/>
                    <a:gd name="connsiteY3152" fmla="*/ 241147 h 977923"/>
                    <a:gd name="connsiteX3153" fmla="*/ 336274 w 1209257"/>
                    <a:gd name="connsiteY3153" fmla="*/ 247815 h 977923"/>
                    <a:gd name="connsiteX3154" fmla="*/ 329966 w 1209257"/>
                    <a:gd name="connsiteY3154" fmla="*/ 255038 h 977923"/>
                    <a:gd name="connsiteX3155" fmla="*/ 324143 w 1209257"/>
                    <a:gd name="connsiteY3155" fmla="*/ 247815 h 977923"/>
                    <a:gd name="connsiteX3156" fmla="*/ 329966 w 1209257"/>
                    <a:gd name="connsiteY3156" fmla="*/ 241147 h 977923"/>
                    <a:gd name="connsiteX3157" fmla="*/ 311041 w 1209257"/>
                    <a:gd name="connsiteY3157" fmla="*/ 241147 h 977923"/>
                    <a:gd name="connsiteX3158" fmla="*/ 317350 w 1209257"/>
                    <a:gd name="connsiteY3158" fmla="*/ 247815 h 977923"/>
                    <a:gd name="connsiteX3159" fmla="*/ 311041 w 1209257"/>
                    <a:gd name="connsiteY3159" fmla="*/ 255038 h 977923"/>
                    <a:gd name="connsiteX3160" fmla="*/ 304733 w 1209257"/>
                    <a:gd name="connsiteY3160" fmla="*/ 247815 h 977923"/>
                    <a:gd name="connsiteX3161" fmla="*/ 311041 w 1209257"/>
                    <a:gd name="connsiteY3161" fmla="*/ 241147 h 977923"/>
                    <a:gd name="connsiteX3162" fmla="*/ 292117 w 1209257"/>
                    <a:gd name="connsiteY3162" fmla="*/ 241147 h 977923"/>
                    <a:gd name="connsiteX3163" fmla="*/ 297940 w 1209257"/>
                    <a:gd name="connsiteY3163" fmla="*/ 247815 h 977923"/>
                    <a:gd name="connsiteX3164" fmla="*/ 292117 w 1209257"/>
                    <a:gd name="connsiteY3164" fmla="*/ 255038 h 977923"/>
                    <a:gd name="connsiteX3165" fmla="*/ 285809 w 1209257"/>
                    <a:gd name="connsiteY3165" fmla="*/ 247815 h 977923"/>
                    <a:gd name="connsiteX3166" fmla="*/ 292117 w 1209257"/>
                    <a:gd name="connsiteY3166" fmla="*/ 241147 h 977923"/>
                    <a:gd name="connsiteX3167" fmla="*/ 272707 w 1209257"/>
                    <a:gd name="connsiteY3167" fmla="*/ 241147 h 977923"/>
                    <a:gd name="connsiteX3168" fmla="*/ 279015 w 1209257"/>
                    <a:gd name="connsiteY3168" fmla="*/ 247815 h 977923"/>
                    <a:gd name="connsiteX3169" fmla="*/ 272707 w 1209257"/>
                    <a:gd name="connsiteY3169" fmla="*/ 255038 h 977923"/>
                    <a:gd name="connsiteX3170" fmla="*/ 266399 w 1209257"/>
                    <a:gd name="connsiteY3170" fmla="*/ 247815 h 977923"/>
                    <a:gd name="connsiteX3171" fmla="*/ 272707 w 1209257"/>
                    <a:gd name="connsiteY3171" fmla="*/ 241147 h 977923"/>
                    <a:gd name="connsiteX3172" fmla="*/ 253783 w 1209257"/>
                    <a:gd name="connsiteY3172" fmla="*/ 241147 h 977923"/>
                    <a:gd name="connsiteX3173" fmla="*/ 259606 w 1209257"/>
                    <a:gd name="connsiteY3173" fmla="*/ 247815 h 977923"/>
                    <a:gd name="connsiteX3174" fmla="*/ 253783 w 1209257"/>
                    <a:gd name="connsiteY3174" fmla="*/ 255038 h 977923"/>
                    <a:gd name="connsiteX3175" fmla="*/ 247475 w 1209257"/>
                    <a:gd name="connsiteY3175" fmla="*/ 247815 h 977923"/>
                    <a:gd name="connsiteX3176" fmla="*/ 253783 w 1209257"/>
                    <a:gd name="connsiteY3176" fmla="*/ 241147 h 977923"/>
                    <a:gd name="connsiteX3177" fmla="*/ 234373 w 1209257"/>
                    <a:gd name="connsiteY3177" fmla="*/ 241147 h 977923"/>
                    <a:gd name="connsiteX3178" fmla="*/ 240681 w 1209257"/>
                    <a:gd name="connsiteY3178" fmla="*/ 247815 h 977923"/>
                    <a:gd name="connsiteX3179" fmla="*/ 234373 w 1209257"/>
                    <a:gd name="connsiteY3179" fmla="*/ 255038 h 977923"/>
                    <a:gd name="connsiteX3180" fmla="*/ 228550 w 1209257"/>
                    <a:gd name="connsiteY3180" fmla="*/ 247815 h 977923"/>
                    <a:gd name="connsiteX3181" fmla="*/ 234373 w 1209257"/>
                    <a:gd name="connsiteY3181" fmla="*/ 241147 h 977923"/>
                    <a:gd name="connsiteX3182" fmla="*/ 215448 w 1209257"/>
                    <a:gd name="connsiteY3182" fmla="*/ 241147 h 977923"/>
                    <a:gd name="connsiteX3183" fmla="*/ 221757 w 1209257"/>
                    <a:gd name="connsiteY3183" fmla="*/ 247815 h 977923"/>
                    <a:gd name="connsiteX3184" fmla="*/ 215448 w 1209257"/>
                    <a:gd name="connsiteY3184" fmla="*/ 255038 h 977923"/>
                    <a:gd name="connsiteX3185" fmla="*/ 209140 w 1209257"/>
                    <a:gd name="connsiteY3185" fmla="*/ 247815 h 977923"/>
                    <a:gd name="connsiteX3186" fmla="*/ 215448 w 1209257"/>
                    <a:gd name="connsiteY3186" fmla="*/ 241147 h 977923"/>
                    <a:gd name="connsiteX3187" fmla="*/ 196039 w 1209257"/>
                    <a:gd name="connsiteY3187" fmla="*/ 241147 h 977923"/>
                    <a:gd name="connsiteX3188" fmla="*/ 202347 w 1209257"/>
                    <a:gd name="connsiteY3188" fmla="*/ 247815 h 977923"/>
                    <a:gd name="connsiteX3189" fmla="*/ 196039 w 1209257"/>
                    <a:gd name="connsiteY3189" fmla="*/ 255038 h 977923"/>
                    <a:gd name="connsiteX3190" fmla="*/ 190216 w 1209257"/>
                    <a:gd name="connsiteY3190" fmla="*/ 247815 h 977923"/>
                    <a:gd name="connsiteX3191" fmla="*/ 196039 w 1209257"/>
                    <a:gd name="connsiteY3191" fmla="*/ 241147 h 977923"/>
                    <a:gd name="connsiteX3192" fmla="*/ 177114 w 1209257"/>
                    <a:gd name="connsiteY3192" fmla="*/ 241147 h 977923"/>
                    <a:gd name="connsiteX3193" fmla="*/ 183422 w 1209257"/>
                    <a:gd name="connsiteY3193" fmla="*/ 247815 h 977923"/>
                    <a:gd name="connsiteX3194" fmla="*/ 177114 w 1209257"/>
                    <a:gd name="connsiteY3194" fmla="*/ 255038 h 977923"/>
                    <a:gd name="connsiteX3195" fmla="*/ 170806 w 1209257"/>
                    <a:gd name="connsiteY3195" fmla="*/ 247815 h 977923"/>
                    <a:gd name="connsiteX3196" fmla="*/ 177114 w 1209257"/>
                    <a:gd name="connsiteY3196" fmla="*/ 241147 h 977923"/>
                    <a:gd name="connsiteX3197" fmla="*/ 158190 w 1209257"/>
                    <a:gd name="connsiteY3197" fmla="*/ 241147 h 977923"/>
                    <a:gd name="connsiteX3198" fmla="*/ 164013 w 1209257"/>
                    <a:gd name="connsiteY3198" fmla="*/ 247815 h 977923"/>
                    <a:gd name="connsiteX3199" fmla="*/ 158190 w 1209257"/>
                    <a:gd name="connsiteY3199" fmla="*/ 255038 h 977923"/>
                    <a:gd name="connsiteX3200" fmla="*/ 151882 w 1209257"/>
                    <a:gd name="connsiteY3200" fmla="*/ 247815 h 977923"/>
                    <a:gd name="connsiteX3201" fmla="*/ 158190 w 1209257"/>
                    <a:gd name="connsiteY3201" fmla="*/ 241147 h 977923"/>
                    <a:gd name="connsiteX3202" fmla="*/ 62111 w 1209257"/>
                    <a:gd name="connsiteY3202" fmla="*/ 241147 h 977923"/>
                    <a:gd name="connsiteX3203" fmla="*/ 68420 w 1209257"/>
                    <a:gd name="connsiteY3203" fmla="*/ 247815 h 977923"/>
                    <a:gd name="connsiteX3204" fmla="*/ 62111 w 1209257"/>
                    <a:gd name="connsiteY3204" fmla="*/ 255038 h 977923"/>
                    <a:gd name="connsiteX3205" fmla="*/ 56289 w 1209257"/>
                    <a:gd name="connsiteY3205" fmla="*/ 247815 h 977923"/>
                    <a:gd name="connsiteX3206" fmla="*/ 62111 w 1209257"/>
                    <a:gd name="connsiteY3206" fmla="*/ 241147 h 977923"/>
                    <a:gd name="connsiteX3207" fmla="*/ 43187 w 1209257"/>
                    <a:gd name="connsiteY3207" fmla="*/ 241147 h 977923"/>
                    <a:gd name="connsiteX3208" fmla="*/ 49495 w 1209257"/>
                    <a:gd name="connsiteY3208" fmla="*/ 247815 h 977923"/>
                    <a:gd name="connsiteX3209" fmla="*/ 43187 w 1209257"/>
                    <a:gd name="connsiteY3209" fmla="*/ 255038 h 977923"/>
                    <a:gd name="connsiteX3210" fmla="*/ 36879 w 1209257"/>
                    <a:gd name="connsiteY3210" fmla="*/ 247815 h 977923"/>
                    <a:gd name="connsiteX3211" fmla="*/ 43187 w 1209257"/>
                    <a:gd name="connsiteY3211" fmla="*/ 241147 h 977923"/>
                    <a:gd name="connsiteX3212" fmla="*/ 1185999 w 1209257"/>
                    <a:gd name="connsiteY3212" fmla="*/ 224862 h 977923"/>
                    <a:gd name="connsiteX3213" fmla="*/ 1187294 w 1209257"/>
                    <a:gd name="connsiteY3213" fmla="*/ 229034 h 977923"/>
                    <a:gd name="connsiteX3214" fmla="*/ 1184965 w 1209257"/>
                    <a:gd name="connsiteY3214" fmla="*/ 226145 h 977923"/>
                    <a:gd name="connsiteX3215" fmla="*/ 253783 w 1209257"/>
                    <a:gd name="connsiteY3215" fmla="*/ 220033 h 977923"/>
                    <a:gd name="connsiteX3216" fmla="*/ 258635 w 1209257"/>
                    <a:gd name="connsiteY3216" fmla="*/ 226145 h 977923"/>
                    <a:gd name="connsiteX3217" fmla="*/ 253783 w 1209257"/>
                    <a:gd name="connsiteY3217" fmla="*/ 232257 h 977923"/>
                    <a:gd name="connsiteX3218" fmla="*/ 248445 w 1209257"/>
                    <a:gd name="connsiteY3218" fmla="*/ 226145 h 977923"/>
                    <a:gd name="connsiteX3219" fmla="*/ 253783 w 1209257"/>
                    <a:gd name="connsiteY3219" fmla="*/ 220033 h 977923"/>
                    <a:gd name="connsiteX3220" fmla="*/ 1171864 w 1209257"/>
                    <a:gd name="connsiteY3220" fmla="*/ 218922 h 977923"/>
                    <a:gd name="connsiteX3221" fmla="*/ 1178172 w 1209257"/>
                    <a:gd name="connsiteY3221" fmla="*/ 226145 h 977923"/>
                    <a:gd name="connsiteX3222" fmla="*/ 1171864 w 1209257"/>
                    <a:gd name="connsiteY3222" fmla="*/ 233368 h 977923"/>
                    <a:gd name="connsiteX3223" fmla="*/ 1165556 w 1209257"/>
                    <a:gd name="connsiteY3223" fmla="*/ 226145 h 977923"/>
                    <a:gd name="connsiteX3224" fmla="*/ 1171864 w 1209257"/>
                    <a:gd name="connsiteY3224" fmla="*/ 218922 h 977923"/>
                    <a:gd name="connsiteX3225" fmla="*/ 1152939 w 1209257"/>
                    <a:gd name="connsiteY3225" fmla="*/ 218922 h 977923"/>
                    <a:gd name="connsiteX3226" fmla="*/ 1158762 w 1209257"/>
                    <a:gd name="connsiteY3226" fmla="*/ 226145 h 977923"/>
                    <a:gd name="connsiteX3227" fmla="*/ 1152939 w 1209257"/>
                    <a:gd name="connsiteY3227" fmla="*/ 233368 h 977923"/>
                    <a:gd name="connsiteX3228" fmla="*/ 1146631 w 1209257"/>
                    <a:gd name="connsiteY3228" fmla="*/ 226145 h 977923"/>
                    <a:gd name="connsiteX3229" fmla="*/ 1152939 w 1209257"/>
                    <a:gd name="connsiteY3229" fmla="*/ 218922 h 977923"/>
                    <a:gd name="connsiteX3230" fmla="*/ 1133529 w 1209257"/>
                    <a:gd name="connsiteY3230" fmla="*/ 218922 h 977923"/>
                    <a:gd name="connsiteX3231" fmla="*/ 1139838 w 1209257"/>
                    <a:gd name="connsiteY3231" fmla="*/ 226145 h 977923"/>
                    <a:gd name="connsiteX3232" fmla="*/ 1133529 w 1209257"/>
                    <a:gd name="connsiteY3232" fmla="*/ 233368 h 977923"/>
                    <a:gd name="connsiteX3233" fmla="*/ 1127221 w 1209257"/>
                    <a:gd name="connsiteY3233" fmla="*/ 226145 h 977923"/>
                    <a:gd name="connsiteX3234" fmla="*/ 1133529 w 1209257"/>
                    <a:gd name="connsiteY3234" fmla="*/ 218922 h 977923"/>
                    <a:gd name="connsiteX3235" fmla="*/ 1114605 w 1209257"/>
                    <a:gd name="connsiteY3235" fmla="*/ 218922 h 977923"/>
                    <a:gd name="connsiteX3236" fmla="*/ 1120913 w 1209257"/>
                    <a:gd name="connsiteY3236" fmla="*/ 226145 h 977923"/>
                    <a:gd name="connsiteX3237" fmla="*/ 1114605 w 1209257"/>
                    <a:gd name="connsiteY3237" fmla="*/ 233368 h 977923"/>
                    <a:gd name="connsiteX3238" fmla="*/ 1108297 w 1209257"/>
                    <a:gd name="connsiteY3238" fmla="*/ 226145 h 977923"/>
                    <a:gd name="connsiteX3239" fmla="*/ 1114605 w 1209257"/>
                    <a:gd name="connsiteY3239" fmla="*/ 218922 h 977923"/>
                    <a:gd name="connsiteX3240" fmla="*/ 1095195 w 1209257"/>
                    <a:gd name="connsiteY3240" fmla="*/ 218922 h 977923"/>
                    <a:gd name="connsiteX3241" fmla="*/ 1101503 w 1209257"/>
                    <a:gd name="connsiteY3241" fmla="*/ 226145 h 977923"/>
                    <a:gd name="connsiteX3242" fmla="*/ 1095195 w 1209257"/>
                    <a:gd name="connsiteY3242" fmla="*/ 233368 h 977923"/>
                    <a:gd name="connsiteX3243" fmla="*/ 1089372 w 1209257"/>
                    <a:gd name="connsiteY3243" fmla="*/ 226145 h 977923"/>
                    <a:gd name="connsiteX3244" fmla="*/ 1095195 w 1209257"/>
                    <a:gd name="connsiteY3244" fmla="*/ 218922 h 977923"/>
                    <a:gd name="connsiteX3245" fmla="*/ 1076271 w 1209257"/>
                    <a:gd name="connsiteY3245" fmla="*/ 218922 h 977923"/>
                    <a:gd name="connsiteX3246" fmla="*/ 1082579 w 1209257"/>
                    <a:gd name="connsiteY3246" fmla="*/ 226145 h 977923"/>
                    <a:gd name="connsiteX3247" fmla="*/ 1076271 w 1209257"/>
                    <a:gd name="connsiteY3247" fmla="*/ 233368 h 977923"/>
                    <a:gd name="connsiteX3248" fmla="*/ 1069963 w 1209257"/>
                    <a:gd name="connsiteY3248" fmla="*/ 226145 h 977923"/>
                    <a:gd name="connsiteX3249" fmla="*/ 1076271 w 1209257"/>
                    <a:gd name="connsiteY3249" fmla="*/ 218922 h 977923"/>
                    <a:gd name="connsiteX3250" fmla="*/ 1057346 w 1209257"/>
                    <a:gd name="connsiteY3250" fmla="*/ 218922 h 977923"/>
                    <a:gd name="connsiteX3251" fmla="*/ 1063169 w 1209257"/>
                    <a:gd name="connsiteY3251" fmla="*/ 226145 h 977923"/>
                    <a:gd name="connsiteX3252" fmla="*/ 1057346 w 1209257"/>
                    <a:gd name="connsiteY3252" fmla="*/ 233368 h 977923"/>
                    <a:gd name="connsiteX3253" fmla="*/ 1051038 w 1209257"/>
                    <a:gd name="connsiteY3253" fmla="*/ 226145 h 977923"/>
                    <a:gd name="connsiteX3254" fmla="*/ 1057346 w 1209257"/>
                    <a:gd name="connsiteY3254" fmla="*/ 218922 h 977923"/>
                    <a:gd name="connsiteX3255" fmla="*/ 1037936 w 1209257"/>
                    <a:gd name="connsiteY3255" fmla="*/ 218922 h 977923"/>
                    <a:gd name="connsiteX3256" fmla="*/ 1044245 w 1209257"/>
                    <a:gd name="connsiteY3256" fmla="*/ 226145 h 977923"/>
                    <a:gd name="connsiteX3257" fmla="*/ 1037936 w 1209257"/>
                    <a:gd name="connsiteY3257" fmla="*/ 233368 h 977923"/>
                    <a:gd name="connsiteX3258" fmla="*/ 1031628 w 1209257"/>
                    <a:gd name="connsiteY3258" fmla="*/ 226145 h 977923"/>
                    <a:gd name="connsiteX3259" fmla="*/ 1037936 w 1209257"/>
                    <a:gd name="connsiteY3259" fmla="*/ 218922 h 977923"/>
                    <a:gd name="connsiteX3260" fmla="*/ 1019012 w 1209257"/>
                    <a:gd name="connsiteY3260" fmla="*/ 218922 h 977923"/>
                    <a:gd name="connsiteX3261" fmla="*/ 1024835 w 1209257"/>
                    <a:gd name="connsiteY3261" fmla="*/ 226145 h 977923"/>
                    <a:gd name="connsiteX3262" fmla="*/ 1019012 w 1209257"/>
                    <a:gd name="connsiteY3262" fmla="*/ 233368 h 977923"/>
                    <a:gd name="connsiteX3263" fmla="*/ 1012704 w 1209257"/>
                    <a:gd name="connsiteY3263" fmla="*/ 226145 h 977923"/>
                    <a:gd name="connsiteX3264" fmla="*/ 1019012 w 1209257"/>
                    <a:gd name="connsiteY3264" fmla="*/ 218922 h 977923"/>
                    <a:gd name="connsiteX3265" fmla="*/ 999602 w 1209257"/>
                    <a:gd name="connsiteY3265" fmla="*/ 218922 h 977923"/>
                    <a:gd name="connsiteX3266" fmla="*/ 1005910 w 1209257"/>
                    <a:gd name="connsiteY3266" fmla="*/ 226145 h 977923"/>
                    <a:gd name="connsiteX3267" fmla="*/ 999602 w 1209257"/>
                    <a:gd name="connsiteY3267" fmla="*/ 233368 h 977923"/>
                    <a:gd name="connsiteX3268" fmla="*/ 993779 w 1209257"/>
                    <a:gd name="connsiteY3268" fmla="*/ 226145 h 977923"/>
                    <a:gd name="connsiteX3269" fmla="*/ 999602 w 1209257"/>
                    <a:gd name="connsiteY3269" fmla="*/ 218922 h 977923"/>
                    <a:gd name="connsiteX3270" fmla="*/ 980678 w 1209257"/>
                    <a:gd name="connsiteY3270" fmla="*/ 218922 h 977923"/>
                    <a:gd name="connsiteX3271" fmla="*/ 986986 w 1209257"/>
                    <a:gd name="connsiteY3271" fmla="*/ 226145 h 977923"/>
                    <a:gd name="connsiteX3272" fmla="*/ 980678 w 1209257"/>
                    <a:gd name="connsiteY3272" fmla="*/ 233368 h 977923"/>
                    <a:gd name="connsiteX3273" fmla="*/ 974370 w 1209257"/>
                    <a:gd name="connsiteY3273" fmla="*/ 226145 h 977923"/>
                    <a:gd name="connsiteX3274" fmla="*/ 980678 w 1209257"/>
                    <a:gd name="connsiteY3274" fmla="*/ 218922 h 977923"/>
                    <a:gd name="connsiteX3275" fmla="*/ 961268 w 1209257"/>
                    <a:gd name="connsiteY3275" fmla="*/ 218922 h 977923"/>
                    <a:gd name="connsiteX3276" fmla="*/ 967576 w 1209257"/>
                    <a:gd name="connsiteY3276" fmla="*/ 226145 h 977923"/>
                    <a:gd name="connsiteX3277" fmla="*/ 961268 w 1209257"/>
                    <a:gd name="connsiteY3277" fmla="*/ 233368 h 977923"/>
                    <a:gd name="connsiteX3278" fmla="*/ 955445 w 1209257"/>
                    <a:gd name="connsiteY3278" fmla="*/ 226145 h 977923"/>
                    <a:gd name="connsiteX3279" fmla="*/ 961268 w 1209257"/>
                    <a:gd name="connsiteY3279" fmla="*/ 218922 h 977923"/>
                    <a:gd name="connsiteX3280" fmla="*/ 942343 w 1209257"/>
                    <a:gd name="connsiteY3280" fmla="*/ 218922 h 977923"/>
                    <a:gd name="connsiteX3281" fmla="*/ 948652 w 1209257"/>
                    <a:gd name="connsiteY3281" fmla="*/ 226145 h 977923"/>
                    <a:gd name="connsiteX3282" fmla="*/ 942343 w 1209257"/>
                    <a:gd name="connsiteY3282" fmla="*/ 233368 h 977923"/>
                    <a:gd name="connsiteX3283" fmla="*/ 936035 w 1209257"/>
                    <a:gd name="connsiteY3283" fmla="*/ 226145 h 977923"/>
                    <a:gd name="connsiteX3284" fmla="*/ 942343 w 1209257"/>
                    <a:gd name="connsiteY3284" fmla="*/ 218922 h 977923"/>
                    <a:gd name="connsiteX3285" fmla="*/ 904009 w 1209257"/>
                    <a:gd name="connsiteY3285" fmla="*/ 218922 h 977923"/>
                    <a:gd name="connsiteX3286" fmla="*/ 910317 w 1209257"/>
                    <a:gd name="connsiteY3286" fmla="*/ 226145 h 977923"/>
                    <a:gd name="connsiteX3287" fmla="*/ 904009 w 1209257"/>
                    <a:gd name="connsiteY3287" fmla="*/ 233368 h 977923"/>
                    <a:gd name="connsiteX3288" fmla="*/ 897701 w 1209257"/>
                    <a:gd name="connsiteY3288" fmla="*/ 226145 h 977923"/>
                    <a:gd name="connsiteX3289" fmla="*/ 904009 w 1209257"/>
                    <a:gd name="connsiteY3289" fmla="*/ 218922 h 977923"/>
                    <a:gd name="connsiteX3290" fmla="*/ 885085 w 1209257"/>
                    <a:gd name="connsiteY3290" fmla="*/ 218922 h 977923"/>
                    <a:gd name="connsiteX3291" fmla="*/ 890908 w 1209257"/>
                    <a:gd name="connsiteY3291" fmla="*/ 226145 h 977923"/>
                    <a:gd name="connsiteX3292" fmla="*/ 885085 w 1209257"/>
                    <a:gd name="connsiteY3292" fmla="*/ 233368 h 977923"/>
                    <a:gd name="connsiteX3293" fmla="*/ 878777 w 1209257"/>
                    <a:gd name="connsiteY3293" fmla="*/ 226145 h 977923"/>
                    <a:gd name="connsiteX3294" fmla="*/ 885085 w 1209257"/>
                    <a:gd name="connsiteY3294" fmla="*/ 218922 h 977923"/>
                    <a:gd name="connsiteX3295" fmla="*/ 865675 w 1209257"/>
                    <a:gd name="connsiteY3295" fmla="*/ 218922 h 977923"/>
                    <a:gd name="connsiteX3296" fmla="*/ 871983 w 1209257"/>
                    <a:gd name="connsiteY3296" fmla="*/ 226145 h 977923"/>
                    <a:gd name="connsiteX3297" fmla="*/ 865675 w 1209257"/>
                    <a:gd name="connsiteY3297" fmla="*/ 233368 h 977923"/>
                    <a:gd name="connsiteX3298" fmla="*/ 859852 w 1209257"/>
                    <a:gd name="connsiteY3298" fmla="*/ 226145 h 977923"/>
                    <a:gd name="connsiteX3299" fmla="*/ 865675 w 1209257"/>
                    <a:gd name="connsiteY3299" fmla="*/ 218922 h 977923"/>
                    <a:gd name="connsiteX3300" fmla="*/ 597820 w 1209257"/>
                    <a:gd name="connsiteY3300" fmla="*/ 218922 h 977923"/>
                    <a:gd name="connsiteX3301" fmla="*/ 604129 w 1209257"/>
                    <a:gd name="connsiteY3301" fmla="*/ 226145 h 977923"/>
                    <a:gd name="connsiteX3302" fmla="*/ 597820 w 1209257"/>
                    <a:gd name="connsiteY3302" fmla="*/ 233368 h 977923"/>
                    <a:gd name="connsiteX3303" fmla="*/ 591998 w 1209257"/>
                    <a:gd name="connsiteY3303" fmla="*/ 226145 h 977923"/>
                    <a:gd name="connsiteX3304" fmla="*/ 597820 w 1209257"/>
                    <a:gd name="connsiteY3304" fmla="*/ 218922 h 977923"/>
                    <a:gd name="connsiteX3305" fmla="*/ 463893 w 1209257"/>
                    <a:gd name="connsiteY3305" fmla="*/ 218922 h 977923"/>
                    <a:gd name="connsiteX3306" fmla="*/ 470201 w 1209257"/>
                    <a:gd name="connsiteY3306" fmla="*/ 226145 h 977923"/>
                    <a:gd name="connsiteX3307" fmla="*/ 463893 w 1209257"/>
                    <a:gd name="connsiteY3307" fmla="*/ 233368 h 977923"/>
                    <a:gd name="connsiteX3308" fmla="*/ 458070 w 1209257"/>
                    <a:gd name="connsiteY3308" fmla="*/ 226145 h 977923"/>
                    <a:gd name="connsiteX3309" fmla="*/ 463893 w 1209257"/>
                    <a:gd name="connsiteY3309" fmla="*/ 218922 h 977923"/>
                    <a:gd name="connsiteX3310" fmla="*/ 444969 w 1209257"/>
                    <a:gd name="connsiteY3310" fmla="*/ 218922 h 977923"/>
                    <a:gd name="connsiteX3311" fmla="*/ 451277 w 1209257"/>
                    <a:gd name="connsiteY3311" fmla="*/ 226145 h 977923"/>
                    <a:gd name="connsiteX3312" fmla="*/ 444969 w 1209257"/>
                    <a:gd name="connsiteY3312" fmla="*/ 233368 h 977923"/>
                    <a:gd name="connsiteX3313" fmla="*/ 438661 w 1209257"/>
                    <a:gd name="connsiteY3313" fmla="*/ 226145 h 977923"/>
                    <a:gd name="connsiteX3314" fmla="*/ 444969 w 1209257"/>
                    <a:gd name="connsiteY3314" fmla="*/ 218922 h 977923"/>
                    <a:gd name="connsiteX3315" fmla="*/ 349376 w 1209257"/>
                    <a:gd name="connsiteY3315" fmla="*/ 218922 h 977923"/>
                    <a:gd name="connsiteX3316" fmla="*/ 355684 w 1209257"/>
                    <a:gd name="connsiteY3316" fmla="*/ 226145 h 977923"/>
                    <a:gd name="connsiteX3317" fmla="*/ 349376 w 1209257"/>
                    <a:gd name="connsiteY3317" fmla="*/ 233368 h 977923"/>
                    <a:gd name="connsiteX3318" fmla="*/ 343068 w 1209257"/>
                    <a:gd name="connsiteY3318" fmla="*/ 226145 h 977923"/>
                    <a:gd name="connsiteX3319" fmla="*/ 349376 w 1209257"/>
                    <a:gd name="connsiteY3319" fmla="*/ 218922 h 977923"/>
                    <a:gd name="connsiteX3320" fmla="*/ 329966 w 1209257"/>
                    <a:gd name="connsiteY3320" fmla="*/ 218922 h 977923"/>
                    <a:gd name="connsiteX3321" fmla="*/ 336274 w 1209257"/>
                    <a:gd name="connsiteY3321" fmla="*/ 226145 h 977923"/>
                    <a:gd name="connsiteX3322" fmla="*/ 329966 w 1209257"/>
                    <a:gd name="connsiteY3322" fmla="*/ 233368 h 977923"/>
                    <a:gd name="connsiteX3323" fmla="*/ 324143 w 1209257"/>
                    <a:gd name="connsiteY3323" fmla="*/ 226145 h 977923"/>
                    <a:gd name="connsiteX3324" fmla="*/ 329966 w 1209257"/>
                    <a:gd name="connsiteY3324" fmla="*/ 218922 h 977923"/>
                    <a:gd name="connsiteX3325" fmla="*/ 311041 w 1209257"/>
                    <a:gd name="connsiteY3325" fmla="*/ 218922 h 977923"/>
                    <a:gd name="connsiteX3326" fmla="*/ 317350 w 1209257"/>
                    <a:gd name="connsiteY3326" fmla="*/ 226145 h 977923"/>
                    <a:gd name="connsiteX3327" fmla="*/ 311041 w 1209257"/>
                    <a:gd name="connsiteY3327" fmla="*/ 233368 h 977923"/>
                    <a:gd name="connsiteX3328" fmla="*/ 304733 w 1209257"/>
                    <a:gd name="connsiteY3328" fmla="*/ 226145 h 977923"/>
                    <a:gd name="connsiteX3329" fmla="*/ 311041 w 1209257"/>
                    <a:gd name="connsiteY3329" fmla="*/ 218922 h 977923"/>
                    <a:gd name="connsiteX3330" fmla="*/ 292117 w 1209257"/>
                    <a:gd name="connsiteY3330" fmla="*/ 218922 h 977923"/>
                    <a:gd name="connsiteX3331" fmla="*/ 297940 w 1209257"/>
                    <a:gd name="connsiteY3331" fmla="*/ 226145 h 977923"/>
                    <a:gd name="connsiteX3332" fmla="*/ 292117 w 1209257"/>
                    <a:gd name="connsiteY3332" fmla="*/ 233368 h 977923"/>
                    <a:gd name="connsiteX3333" fmla="*/ 285809 w 1209257"/>
                    <a:gd name="connsiteY3333" fmla="*/ 226145 h 977923"/>
                    <a:gd name="connsiteX3334" fmla="*/ 292117 w 1209257"/>
                    <a:gd name="connsiteY3334" fmla="*/ 218922 h 977923"/>
                    <a:gd name="connsiteX3335" fmla="*/ 272707 w 1209257"/>
                    <a:gd name="connsiteY3335" fmla="*/ 218922 h 977923"/>
                    <a:gd name="connsiteX3336" fmla="*/ 279015 w 1209257"/>
                    <a:gd name="connsiteY3336" fmla="*/ 226145 h 977923"/>
                    <a:gd name="connsiteX3337" fmla="*/ 272707 w 1209257"/>
                    <a:gd name="connsiteY3337" fmla="*/ 233368 h 977923"/>
                    <a:gd name="connsiteX3338" fmla="*/ 266399 w 1209257"/>
                    <a:gd name="connsiteY3338" fmla="*/ 226145 h 977923"/>
                    <a:gd name="connsiteX3339" fmla="*/ 272707 w 1209257"/>
                    <a:gd name="connsiteY3339" fmla="*/ 218922 h 977923"/>
                    <a:gd name="connsiteX3340" fmla="*/ 234373 w 1209257"/>
                    <a:gd name="connsiteY3340" fmla="*/ 218922 h 977923"/>
                    <a:gd name="connsiteX3341" fmla="*/ 240681 w 1209257"/>
                    <a:gd name="connsiteY3341" fmla="*/ 226145 h 977923"/>
                    <a:gd name="connsiteX3342" fmla="*/ 234373 w 1209257"/>
                    <a:gd name="connsiteY3342" fmla="*/ 233368 h 977923"/>
                    <a:gd name="connsiteX3343" fmla="*/ 228550 w 1209257"/>
                    <a:gd name="connsiteY3343" fmla="*/ 226145 h 977923"/>
                    <a:gd name="connsiteX3344" fmla="*/ 234373 w 1209257"/>
                    <a:gd name="connsiteY3344" fmla="*/ 218922 h 977923"/>
                    <a:gd name="connsiteX3345" fmla="*/ 215448 w 1209257"/>
                    <a:gd name="connsiteY3345" fmla="*/ 218922 h 977923"/>
                    <a:gd name="connsiteX3346" fmla="*/ 221757 w 1209257"/>
                    <a:gd name="connsiteY3346" fmla="*/ 226145 h 977923"/>
                    <a:gd name="connsiteX3347" fmla="*/ 215448 w 1209257"/>
                    <a:gd name="connsiteY3347" fmla="*/ 233368 h 977923"/>
                    <a:gd name="connsiteX3348" fmla="*/ 209140 w 1209257"/>
                    <a:gd name="connsiteY3348" fmla="*/ 226145 h 977923"/>
                    <a:gd name="connsiteX3349" fmla="*/ 215448 w 1209257"/>
                    <a:gd name="connsiteY3349" fmla="*/ 218922 h 977923"/>
                    <a:gd name="connsiteX3350" fmla="*/ 196039 w 1209257"/>
                    <a:gd name="connsiteY3350" fmla="*/ 218922 h 977923"/>
                    <a:gd name="connsiteX3351" fmla="*/ 202347 w 1209257"/>
                    <a:gd name="connsiteY3351" fmla="*/ 226145 h 977923"/>
                    <a:gd name="connsiteX3352" fmla="*/ 196039 w 1209257"/>
                    <a:gd name="connsiteY3352" fmla="*/ 233368 h 977923"/>
                    <a:gd name="connsiteX3353" fmla="*/ 190216 w 1209257"/>
                    <a:gd name="connsiteY3353" fmla="*/ 226145 h 977923"/>
                    <a:gd name="connsiteX3354" fmla="*/ 196039 w 1209257"/>
                    <a:gd name="connsiteY3354" fmla="*/ 218922 h 977923"/>
                    <a:gd name="connsiteX3355" fmla="*/ 177114 w 1209257"/>
                    <a:gd name="connsiteY3355" fmla="*/ 218922 h 977923"/>
                    <a:gd name="connsiteX3356" fmla="*/ 183422 w 1209257"/>
                    <a:gd name="connsiteY3356" fmla="*/ 226145 h 977923"/>
                    <a:gd name="connsiteX3357" fmla="*/ 177114 w 1209257"/>
                    <a:gd name="connsiteY3357" fmla="*/ 233368 h 977923"/>
                    <a:gd name="connsiteX3358" fmla="*/ 170806 w 1209257"/>
                    <a:gd name="connsiteY3358" fmla="*/ 226145 h 977923"/>
                    <a:gd name="connsiteX3359" fmla="*/ 177114 w 1209257"/>
                    <a:gd name="connsiteY3359" fmla="*/ 218922 h 977923"/>
                    <a:gd name="connsiteX3360" fmla="*/ 158190 w 1209257"/>
                    <a:gd name="connsiteY3360" fmla="*/ 218922 h 977923"/>
                    <a:gd name="connsiteX3361" fmla="*/ 164013 w 1209257"/>
                    <a:gd name="connsiteY3361" fmla="*/ 226145 h 977923"/>
                    <a:gd name="connsiteX3362" fmla="*/ 158190 w 1209257"/>
                    <a:gd name="connsiteY3362" fmla="*/ 233368 h 977923"/>
                    <a:gd name="connsiteX3363" fmla="*/ 151882 w 1209257"/>
                    <a:gd name="connsiteY3363" fmla="*/ 226145 h 977923"/>
                    <a:gd name="connsiteX3364" fmla="*/ 158190 w 1209257"/>
                    <a:gd name="connsiteY3364" fmla="*/ 218922 h 977923"/>
                    <a:gd name="connsiteX3365" fmla="*/ 138780 w 1209257"/>
                    <a:gd name="connsiteY3365" fmla="*/ 218922 h 977923"/>
                    <a:gd name="connsiteX3366" fmla="*/ 145088 w 1209257"/>
                    <a:gd name="connsiteY3366" fmla="*/ 226145 h 977923"/>
                    <a:gd name="connsiteX3367" fmla="*/ 138780 w 1209257"/>
                    <a:gd name="connsiteY3367" fmla="*/ 233368 h 977923"/>
                    <a:gd name="connsiteX3368" fmla="*/ 132472 w 1209257"/>
                    <a:gd name="connsiteY3368" fmla="*/ 226145 h 977923"/>
                    <a:gd name="connsiteX3369" fmla="*/ 138780 w 1209257"/>
                    <a:gd name="connsiteY3369" fmla="*/ 218922 h 977923"/>
                    <a:gd name="connsiteX3370" fmla="*/ 119855 w 1209257"/>
                    <a:gd name="connsiteY3370" fmla="*/ 218922 h 977923"/>
                    <a:gd name="connsiteX3371" fmla="*/ 126164 w 1209257"/>
                    <a:gd name="connsiteY3371" fmla="*/ 226145 h 977923"/>
                    <a:gd name="connsiteX3372" fmla="*/ 119855 w 1209257"/>
                    <a:gd name="connsiteY3372" fmla="*/ 233368 h 977923"/>
                    <a:gd name="connsiteX3373" fmla="*/ 113547 w 1209257"/>
                    <a:gd name="connsiteY3373" fmla="*/ 226145 h 977923"/>
                    <a:gd name="connsiteX3374" fmla="*/ 119855 w 1209257"/>
                    <a:gd name="connsiteY3374" fmla="*/ 218922 h 977923"/>
                    <a:gd name="connsiteX3375" fmla="*/ 100446 w 1209257"/>
                    <a:gd name="connsiteY3375" fmla="*/ 218922 h 977923"/>
                    <a:gd name="connsiteX3376" fmla="*/ 106754 w 1209257"/>
                    <a:gd name="connsiteY3376" fmla="*/ 226145 h 977923"/>
                    <a:gd name="connsiteX3377" fmla="*/ 100446 w 1209257"/>
                    <a:gd name="connsiteY3377" fmla="*/ 233368 h 977923"/>
                    <a:gd name="connsiteX3378" fmla="*/ 94623 w 1209257"/>
                    <a:gd name="connsiteY3378" fmla="*/ 226145 h 977923"/>
                    <a:gd name="connsiteX3379" fmla="*/ 100446 w 1209257"/>
                    <a:gd name="connsiteY3379" fmla="*/ 218922 h 977923"/>
                    <a:gd name="connsiteX3380" fmla="*/ 81521 w 1209257"/>
                    <a:gd name="connsiteY3380" fmla="*/ 218922 h 977923"/>
                    <a:gd name="connsiteX3381" fmla="*/ 87829 w 1209257"/>
                    <a:gd name="connsiteY3381" fmla="*/ 226145 h 977923"/>
                    <a:gd name="connsiteX3382" fmla="*/ 81521 w 1209257"/>
                    <a:gd name="connsiteY3382" fmla="*/ 233368 h 977923"/>
                    <a:gd name="connsiteX3383" fmla="*/ 75213 w 1209257"/>
                    <a:gd name="connsiteY3383" fmla="*/ 226145 h 977923"/>
                    <a:gd name="connsiteX3384" fmla="*/ 81521 w 1209257"/>
                    <a:gd name="connsiteY3384" fmla="*/ 218922 h 977923"/>
                    <a:gd name="connsiteX3385" fmla="*/ 62111 w 1209257"/>
                    <a:gd name="connsiteY3385" fmla="*/ 218922 h 977923"/>
                    <a:gd name="connsiteX3386" fmla="*/ 68420 w 1209257"/>
                    <a:gd name="connsiteY3386" fmla="*/ 226145 h 977923"/>
                    <a:gd name="connsiteX3387" fmla="*/ 62111 w 1209257"/>
                    <a:gd name="connsiteY3387" fmla="*/ 233368 h 977923"/>
                    <a:gd name="connsiteX3388" fmla="*/ 56289 w 1209257"/>
                    <a:gd name="connsiteY3388" fmla="*/ 226145 h 977923"/>
                    <a:gd name="connsiteX3389" fmla="*/ 62111 w 1209257"/>
                    <a:gd name="connsiteY3389" fmla="*/ 218922 h 977923"/>
                    <a:gd name="connsiteX3390" fmla="*/ 43187 w 1209257"/>
                    <a:gd name="connsiteY3390" fmla="*/ 218922 h 977923"/>
                    <a:gd name="connsiteX3391" fmla="*/ 49495 w 1209257"/>
                    <a:gd name="connsiteY3391" fmla="*/ 226145 h 977923"/>
                    <a:gd name="connsiteX3392" fmla="*/ 43187 w 1209257"/>
                    <a:gd name="connsiteY3392" fmla="*/ 233368 h 977923"/>
                    <a:gd name="connsiteX3393" fmla="*/ 36879 w 1209257"/>
                    <a:gd name="connsiteY3393" fmla="*/ 226145 h 977923"/>
                    <a:gd name="connsiteX3394" fmla="*/ 43187 w 1209257"/>
                    <a:gd name="connsiteY3394" fmla="*/ 218922 h 977923"/>
                    <a:gd name="connsiteX3395" fmla="*/ 24262 w 1209257"/>
                    <a:gd name="connsiteY3395" fmla="*/ 218922 h 977923"/>
                    <a:gd name="connsiteX3396" fmla="*/ 30085 w 1209257"/>
                    <a:gd name="connsiteY3396" fmla="*/ 226145 h 977923"/>
                    <a:gd name="connsiteX3397" fmla="*/ 24262 w 1209257"/>
                    <a:gd name="connsiteY3397" fmla="*/ 233368 h 977923"/>
                    <a:gd name="connsiteX3398" fmla="*/ 17954 w 1209257"/>
                    <a:gd name="connsiteY3398" fmla="*/ 226145 h 977923"/>
                    <a:gd name="connsiteX3399" fmla="*/ 24262 w 1209257"/>
                    <a:gd name="connsiteY3399" fmla="*/ 218922 h 977923"/>
                    <a:gd name="connsiteX3400" fmla="*/ 1171864 w 1209257"/>
                    <a:gd name="connsiteY3400" fmla="*/ 197252 h 977923"/>
                    <a:gd name="connsiteX3401" fmla="*/ 1178172 w 1209257"/>
                    <a:gd name="connsiteY3401" fmla="*/ 203919 h 977923"/>
                    <a:gd name="connsiteX3402" fmla="*/ 1171864 w 1209257"/>
                    <a:gd name="connsiteY3402" fmla="*/ 211143 h 977923"/>
                    <a:gd name="connsiteX3403" fmla="*/ 1165556 w 1209257"/>
                    <a:gd name="connsiteY3403" fmla="*/ 203919 h 977923"/>
                    <a:gd name="connsiteX3404" fmla="*/ 1171864 w 1209257"/>
                    <a:gd name="connsiteY3404" fmla="*/ 197252 h 977923"/>
                    <a:gd name="connsiteX3405" fmla="*/ 1152939 w 1209257"/>
                    <a:gd name="connsiteY3405" fmla="*/ 197252 h 977923"/>
                    <a:gd name="connsiteX3406" fmla="*/ 1158762 w 1209257"/>
                    <a:gd name="connsiteY3406" fmla="*/ 203919 h 977923"/>
                    <a:gd name="connsiteX3407" fmla="*/ 1152939 w 1209257"/>
                    <a:gd name="connsiteY3407" fmla="*/ 211143 h 977923"/>
                    <a:gd name="connsiteX3408" fmla="*/ 1146631 w 1209257"/>
                    <a:gd name="connsiteY3408" fmla="*/ 203919 h 977923"/>
                    <a:gd name="connsiteX3409" fmla="*/ 1152939 w 1209257"/>
                    <a:gd name="connsiteY3409" fmla="*/ 197252 h 977923"/>
                    <a:gd name="connsiteX3410" fmla="*/ 1133529 w 1209257"/>
                    <a:gd name="connsiteY3410" fmla="*/ 197252 h 977923"/>
                    <a:gd name="connsiteX3411" fmla="*/ 1139838 w 1209257"/>
                    <a:gd name="connsiteY3411" fmla="*/ 203919 h 977923"/>
                    <a:gd name="connsiteX3412" fmla="*/ 1133529 w 1209257"/>
                    <a:gd name="connsiteY3412" fmla="*/ 211143 h 977923"/>
                    <a:gd name="connsiteX3413" fmla="*/ 1127221 w 1209257"/>
                    <a:gd name="connsiteY3413" fmla="*/ 203919 h 977923"/>
                    <a:gd name="connsiteX3414" fmla="*/ 1133529 w 1209257"/>
                    <a:gd name="connsiteY3414" fmla="*/ 197252 h 977923"/>
                    <a:gd name="connsiteX3415" fmla="*/ 1114605 w 1209257"/>
                    <a:gd name="connsiteY3415" fmla="*/ 197252 h 977923"/>
                    <a:gd name="connsiteX3416" fmla="*/ 1120913 w 1209257"/>
                    <a:gd name="connsiteY3416" fmla="*/ 203919 h 977923"/>
                    <a:gd name="connsiteX3417" fmla="*/ 1114605 w 1209257"/>
                    <a:gd name="connsiteY3417" fmla="*/ 211143 h 977923"/>
                    <a:gd name="connsiteX3418" fmla="*/ 1108297 w 1209257"/>
                    <a:gd name="connsiteY3418" fmla="*/ 203919 h 977923"/>
                    <a:gd name="connsiteX3419" fmla="*/ 1114605 w 1209257"/>
                    <a:gd name="connsiteY3419" fmla="*/ 197252 h 977923"/>
                    <a:gd name="connsiteX3420" fmla="*/ 1095195 w 1209257"/>
                    <a:gd name="connsiteY3420" fmla="*/ 197252 h 977923"/>
                    <a:gd name="connsiteX3421" fmla="*/ 1101503 w 1209257"/>
                    <a:gd name="connsiteY3421" fmla="*/ 203919 h 977923"/>
                    <a:gd name="connsiteX3422" fmla="*/ 1095195 w 1209257"/>
                    <a:gd name="connsiteY3422" fmla="*/ 211143 h 977923"/>
                    <a:gd name="connsiteX3423" fmla="*/ 1089372 w 1209257"/>
                    <a:gd name="connsiteY3423" fmla="*/ 203919 h 977923"/>
                    <a:gd name="connsiteX3424" fmla="*/ 1095195 w 1209257"/>
                    <a:gd name="connsiteY3424" fmla="*/ 197252 h 977923"/>
                    <a:gd name="connsiteX3425" fmla="*/ 1076271 w 1209257"/>
                    <a:gd name="connsiteY3425" fmla="*/ 197252 h 977923"/>
                    <a:gd name="connsiteX3426" fmla="*/ 1082579 w 1209257"/>
                    <a:gd name="connsiteY3426" fmla="*/ 203919 h 977923"/>
                    <a:gd name="connsiteX3427" fmla="*/ 1076271 w 1209257"/>
                    <a:gd name="connsiteY3427" fmla="*/ 211143 h 977923"/>
                    <a:gd name="connsiteX3428" fmla="*/ 1069963 w 1209257"/>
                    <a:gd name="connsiteY3428" fmla="*/ 203919 h 977923"/>
                    <a:gd name="connsiteX3429" fmla="*/ 1076271 w 1209257"/>
                    <a:gd name="connsiteY3429" fmla="*/ 197252 h 977923"/>
                    <a:gd name="connsiteX3430" fmla="*/ 1057346 w 1209257"/>
                    <a:gd name="connsiteY3430" fmla="*/ 197252 h 977923"/>
                    <a:gd name="connsiteX3431" fmla="*/ 1063169 w 1209257"/>
                    <a:gd name="connsiteY3431" fmla="*/ 203919 h 977923"/>
                    <a:gd name="connsiteX3432" fmla="*/ 1057346 w 1209257"/>
                    <a:gd name="connsiteY3432" fmla="*/ 211143 h 977923"/>
                    <a:gd name="connsiteX3433" fmla="*/ 1051038 w 1209257"/>
                    <a:gd name="connsiteY3433" fmla="*/ 203919 h 977923"/>
                    <a:gd name="connsiteX3434" fmla="*/ 1057346 w 1209257"/>
                    <a:gd name="connsiteY3434" fmla="*/ 197252 h 977923"/>
                    <a:gd name="connsiteX3435" fmla="*/ 1037936 w 1209257"/>
                    <a:gd name="connsiteY3435" fmla="*/ 197252 h 977923"/>
                    <a:gd name="connsiteX3436" fmla="*/ 1044245 w 1209257"/>
                    <a:gd name="connsiteY3436" fmla="*/ 203919 h 977923"/>
                    <a:gd name="connsiteX3437" fmla="*/ 1037936 w 1209257"/>
                    <a:gd name="connsiteY3437" fmla="*/ 211143 h 977923"/>
                    <a:gd name="connsiteX3438" fmla="*/ 1031628 w 1209257"/>
                    <a:gd name="connsiteY3438" fmla="*/ 203919 h 977923"/>
                    <a:gd name="connsiteX3439" fmla="*/ 1037936 w 1209257"/>
                    <a:gd name="connsiteY3439" fmla="*/ 197252 h 977923"/>
                    <a:gd name="connsiteX3440" fmla="*/ 1019012 w 1209257"/>
                    <a:gd name="connsiteY3440" fmla="*/ 197252 h 977923"/>
                    <a:gd name="connsiteX3441" fmla="*/ 1024835 w 1209257"/>
                    <a:gd name="connsiteY3441" fmla="*/ 203919 h 977923"/>
                    <a:gd name="connsiteX3442" fmla="*/ 1019012 w 1209257"/>
                    <a:gd name="connsiteY3442" fmla="*/ 211143 h 977923"/>
                    <a:gd name="connsiteX3443" fmla="*/ 1012704 w 1209257"/>
                    <a:gd name="connsiteY3443" fmla="*/ 203919 h 977923"/>
                    <a:gd name="connsiteX3444" fmla="*/ 1019012 w 1209257"/>
                    <a:gd name="connsiteY3444" fmla="*/ 197252 h 977923"/>
                    <a:gd name="connsiteX3445" fmla="*/ 999602 w 1209257"/>
                    <a:gd name="connsiteY3445" fmla="*/ 197252 h 977923"/>
                    <a:gd name="connsiteX3446" fmla="*/ 1005910 w 1209257"/>
                    <a:gd name="connsiteY3446" fmla="*/ 203919 h 977923"/>
                    <a:gd name="connsiteX3447" fmla="*/ 999602 w 1209257"/>
                    <a:gd name="connsiteY3447" fmla="*/ 211143 h 977923"/>
                    <a:gd name="connsiteX3448" fmla="*/ 993779 w 1209257"/>
                    <a:gd name="connsiteY3448" fmla="*/ 203919 h 977923"/>
                    <a:gd name="connsiteX3449" fmla="*/ 999602 w 1209257"/>
                    <a:gd name="connsiteY3449" fmla="*/ 197252 h 977923"/>
                    <a:gd name="connsiteX3450" fmla="*/ 980678 w 1209257"/>
                    <a:gd name="connsiteY3450" fmla="*/ 197252 h 977923"/>
                    <a:gd name="connsiteX3451" fmla="*/ 986986 w 1209257"/>
                    <a:gd name="connsiteY3451" fmla="*/ 203919 h 977923"/>
                    <a:gd name="connsiteX3452" fmla="*/ 980678 w 1209257"/>
                    <a:gd name="connsiteY3452" fmla="*/ 211143 h 977923"/>
                    <a:gd name="connsiteX3453" fmla="*/ 974370 w 1209257"/>
                    <a:gd name="connsiteY3453" fmla="*/ 203919 h 977923"/>
                    <a:gd name="connsiteX3454" fmla="*/ 980678 w 1209257"/>
                    <a:gd name="connsiteY3454" fmla="*/ 197252 h 977923"/>
                    <a:gd name="connsiteX3455" fmla="*/ 961268 w 1209257"/>
                    <a:gd name="connsiteY3455" fmla="*/ 197252 h 977923"/>
                    <a:gd name="connsiteX3456" fmla="*/ 967576 w 1209257"/>
                    <a:gd name="connsiteY3456" fmla="*/ 203919 h 977923"/>
                    <a:gd name="connsiteX3457" fmla="*/ 961268 w 1209257"/>
                    <a:gd name="connsiteY3457" fmla="*/ 211143 h 977923"/>
                    <a:gd name="connsiteX3458" fmla="*/ 955445 w 1209257"/>
                    <a:gd name="connsiteY3458" fmla="*/ 203919 h 977923"/>
                    <a:gd name="connsiteX3459" fmla="*/ 961268 w 1209257"/>
                    <a:gd name="connsiteY3459" fmla="*/ 197252 h 977923"/>
                    <a:gd name="connsiteX3460" fmla="*/ 942343 w 1209257"/>
                    <a:gd name="connsiteY3460" fmla="*/ 197252 h 977923"/>
                    <a:gd name="connsiteX3461" fmla="*/ 948652 w 1209257"/>
                    <a:gd name="connsiteY3461" fmla="*/ 203919 h 977923"/>
                    <a:gd name="connsiteX3462" fmla="*/ 942343 w 1209257"/>
                    <a:gd name="connsiteY3462" fmla="*/ 211143 h 977923"/>
                    <a:gd name="connsiteX3463" fmla="*/ 936035 w 1209257"/>
                    <a:gd name="connsiteY3463" fmla="*/ 203919 h 977923"/>
                    <a:gd name="connsiteX3464" fmla="*/ 942343 w 1209257"/>
                    <a:gd name="connsiteY3464" fmla="*/ 197252 h 977923"/>
                    <a:gd name="connsiteX3465" fmla="*/ 923419 w 1209257"/>
                    <a:gd name="connsiteY3465" fmla="*/ 197252 h 977923"/>
                    <a:gd name="connsiteX3466" fmla="*/ 929242 w 1209257"/>
                    <a:gd name="connsiteY3466" fmla="*/ 203919 h 977923"/>
                    <a:gd name="connsiteX3467" fmla="*/ 923419 w 1209257"/>
                    <a:gd name="connsiteY3467" fmla="*/ 211143 h 977923"/>
                    <a:gd name="connsiteX3468" fmla="*/ 917111 w 1209257"/>
                    <a:gd name="connsiteY3468" fmla="*/ 203919 h 977923"/>
                    <a:gd name="connsiteX3469" fmla="*/ 923419 w 1209257"/>
                    <a:gd name="connsiteY3469" fmla="*/ 197252 h 977923"/>
                    <a:gd name="connsiteX3470" fmla="*/ 904009 w 1209257"/>
                    <a:gd name="connsiteY3470" fmla="*/ 197252 h 977923"/>
                    <a:gd name="connsiteX3471" fmla="*/ 910317 w 1209257"/>
                    <a:gd name="connsiteY3471" fmla="*/ 203919 h 977923"/>
                    <a:gd name="connsiteX3472" fmla="*/ 904009 w 1209257"/>
                    <a:gd name="connsiteY3472" fmla="*/ 211143 h 977923"/>
                    <a:gd name="connsiteX3473" fmla="*/ 897701 w 1209257"/>
                    <a:gd name="connsiteY3473" fmla="*/ 203919 h 977923"/>
                    <a:gd name="connsiteX3474" fmla="*/ 904009 w 1209257"/>
                    <a:gd name="connsiteY3474" fmla="*/ 197252 h 977923"/>
                    <a:gd name="connsiteX3475" fmla="*/ 885085 w 1209257"/>
                    <a:gd name="connsiteY3475" fmla="*/ 197252 h 977923"/>
                    <a:gd name="connsiteX3476" fmla="*/ 890908 w 1209257"/>
                    <a:gd name="connsiteY3476" fmla="*/ 203919 h 977923"/>
                    <a:gd name="connsiteX3477" fmla="*/ 885085 w 1209257"/>
                    <a:gd name="connsiteY3477" fmla="*/ 211143 h 977923"/>
                    <a:gd name="connsiteX3478" fmla="*/ 878777 w 1209257"/>
                    <a:gd name="connsiteY3478" fmla="*/ 203919 h 977923"/>
                    <a:gd name="connsiteX3479" fmla="*/ 885085 w 1209257"/>
                    <a:gd name="connsiteY3479" fmla="*/ 197252 h 977923"/>
                    <a:gd name="connsiteX3480" fmla="*/ 731748 w 1209257"/>
                    <a:gd name="connsiteY3480" fmla="*/ 197252 h 977923"/>
                    <a:gd name="connsiteX3481" fmla="*/ 738056 w 1209257"/>
                    <a:gd name="connsiteY3481" fmla="*/ 203919 h 977923"/>
                    <a:gd name="connsiteX3482" fmla="*/ 731748 w 1209257"/>
                    <a:gd name="connsiteY3482" fmla="*/ 211143 h 977923"/>
                    <a:gd name="connsiteX3483" fmla="*/ 725925 w 1209257"/>
                    <a:gd name="connsiteY3483" fmla="*/ 203919 h 977923"/>
                    <a:gd name="connsiteX3484" fmla="*/ 731748 w 1209257"/>
                    <a:gd name="connsiteY3484" fmla="*/ 197252 h 977923"/>
                    <a:gd name="connsiteX3485" fmla="*/ 617230 w 1209257"/>
                    <a:gd name="connsiteY3485" fmla="*/ 197252 h 977923"/>
                    <a:gd name="connsiteX3486" fmla="*/ 623538 w 1209257"/>
                    <a:gd name="connsiteY3486" fmla="*/ 203919 h 977923"/>
                    <a:gd name="connsiteX3487" fmla="*/ 617230 w 1209257"/>
                    <a:gd name="connsiteY3487" fmla="*/ 211143 h 977923"/>
                    <a:gd name="connsiteX3488" fmla="*/ 610922 w 1209257"/>
                    <a:gd name="connsiteY3488" fmla="*/ 203919 h 977923"/>
                    <a:gd name="connsiteX3489" fmla="*/ 617230 w 1209257"/>
                    <a:gd name="connsiteY3489" fmla="*/ 197252 h 977923"/>
                    <a:gd name="connsiteX3490" fmla="*/ 597820 w 1209257"/>
                    <a:gd name="connsiteY3490" fmla="*/ 197252 h 977923"/>
                    <a:gd name="connsiteX3491" fmla="*/ 604129 w 1209257"/>
                    <a:gd name="connsiteY3491" fmla="*/ 203919 h 977923"/>
                    <a:gd name="connsiteX3492" fmla="*/ 597820 w 1209257"/>
                    <a:gd name="connsiteY3492" fmla="*/ 211143 h 977923"/>
                    <a:gd name="connsiteX3493" fmla="*/ 591998 w 1209257"/>
                    <a:gd name="connsiteY3493" fmla="*/ 203919 h 977923"/>
                    <a:gd name="connsiteX3494" fmla="*/ 597820 w 1209257"/>
                    <a:gd name="connsiteY3494" fmla="*/ 197252 h 977923"/>
                    <a:gd name="connsiteX3495" fmla="*/ 578896 w 1209257"/>
                    <a:gd name="connsiteY3495" fmla="*/ 197252 h 977923"/>
                    <a:gd name="connsiteX3496" fmla="*/ 585204 w 1209257"/>
                    <a:gd name="connsiteY3496" fmla="*/ 203919 h 977923"/>
                    <a:gd name="connsiteX3497" fmla="*/ 578896 w 1209257"/>
                    <a:gd name="connsiteY3497" fmla="*/ 211143 h 977923"/>
                    <a:gd name="connsiteX3498" fmla="*/ 572588 w 1209257"/>
                    <a:gd name="connsiteY3498" fmla="*/ 203919 h 977923"/>
                    <a:gd name="connsiteX3499" fmla="*/ 578896 w 1209257"/>
                    <a:gd name="connsiteY3499" fmla="*/ 197252 h 977923"/>
                    <a:gd name="connsiteX3500" fmla="*/ 483303 w 1209257"/>
                    <a:gd name="connsiteY3500" fmla="*/ 197252 h 977923"/>
                    <a:gd name="connsiteX3501" fmla="*/ 489611 w 1209257"/>
                    <a:gd name="connsiteY3501" fmla="*/ 203919 h 977923"/>
                    <a:gd name="connsiteX3502" fmla="*/ 483303 w 1209257"/>
                    <a:gd name="connsiteY3502" fmla="*/ 211143 h 977923"/>
                    <a:gd name="connsiteX3503" fmla="*/ 476995 w 1209257"/>
                    <a:gd name="connsiteY3503" fmla="*/ 203919 h 977923"/>
                    <a:gd name="connsiteX3504" fmla="*/ 483303 w 1209257"/>
                    <a:gd name="connsiteY3504" fmla="*/ 197252 h 977923"/>
                    <a:gd name="connsiteX3505" fmla="*/ 463893 w 1209257"/>
                    <a:gd name="connsiteY3505" fmla="*/ 197252 h 977923"/>
                    <a:gd name="connsiteX3506" fmla="*/ 470201 w 1209257"/>
                    <a:gd name="connsiteY3506" fmla="*/ 203919 h 977923"/>
                    <a:gd name="connsiteX3507" fmla="*/ 463893 w 1209257"/>
                    <a:gd name="connsiteY3507" fmla="*/ 211143 h 977923"/>
                    <a:gd name="connsiteX3508" fmla="*/ 458070 w 1209257"/>
                    <a:gd name="connsiteY3508" fmla="*/ 203919 h 977923"/>
                    <a:gd name="connsiteX3509" fmla="*/ 463893 w 1209257"/>
                    <a:gd name="connsiteY3509" fmla="*/ 197252 h 977923"/>
                    <a:gd name="connsiteX3510" fmla="*/ 406634 w 1209257"/>
                    <a:gd name="connsiteY3510" fmla="*/ 197252 h 977923"/>
                    <a:gd name="connsiteX3511" fmla="*/ 412943 w 1209257"/>
                    <a:gd name="connsiteY3511" fmla="*/ 203919 h 977923"/>
                    <a:gd name="connsiteX3512" fmla="*/ 406634 w 1209257"/>
                    <a:gd name="connsiteY3512" fmla="*/ 211143 h 977923"/>
                    <a:gd name="connsiteX3513" fmla="*/ 400326 w 1209257"/>
                    <a:gd name="connsiteY3513" fmla="*/ 203919 h 977923"/>
                    <a:gd name="connsiteX3514" fmla="*/ 406634 w 1209257"/>
                    <a:gd name="connsiteY3514" fmla="*/ 197252 h 977923"/>
                    <a:gd name="connsiteX3515" fmla="*/ 387710 w 1209257"/>
                    <a:gd name="connsiteY3515" fmla="*/ 197252 h 977923"/>
                    <a:gd name="connsiteX3516" fmla="*/ 393533 w 1209257"/>
                    <a:gd name="connsiteY3516" fmla="*/ 203919 h 977923"/>
                    <a:gd name="connsiteX3517" fmla="*/ 387710 w 1209257"/>
                    <a:gd name="connsiteY3517" fmla="*/ 211143 h 977923"/>
                    <a:gd name="connsiteX3518" fmla="*/ 381402 w 1209257"/>
                    <a:gd name="connsiteY3518" fmla="*/ 203919 h 977923"/>
                    <a:gd name="connsiteX3519" fmla="*/ 387710 w 1209257"/>
                    <a:gd name="connsiteY3519" fmla="*/ 197252 h 977923"/>
                    <a:gd name="connsiteX3520" fmla="*/ 368300 w 1209257"/>
                    <a:gd name="connsiteY3520" fmla="*/ 197252 h 977923"/>
                    <a:gd name="connsiteX3521" fmla="*/ 374608 w 1209257"/>
                    <a:gd name="connsiteY3521" fmla="*/ 203919 h 977923"/>
                    <a:gd name="connsiteX3522" fmla="*/ 368300 w 1209257"/>
                    <a:gd name="connsiteY3522" fmla="*/ 211143 h 977923"/>
                    <a:gd name="connsiteX3523" fmla="*/ 362477 w 1209257"/>
                    <a:gd name="connsiteY3523" fmla="*/ 203919 h 977923"/>
                    <a:gd name="connsiteX3524" fmla="*/ 368300 w 1209257"/>
                    <a:gd name="connsiteY3524" fmla="*/ 197252 h 977923"/>
                    <a:gd name="connsiteX3525" fmla="*/ 349376 w 1209257"/>
                    <a:gd name="connsiteY3525" fmla="*/ 197252 h 977923"/>
                    <a:gd name="connsiteX3526" fmla="*/ 355684 w 1209257"/>
                    <a:gd name="connsiteY3526" fmla="*/ 203919 h 977923"/>
                    <a:gd name="connsiteX3527" fmla="*/ 349376 w 1209257"/>
                    <a:gd name="connsiteY3527" fmla="*/ 211143 h 977923"/>
                    <a:gd name="connsiteX3528" fmla="*/ 343068 w 1209257"/>
                    <a:gd name="connsiteY3528" fmla="*/ 203919 h 977923"/>
                    <a:gd name="connsiteX3529" fmla="*/ 349376 w 1209257"/>
                    <a:gd name="connsiteY3529" fmla="*/ 197252 h 977923"/>
                    <a:gd name="connsiteX3530" fmla="*/ 329966 w 1209257"/>
                    <a:gd name="connsiteY3530" fmla="*/ 197252 h 977923"/>
                    <a:gd name="connsiteX3531" fmla="*/ 336274 w 1209257"/>
                    <a:gd name="connsiteY3531" fmla="*/ 203919 h 977923"/>
                    <a:gd name="connsiteX3532" fmla="*/ 329966 w 1209257"/>
                    <a:gd name="connsiteY3532" fmla="*/ 211143 h 977923"/>
                    <a:gd name="connsiteX3533" fmla="*/ 324143 w 1209257"/>
                    <a:gd name="connsiteY3533" fmla="*/ 203919 h 977923"/>
                    <a:gd name="connsiteX3534" fmla="*/ 329966 w 1209257"/>
                    <a:gd name="connsiteY3534" fmla="*/ 197252 h 977923"/>
                    <a:gd name="connsiteX3535" fmla="*/ 311041 w 1209257"/>
                    <a:gd name="connsiteY3535" fmla="*/ 197252 h 977923"/>
                    <a:gd name="connsiteX3536" fmla="*/ 317350 w 1209257"/>
                    <a:gd name="connsiteY3536" fmla="*/ 203919 h 977923"/>
                    <a:gd name="connsiteX3537" fmla="*/ 311041 w 1209257"/>
                    <a:gd name="connsiteY3537" fmla="*/ 211143 h 977923"/>
                    <a:gd name="connsiteX3538" fmla="*/ 304733 w 1209257"/>
                    <a:gd name="connsiteY3538" fmla="*/ 203919 h 977923"/>
                    <a:gd name="connsiteX3539" fmla="*/ 311041 w 1209257"/>
                    <a:gd name="connsiteY3539" fmla="*/ 197252 h 977923"/>
                    <a:gd name="connsiteX3540" fmla="*/ 292117 w 1209257"/>
                    <a:gd name="connsiteY3540" fmla="*/ 197252 h 977923"/>
                    <a:gd name="connsiteX3541" fmla="*/ 297940 w 1209257"/>
                    <a:gd name="connsiteY3541" fmla="*/ 203919 h 977923"/>
                    <a:gd name="connsiteX3542" fmla="*/ 292117 w 1209257"/>
                    <a:gd name="connsiteY3542" fmla="*/ 211143 h 977923"/>
                    <a:gd name="connsiteX3543" fmla="*/ 285809 w 1209257"/>
                    <a:gd name="connsiteY3543" fmla="*/ 203919 h 977923"/>
                    <a:gd name="connsiteX3544" fmla="*/ 292117 w 1209257"/>
                    <a:gd name="connsiteY3544" fmla="*/ 197252 h 977923"/>
                    <a:gd name="connsiteX3545" fmla="*/ 272707 w 1209257"/>
                    <a:gd name="connsiteY3545" fmla="*/ 197252 h 977923"/>
                    <a:gd name="connsiteX3546" fmla="*/ 279015 w 1209257"/>
                    <a:gd name="connsiteY3546" fmla="*/ 203919 h 977923"/>
                    <a:gd name="connsiteX3547" fmla="*/ 272707 w 1209257"/>
                    <a:gd name="connsiteY3547" fmla="*/ 211143 h 977923"/>
                    <a:gd name="connsiteX3548" fmla="*/ 266399 w 1209257"/>
                    <a:gd name="connsiteY3548" fmla="*/ 203919 h 977923"/>
                    <a:gd name="connsiteX3549" fmla="*/ 272707 w 1209257"/>
                    <a:gd name="connsiteY3549" fmla="*/ 197252 h 977923"/>
                    <a:gd name="connsiteX3550" fmla="*/ 253783 w 1209257"/>
                    <a:gd name="connsiteY3550" fmla="*/ 197252 h 977923"/>
                    <a:gd name="connsiteX3551" fmla="*/ 259606 w 1209257"/>
                    <a:gd name="connsiteY3551" fmla="*/ 203919 h 977923"/>
                    <a:gd name="connsiteX3552" fmla="*/ 253783 w 1209257"/>
                    <a:gd name="connsiteY3552" fmla="*/ 211143 h 977923"/>
                    <a:gd name="connsiteX3553" fmla="*/ 247475 w 1209257"/>
                    <a:gd name="connsiteY3553" fmla="*/ 203919 h 977923"/>
                    <a:gd name="connsiteX3554" fmla="*/ 253783 w 1209257"/>
                    <a:gd name="connsiteY3554" fmla="*/ 197252 h 977923"/>
                    <a:gd name="connsiteX3555" fmla="*/ 234373 w 1209257"/>
                    <a:gd name="connsiteY3555" fmla="*/ 197252 h 977923"/>
                    <a:gd name="connsiteX3556" fmla="*/ 240681 w 1209257"/>
                    <a:gd name="connsiteY3556" fmla="*/ 203919 h 977923"/>
                    <a:gd name="connsiteX3557" fmla="*/ 234373 w 1209257"/>
                    <a:gd name="connsiteY3557" fmla="*/ 211143 h 977923"/>
                    <a:gd name="connsiteX3558" fmla="*/ 228550 w 1209257"/>
                    <a:gd name="connsiteY3558" fmla="*/ 203919 h 977923"/>
                    <a:gd name="connsiteX3559" fmla="*/ 234373 w 1209257"/>
                    <a:gd name="connsiteY3559" fmla="*/ 197252 h 977923"/>
                    <a:gd name="connsiteX3560" fmla="*/ 215448 w 1209257"/>
                    <a:gd name="connsiteY3560" fmla="*/ 197252 h 977923"/>
                    <a:gd name="connsiteX3561" fmla="*/ 221757 w 1209257"/>
                    <a:gd name="connsiteY3561" fmla="*/ 203919 h 977923"/>
                    <a:gd name="connsiteX3562" fmla="*/ 215448 w 1209257"/>
                    <a:gd name="connsiteY3562" fmla="*/ 211143 h 977923"/>
                    <a:gd name="connsiteX3563" fmla="*/ 209140 w 1209257"/>
                    <a:gd name="connsiteY3563" fmla="*/ 203919 h 977923"/>
                    <a:gd name="connsiteX3564" fmla="*/ 215448 w 1209257"/>
                    <a:gd name="connsiteY3564" fmla="*/ 197252 h 977923"/>
                    <a:gd name="connsiteX3565" fmla="*/ 196039 w 1209257"/>
                    <a:gd name="connsiteY3565" fmla="*/ 197252 h 977923"/>
                    <a:gd name="connsiteX3566" fmla="*/ 202347 w 1209257"/>
                    <a:gd name="connsiteY3566" fmla="*/ 203919 h 977923"/>
                    <a:gd name="connsiteX3567" fmla="*/ 196039 w 1209257"/>
                    <a:gd name="connsiteY3567" fmla="*/ 211143 h 977923"/>
                    <a:gd name="connsiteX3568" fmla="*/ 190216 w 1209257"/>
                    <a:gd name="connsiteY3568" fmla="*/ 203919 h 977923"/>
                    <a:gd name="connsiteX3569" fmla="*/ 196039 w 1209257"/>
                    <a:gd name="connsiteY3569" fmla="*/ 197252 h 977923"/>
                    <a:gd name="connsiteX3570" fmla="*/ 177114 w 1209257"/>
                    <a:gd name="connsiteY3570" fmla="*/ 197252 h 977923"/>
                    <a:gd name="connsiteX3571" fmla="*/ 183422 w 1209257"/>
                    <a:gd name="connsiteY3571" fmla="*/ 203919 h 977923"/>
                    <a:gd name="connsiteX3572" fmla="*/ 177114 w 1209257"/>
                    <a:gd name="connsiteY3572" fmla="*/ 211143 h 977923"/>
                    <a:gd name="connsiteX3573" fmla="*/ 170806 w 1209257"/>
                    <a:gd name="connsiteY3573" fmla="*/ 203919 h 977923"/>
                    <a:gd name="connsiteX3574" fmla="*/ 177114 w 1209257"/>
                    <a:gd name="connsiteY3574" fmla="*/ 197252 h 977923"/>
                    <a:gd name="connsiteX3575" fmla="*/ 158190 w 1209257"/>
                    <a:gd name="connsiteY3575" fmla="*/ 197252 h 977923"/>
                    <a:gd name="connsiteX3576" fmla="*/ 164013 w 1209257"/>
                    <a:gd name="connsiteY3576" fmla="*/ 203919 h 977923"/>
                    <a:gd name="connsiteX3577" fmla="*/ 158190 w 1209257"/>
                    <a:gd name="connsiteY3577" fmla="*/ 211143 h 977923"/>
                    <a:gd name="connsiteX3578" fmla="*/ 151882 w 1209257"/>
                    <a:gd name="connsiteY3578" fmla="*/ 203919 h 977923"/>
                    <a:gd name="connsiteX3579" fmla="*/ 158190 w 1209257"/>
                    <a:gd name="connsiteY3579" fmla="*/ 197252 h 977923"/>
                    <a:gd name="connsiteX3580" fmla="*/ 138780 w 1209257"/>
                    <a:gd name="connsiteY3580" fmla="*/ 197252 h 977923"/>
                    <a:gd name="connsiteX3581" fmla="*/ 145088 w 1209257"/>
                    <a:gd name="connsiteY3581" fmla="*/ 203919 h 977923"/>
                    <a:gd name="connsiteX3582" fmla="*/ 138780 w 1209257"/>
                    <a:gd name="connsiteY3582" fmla="*/ 211143 h 977923"/>
                    <a:gd name="connsiteX3583" fmla="*/ 132472 w 1209257"/>
                    <a:gd name="connsiteY3583" fmla="*/ 203919 h 977923"/>
                    <a:gd name="connsiteX3584" fmla="*/ 138780 w 1209257"/>
                    <a:gd name="connsiteY3584" fmla="*/ 197252 h 977923"/>
                    <a:gd name="connsiteX3585" fmla="*/ 119855 w 1209257"/>
                    <a:gd name="connsiteY3585" fmla="*/ 197252 h 977923"/>
                    <a:gd name="connsiteX3586" fmla="*/ 125678 w 1209257"/>
                    <a:gd name="connsiteY3586" fmla="*/ 203919 h 977923"/>
                    <a:gd name="connsiteX3587" fmla="*/ 119855 w 1209257"/>
                    <a:gd name="connsiteY3587" fmla="*/ 211143 h 977923"/>
                    <a:gd name="connsiteX3588" fmla="*/ 113547 w 1209257"/>
                    <a:gd name="connsiteY3588" fmla="*/ 203919 h 977923"/>
                    <a:gd name="connsiteX3589" fmla="*/ 119855 w 1209257"/>
                    <a:gd name="connsiteY3589" fmla="*/ 197252 h 977923"/>
                    <a:gd name="connsiteX3590" fmla="*/ 100446 w 1209257"/>
                    <a:gd name="connsiteY3590" fmla="*/ 197252 h 977923"/>
                    <a:gd name="connsiteX3591" fmla="*/ 106754 w 1209257"/>
                    <a:gd name="connsiteY3591" fmla="*/ 203919 h 977923"/>
                    <a:gd name="connsiteX3592" fmla="*/ 100446 w 1209257"/>
                    <a:gd name="connsiteY3592" fmla="*/ 211143 h 977923"/>
                    <a:gd name="connsiteX3593" fmla="*/ 94623 w 1209257"/>
                    <a:gd name="connsiteY3593" fmla="*/ 203919 h 977923"/>
                    <a:gd name="connsiteX3594" fmla="*/ 100446 w 1209257"/>
                    <a:gd name="connsiteY3594" fmla="*/ 197252 h 977923"/>
                    <a:gd name="connsiteX3595" fmla="*/ 81521 w 1209257"/>
                    <a:gd name="connsiteY3595" fmla="*/ 197252 h 977923"/>
                    <a:gd name="connsiteX3596" fmla="*/ 87829 w 1209257"/>
                    <a:gd name="connsiteY3596" fmla="*/ 203919 h 977923"/>
                    <a:gd name="connsiteX3597" fmla="*/ 81521 w 1209257"/>
                    <a:gd name="connsiteY3597" fmla="*/ 211143 h 977923"/>
                    <a:gd name="connsiteX3598" fmla="*/ 75213 w 1209257"/>
                    <a:gd name="connsiteY3598" fmla="*/ 203919 h 977923"/>
                    <a:gd name="connsiteX3599" fmla="*/ 81521 w 1209257"/>
                    <a:gd name="connsiteY3599" fmla="*/ 197252 h 977923"/>
                    <a:gd name="connsiteX3600" fmla="*/ 62111 w 1209257"/>
                    <a:gd name="connsiteY3600" fmla="*/ 197252 h 977923"/>
                    <a:gd name="connsiteX3601" fmla="*/ 68420 w 1209257"/>
                    <a:gd name="connsiteY3601" fmla="*/ 203919 h 977923"/>
                    <a:gd name="connsiteX3602" fmla="*/ 62111 w 1209257"/>
                    <a:gd name="connsiteY3602" fmla="*/ 211143 h 977923"/>
                    <a:gd name="connsiteX3603" fmla="*/ 56289 w 1209257"/>
                    <a:gd name="connsiteY3603" fmla="*/ 203919 h 977923"/>
                    <a:gd name="connsiteX3604" fmla="*/ 62111 w 1209257"/>
                    <a:gd name="connsiteY3604" fmla="*/ 197252 h 977923"/>
                    <a:gd name="connsiteX3605" fmla="*/ 43187 w 1209257"/>
                    <a:gd name="connsiteY3605" fmla="*/ 197252 h 977923"/>
                    <a:gd name="connsiteX3606" fmla="*/ 49495 w 1209257"/>
                    <a:gd name="connsiteY3606" fmla="*/ 203919 h 977923"/>
                    <a:gd name="connsiteX3607" fmla="*/ 43187 w 1209257"/>
                    <a:gd name="connsiteY3607" fmla="*/ 211143 h 977923"/>
                    <a:gd name="connsiteX3608" fmla="*/ 36879 w 1209257"/>
                    <a:gd name="connsiteY3608" fmla="*/ 203919 h 977923"/>
                    <a:gd name="connsiteX3609" fmla="*/ 43187 w 1209257"/>
                    <a:gd name="connsiteY3609" fmla="*/ 197252 h 977923"/>
                    <a:gd name="connsiteX3610" fmla="*/ 559486 w 1209257"/>
                    <a:gd name="connsiteY3610" fmla="*/ 177249 h 977923"/>
                    <a:gd name="connsiteX3611" fmla="*/ 564339 w 1209257"/>
                    <a:gd name="connsiteY3611" fmla="*/ 182249 h 977923"/>
                    <a:gd name="connsiteX3612" fmla="*/ 559486 w 1209257"/>
                    <a:gd name="connsiteY3612" fmla="*/ 187250 h 977923"/>
                    <a:gd name="connsiteX3613" fmla="*/ 555119 w 1209257"/>
                    <a:gd name="connsiteY3613" fmla="*/ 182249 h 977923"/>
                    <a:gd name="connsiteX3614" fmla="*/ 559486 w 1209257"/>
                    <a:gd name="connsiteY3614" fmla="*/ 177249 h 977923"/>
                    <a:gd name="connsiteX3615" fmla="*/ 1171007 w 1209257"/>
                    <a:gd name="connsiteY3615" fmla="*/ 176563 h 977923"/>
                    <a:gd name="connsiteX3616" fmla="*/ 1174061 w 1209257"/>
                    <a:gd name="connsiteY3616" fmla="*/ 186402 h 977923"/>
                    <a:gd name="connsiteX3617" fmla="*/ 1171864 w 1209257"/>
                    <a:gd name="connsiteY3617" fmla="*/ 188917 h 977923"/>
                    <a:gd name="connsiteX3618" fmla="*/ 1166041 w 1209257"/>
                    <a:gd name="connsiteY3618" fmla="*/ 182249 h 977923"/>
                    <a:gd name="connsiteX3619" fmla="*/ 292117 w 1209257"/>
                    <a:gd name="connsiteY3619" fmla="*/ 175582 h 977923"/>
                    <a:gd name="connsiteX3620" fmla="*/ 297940 w 1209257"/>
                    <a:gd name="connsiteY3620" fmla="*/ 182249 h 977923"/>
                    <a:gd name="connsiteX3621" fmla="*/ 292117 w 1209257"/>
                    <a:gd name="connsiteY3621" fmla="*/ 188917 h 977923"/>
                    <a:gd name="connsiteX3622" fmla="*/ 285809 w 1209257"/>
                    <a:gd name="connsiteY3622" fmla="*/ 182249 h 977923"/>
                    <a:gd name="connsiteX3623" fmla="*/ 292117 w 1209257"/>
                    <a:gd name="connsiteY3623" fmla="*/ 175582 h 977923"/>
                    <a:gd name="connsiteX3624" fmla="*/ 1152939 w 1209257"/>
                    <a:gd name="connsiteY3624" fmla="*/ 175026 h 977923"/>
                    <a:gd name="connsiteX3625" fmla="*/ 1158762 w 1209257"/>
                    <a:gd name="connsiteY3625" fmla="*/ 182249 h 977923"/>
                    <a:gd name="connsiteX3626" fmla="*/ 1152939 w 1209257"/>
                    <a:gd name="connsiteY3626" fmla="*/ 189473 h 977923"/>
                    <a:gd name="connsiteX3627" fmla="*/ 1146631 w 1209257"/>
                    <a:gd name="connsiteY3627" fmla="*/ 182249 h 977923"/>
                    <a:gd name="connsiteX3628" fmla="*/ 1152939 w 1209257"/>
                    <a:gd name="connsiteY3628" fmla="*/ 175026 h 977923"/>
                    <a:gd name="connsiteX3629" fmla="*/ 1133529 w 1209257"/>
                    <a:gd name="connsiteY3629" fmla="*/ 175026 h 977923"/>
                    <a:gd name="connsiteX3630" fmla="*/ 1139838 w 1209257"/>
                    <a:gd name="connsiteY3630" fmla="*/ 182249 h 977923"/>
                    <a:gd name="connsiteX3631" fmla="*/ 1133529 w 1209257"/>
                    <a:gd name="connsiteY3631" fmla="*/ 189473 h 977923"/>
                    <a:gd name="connsiteX3632" fmla="*/ 1127221 w 1209257"/>
                    <a:gd name="connsiteY3632" fmla="*/ 182249 h 977923"/>
                    <a:gd name="connsiteX3633" fmla="*/ 1133529 w 1209257"/>
                    <a:gd name="connsiteY3633" fmla="*/ 175026 h 977923"/>
                    <a:gd name="connsiteX3634" fmla="*/ 1114605 w 1209257"/>
                    <a:gd name="connsiteY3634" fmla="*/ 175026 h 977923"/>
                    <a:gd name="connsiteX3635" fmla="*/ 1120913 w 1209257"/>
                    <a:gd name="connsiteY3635" fmla="*/ 182249 h 977923"/>
                    <a:gd name="connsiteX3636" fmla="*/ 1114605 w 1209257"/>
                    <a:gd name="connsiteY3636" fmla="*/ 189473 h 977923"/>
                    <a:gd name="connsiteX3637" fmla="*/ 1108297 w 1209257"/>
                    <a:gd name="connsiteY3637" fmla="*/ 182249 h 977923"/>
                    <a:gd name="connsiteX3638" fmla="*/ 1114605 w 1209257"/>
                    <a:gd name="connsiteY3638" fmla="*/ 175026 h 977923"/>
                    <a:gd name="connsiteX3639" fmla="*/ 1095195 w 1209257"/>
                    <a:gd name="connsiteY3639" fmla="*/ 175026 h 977923"/>
                    <a:gd name="connsiteX3640" fmla="*/ 1101503 w 1209257"/>
                    <a:gd name="connsiteY3640" fmla="*/ 182249 h 977923"/>
                    <a:gd name="connsiteX3641" fmla="*/ 1095195 w 1209257"/>
                    <a:gd name="connsiteY3641" fmla="*/ 189473 h 977923"/>
                    <a:gd name="connsiteX3642" fmla="*/ 1089372 w 1209257"/>
                    <a:gd name="connsiteY3642" fmla="*/ 182249 h 977923"/>
                    <a:gd name="connsiteX3643" fmla="*/ 1095195 w 1209257"/>
                    <a:gd name="connsiteY3643" fmla="*/ 175026 h 977923"/>
                    <a:gd name="connsiteX3644" fmla="*/ 1076271 w 1209257"/>
                    <a:gd name="connsiteY3644" fmla="*/ 175026 h 977923"/>
                    <a:gd name="connsiteX3645" fmla="*/ 1082579 w 1209257"/>
                    <a:gd name="connsiteY3645" fmla="*/ 182249 h 977923"/>
                    <a:gd name="connsiteX3646" fmla="*/ 1076271 w 1209257"/>
                    <a:gd name="connsiteY3646" fmla="*/ 189473 h 977923"/>
                    <a:gd name="connsiteX3647" fmla="*/ 1069963 w 1209257"/>
                    <a:gd name="connsiteY3647" fmla="*/ 182249 h 977923"/>
                    <a:gd name="connsiteX3648" fmla="*/ 1076271 w 1209257"/>
                    <a:gd name="connsiteY3648" fmla="*/ 175026 h 977923"/>
                    <a:gd name="connsiteX3649" fmla="*/ 1057346 w 1209257"/>
                    <a:gd name="connsiteY3649" fmla="*/ 175026 h 977923"/>
                    <a:gd name="connsiteX3650" fmla="*/ 1063169 w 1209257"/>
                    <a:gd name="connsiteY3650" fmla="*/ 182249 h 977923"/>
                    <a:gd name="connsiteX3651" fmla="*/ 1057346 w 1209257"/>
                    <a:gd name="connsiteY3651" fmla="*/ 189473 h 977923"/>
                    <a:gd name="connsiteX3652" fmla="*/ 1051038 w 1209257"/>
                    <a:gd name="connsiteY3652" fmla="*/ 182249 h 977923"/>
                    <a:gd name="connsiteX3653" fmla="*/ 1057346 w 1209257"/>
                    <a:gd name="connsiteY3653" fmla="*/ 175026 h 977923"/>
                    <a:gd name="connsiteX3654" fmla="*/ 1019012 w 1209257"/>
                    <a:gd name="connsiteY3654" fmla="*/ 175026 h 977923"/>
                    <a:gd name="connsiteX3655" fmla="*/ 1024835 w 1209257"/>
                    <a:gd name="connsiteY3655" fmla="*/ 182249 h 977923"/>
                    <a:gd name="connsiteX3656" fmla="*/ 1019012 w 1209257"/>
                    <a:gd name="connsiteY3656" fmla="*/ 189473 h 977923"/>
                    <a:gd name="connsiteX3657" fmla="*/ 1012704 w 1209257"/>
                    <a:gd name="connsiteY3657" fmla="*/ 182249 h 977923"/>
                    <a:gd name="connsiteX3658" fmla="*/ 1019012 w 1209257"/>
                    <a:gd name="connsiteY3658" fmla="*/ 175026 h 977923"/>
                    <a:gd name="connsiteX3659" fmla="*/ 999602 w 1209257"/>
                    <a:gd name="connsiteY3659" fmla="*/ 175026 h 977923"/>
                    <a:gd name="connsiteX3660" fmla="*/ 1005910 w 1209257"/>
                    <a:gd name="connsiteY3660" fmla="*/ 182249 h 977923"/>
                    <a:gd name="connsiteX3661" fmla="*/ 999602 w 1209257"/>
                    <a:gd name="connsiteY3661" fmla="*/ 189473 h 977923"/>
                    <a:gd name="connsiteX3662" fmla="*/ 993779 w 1209257"/>
                    <a:gd name="connsiteY3662" fmla="*/ 182249 h 977923"/>
                    <a:gd name="connsiteX3663" fmla="*/ 999602 w 1209257"/>
                    <a:gd name="connsiteY3663" fmla="*/ 175026 h 977923"/>
                    <a:gd name="connsiteX3664" fmla="*/ 980678 w 1209257"/>
                    <a:gd name="connsiteY3664" fmla="*/ 175026 h 977923"/>
                    <a:gd name="connsiteX3665" fmla="*/ 986986 w 1209257"/>
                    <a:gd name="connsiteY3665" fmla="*/ 182249 h 977923"/>
                    <a:gd name="connsiteX3666" fmla="*/ 980678 w 1209257"/>
                    <a:gd name="connsiteY3666" fmla="*/ 189473 h 977923"/>
                    <a:gd name="connsiteX3667" fmla="*/ 974370 w 1209257"/>
                    <a:gd name="connsiteY3667" fmla="*/ 182249 h 977923"/>
                    <a:gd name="connsiteX3668" fmla="*/ 980678 w 1209257"/>
                    <a:gd name="connsiteY3668" fmla="*/ 175026 h 977923"/>
                    <a:gd name="connsiteX3669" fmla="*/ 961268 w 1209257"/>
                    <a:gd name="connsiteY3669" fmla="*/ 175026 h 977923"/>
                    <a:gd name="connsiteX3670" fmla="*/ 967576 w 1209257"/>
                    <a:gd name="connsiteY3670" fmla="*/ 182249 h 977923"/>
                    <a:gd name="connsiteX3671" fmla="*/ 961268 w 1209257"/>
                    <a:gd name="connsiteY3671" fmla="*/ 189473 h 977923"/>
                    <a:gd name="connsiteX3672" fmla="*/ 955445 w 1209257"/>
                    <a:gd name="connsiteY3672" fmla="*/ 182249 h 977923"/>
                    <a:gd name="connsiteX3673" fmla="*/ 961268 w 1209257"/>
                    <a:gd name="connsiteY3673" fmla="*/ 175026 h 977923"/>
                    <a:gd name="connsiteX3674" fmla="*/ 942343 w 1209257"/>
                    <a:gd name="connsiteY3674" fmla="*/ 175026 h 977923"/>
                    <a:gd name="connsiteX3675" fmla="*/ 948652 w 1209257"/>
                    <a:gd name="connsiteY3675" fmla="*/ 182249 h 977923"/>
                    <a:gd name="connsiteX3676" fmla="*/ 942343 w 1209257"/>
                    <a:gd name="connsiteY3676" fmla="*/ 189473 h 977923"/>
                    <a:gd name="connsiteX3677" fmla="*/ 936035 w 1209257"/>
                    <a:gd name="connsiteY3677" fmla="*/ 182249 h 977923"/>
                    <a:gd name="connsiteX3678" fmla="*/ 942343 w 1209257"/>
                    <a:gd name="connsiteY3678" fmla="*/ 175026 h 977923"/>
                    <a:gd name="connsiteX3679" fmla="*/ 923419 w 1209257"/>
                    <a:gd name="connsiteY3679" fmla="*/ 175026 h 977923"/>
                    <a:gd name="connsiteX3680" fmla="*/ 929242 w 1209257"/>
                    <a:gd name="connsiteY3680" fmla="*/ 182249 h 977923"/>
                    <a:gd name="connsiteX3681" fmla="*/ 923419 w 1209257"/>
                    <a:gd name="connsiteY3681" fmla="*/ 189473 h 977923"/>
                    <a:gd name="connsiteX3682" fmla="*/ 917111 w 1209257"/>
                    <a:gd name="connsiteY3682" fmla="*/ 182249 h 977923"/>
                    <a:gd name="connsiteX3683" fmla="*/ 923419 w 1209257"/>
                    <a:gd name="connsiteY3683" fmla="*/ 175026 h 977923"/>
                    <a:gd name="connsiteX3684" fmla="*/ 904009 w 1209257"/>
                    <a:gd name="connsiteY3684" fmla="*/ 175026 h 977923"/>
                    <a:gd name="connsiteX3685" fmla="*/ 910317 w 1209257"/>
                    <a:gd name="connsiteY3685" fmla="*/ 182249 h 977923"/>
                    <a:gd name="connsiteX3686" fmla="*/ 904009 w 1209257"/>
                    <a:gd name="connsiteY3686" fmla="*/ 189473 h 977923"/>
                    <a:gd name="connsiteX3687" fmla="*/ 897701 w 1209257"/>
                    <a:gd name="connsiteY3687" fmla="*/ 182249 h 977923"/>
                    <a:gd name="connsiteX3688" fmla="*/ 904009 w 1209257"/>
                    <a:gd name="connsiteY3688" fmla="*/ 175026 h 977923"/>
                    <a:gd name="connsiteX3689" fmla="*/ 636155 w 1209257"/>
                    <a:gd name="connsiteY3689" fmla="*/ 175026 h 977923"/>
                    <a:gd name="connsiteX3690" fmla="*/ 642463 w 1209257"/>
                    <a:gd name="connsiteY3690" fmla="*/ 182249 h 977923"/>
                    <a:gd name="connsiteX3691" fmla="*/ 636155 w 1209257"/>
                    <a:gd name="connsiteY3691" fmla="*/ 189473 h 977923"/>
                    <a:gd name="connsiteX3692" fmla="*/ 629847 w 1209257"/>
                    <a:gd name="connsiteY3692" fmla="*/ 182249 h 977923"/>
                    <a:gd name="connsiteX3693" fmla="*/ 636155 w 1209257"/>
                    <a:gd name="connsiteY3693" fmla="*/ 175026 h 977923"/>
                    <a:gd name="connsiteX3694" fmla="*/ 617230 w 1209257"/>
                    <a:gd name="connsiteY3694" fmla="*/ 175026 h 977923"/>
                    <a:gd name="connsiteX3695" fmla="*/ 623538 w 1209257"/>
                    <a:gd name="connsiteY3695" fmla="*/ 182249 h 977923"/>
                    <a:gd name="connsiteX3696" fmla="*/ 617230 w 1209257"/>
                    <a:gd name="connsiteY3696" fmla="*/ 189473 h 977923"/>
                    <a:gd name="connsiteX3697" fmla="*/ 610922 w 1209257"/>
                    <a:gd name="connsiteY3697" fmla="*/ 182249 h 977923"/>
                    <a:gd name="connsiteX3698" fmla="*/ 617230 w 1209257"/>
                    <a:gd name="connsiteY3698" fmla="*/ 175026 h 977923"/>
                    <a:gd name="connsiteX3699" fmla="*/ 597820 w 1209257"/>
                    <a:gd name="connsiteY3699" fmla="*/ 175026 h 977923"/>
                    <a:gd name="connsiteX3700" fmla="*/ 604129 w 1209257"/>
                    <a:gd name="connsiteY3700" fmla="*/ 182249 h 977923"/>
                    <a:gd name="connsiteX3701" fmla="*/ 597820 w 1209257"/>
                    <a:gd name="connsiteY3701" fmla="*/ 189473 h 977923"/>
                    <a:gd name="connsiteX3702" fmla="*/ 591998 w 1209257"/>
                    <a:gd name="connsiteY3702" fmla="*/ 182249 h 977923"/>
                    <a:gd name="connsiteX3703" fmla="*/ 597820 w 1209257"/>
                    <a:gd name="connsiteY3703" fmla="*/ 175026 h 977923"/>
                    <a:gd name="connsiteX3704" fmla="*/ 578896 w 1209257"/>
                    <a:gd name="connsiteY3704" fmla="*/ 175026 h 977923"/>
                    <a:gd name="connsiteX3705" fmla="*/ 585204 w 1209257"/>
                    <a:gd name="connsiteY3705" fmla="*/ 182249 h 977923"/>
                    <a:gd name="connsiteX3706" fmla="*/ 578896 w 1209257"/>
                    <a:gd name="connsiteY3706" fmla="*/ 189473 h 977923"/>
                    <a:gd name="connsiteX3707" fmla="*/ 572588 w 1209257"/>
                    <a:gd name="connsiteY3707" fmla="*/ 182249 h 977923"/>
                    <a:gd name="connsiteX3708" fmla="*/ 578896 w 1209257"/>
                    <a:gd name="connsiteY3708" fmla="*/ 175026 h 977923"/>
                    <a:gd name="connsiteX3709" fmla="*/ 502227 w 1209257"/>
                    <a:gd name="connsiteY3709" fmla="*/ 175026 h 977923"/>
                    <a:gd name="connsiteX3710" fmla="*/ 508536 w 1209257"/>
                    <a:gd name="connsiteY3710" fmla="*/ 182249 h 977923"/>
                    <a:gd name="connsiteX3711" fmla="*/ 502227 w 1209257"/>
                    <a:gd name="connsiteY3711" fmla="*/ 189473 h 977923"/>
                    <a:gd name="connsiteX3712" fmla="*/ 495919 w 1209257"/>
                    <a:gd name="connsiteY3712" fmla="*/ 182249 h 977923"/>
                    <a:gd name="connsiteX3713" fmla="*/ 502227 w 1209257"/>
                    <a:gd name="connsiteY3713" fmla="*/ 175026 h 977923"/>
                    <a:gd name="connsiteX3714" fmla="*/ 483303 w 1209257"/>
                    <a:gd name="connsiteY3714" fmla="*/ 175026 h 977923"/>
                    <a:gd name="connsiteX3715" fmla="*/ 489611 w 1209257"/>
                    <a:gd name="connsiteY3715" fmla="*/ 182249 h 977923"/>
                    <a:gd name="connsiteX3716" fmla="*/ 483303 w 1209257"/>
                    <a:gd name="connsiteY3716" fmla="*/ 189473 h 977923"/>
                    <a:gd name="connsiteX3717" fmla="*/ 476995 w 1209257"/>
                    <a:gd name="connsiteY3717" fmla="*/ 182249 h 977923"/>
                    <a:gd name="connsiteX3718" fmla="*/ 483303 w 1209257"/>
                    <a:gd name="connsiteY3718" fmla="*/ 175026 h 977923"/>
                    <a:gd name="connsiteX3719" fmla="*/ 463893 w 1209257"/>
                    <a:gd name="connsiteY3719" fmla="*/ 175026 h 977923"/>
                    <a:gd name="connsiteX3720" fmla="*/ 470201 w 1209257"/>
                    <a:gd name="connsiteY3720" fmla="*/ 182249 h 977923"/>
                    <a:gd name="connsiteX3721" fmla="*/ 463893 w 1209257"/>
                    <a:gd name="connsiteY3721" fmla="*/ 189473 h 977923"/>
                    <a:gd name="connsiteX3722" fmla="*/ 458070 w 1209257"/>
                    <a:gd name="connsiteY3722" fmla="*/ 182249 h 977923"/>
                    <a:gd name="connsiteX3723" fmla="*/ 463893 w 1209257"/>
                    <a:gd name="connsiteY3723" fmla="*/ 175026 h 977923"/>
                    <a:gd name="connsiteX3724" fmla="*/ 406634 w 1209257"/>
                    <a:gd name="connsiteY3724" fmla="*/ 175026 h 977923"/>
                    <a:gd name="connsiteX3725" fmla="*/ 412943 w 1209257"/>
                    <a:gd name="connsiteY3725" fmla="*/ 182249 h 977923"/>
                    <a:gd name="connsiteX3726" fmla="*/ 406634 w 1209257"/>
                    <a:gd name="connsiteY3726" fmla="*/ 189473 h 977923"/>
                    <a:gd name="connsiteX3727" fmla="*/ 400326 w 1209257"/>
                    <a:gd name="connsiteY3727" fmla="*/ 182249 h 977923"/>
                    <a:gd name="connsiteX3728" fmla="*/ 406634 w 1209257"/>
                    <a:gd name="connsiteY3728" fmla="*/ 175026 h 977923"/>
                    <a:gd name="connsiteX3729" fmla="*/ 387710 w 1209257"/>
                    <a:gd name="connsiteY3729" fmla="*/ 175026 h 977923"/>
                    <a:gd name="connsiteX3730" fmla="*/ 393533 w 1209257"/>
                    <a:gd name="connsiteY3730" fmla="*/ 182249 h 977923"/>
                    <a:gd name="connsiteX3731" fmla="*/ 387710 w 1209257"/>
                    <a:gd name="connsiteY3731" fmla="*/ 189473 h 977923"/>
                    <a:gd name="connsiteX3732" fmla="*/ 381402 w 1209257"/>
                    <a:gd name="connsiteY3732" fmla="*/ 182249 h 977923"/>
                    <a:gd name="connsiteX3733" fmla="*/ 387710 w 1209257"/>
                    <a:gd name="connsiteY3733" fmla="*/ 175026 h 977923"/>
                    <a:gd name="connsiteX3734" fmla="*/ 368300 w 1209257"/>
                    <a:gd name="connsiteY3734" fmla="*/ 175026 h 977923"/>
                    <a:gd name="connsiteX3735" fmla="*/ 374608 w 1209257"/>
                    <a:gd name="connsiteY3735" fmla="*/ 182249 h 977923"/>
                    <a:gd name="connsiteX3736" fmla="*/ 368300 w 1209257"/>
                    <a:gd name="connsiteY3736" fmla="*/ 189473 h 977923"/>
                    <a:gd name="connsiteX3737" fmla="*/ 362477 w 1209257"/>
                    <a:gd name="connsiteY3737" fmla="*/ 182249 h 977923"/>
                    <a:gd name="connsiteX3738" fmla="*/ 368300 w 1209257"/>
                    <a:gd name="connsiteY3738" fmla="*/ 175026 h 977923"/>
                    <a:gd name="connsiteX3739" fmla="*/ 349376 w 1209257"/>
                    <a:gd name="connsiteY3739" fmla="*/ 175026 h 977923"/>
                    <a:gd name="connsiteX3740" fmla="*/ 355684 w 1209257"/>
                    <a:gd name="connsiteY3740" fmla="*/ 182249 h 977923"/>
                    <a:gd name="connsiteX3741" fmla="*/ 349376 w 1209257"/>
                    <a:gd name="connsiteY3741" fmla="*/ 189473 h 977923"/>
                    <a:gd name="connsiteX3742" fmla="*/ 343068 w 1209257"/>
                    <a:gd name="connsiteY3742" fmla="*/ 182249 h 977923"/>
                    <a:gd name="connsiteX3743" fmla="*/ 349376 w 1209257"/>
                    <a:gd name="connsiteY3743" fmla="*/ 175026 h 977923"/>
                    <a:gd name="connsiteX3744" fmla="*/ 329966 w 1209257"/>
                    <a:gd name="connsiteY3744" fmla="*/ 175026 h 977923"/>
                    <a:gd name="connsiteX3745" fmla="*/ 336274 w 1209257"/>
                    <a:gd name="connsiteY3745" fmla="*/ 182249 h 977923"/>
                    <a:gd name="connsiteX3746" fmla="*/ 329966 w 1209257"/>
                    <a:gd name="connsiteY3746" fmla="*/ 189473 h 977923"/>
                    <a:gd name="connsiteX3747" fmla="*/ 324143 w 1209257"/>
                    <a:gd name="connsiteY3747" fmla="*/ 182249 h 977923"/>
                    <a:gd name="connsiteX3748" fmla="*/ 329966 w 1209257"/>
                    <a:gd name="connsiteY3748" fmla="*/ 175026 h 977923"/>
                    <a:gd name="connsiteX3749" fmla="*/ 311041 w 1209257"/>
                    <a:gd name="connsiteY3749" fmla="*/ 175026 h 977923"/>
                    <a:gd name="connsiteX3750" fmla="*/ 317350 w 1209257"/>
                    <a:gd name="connsiteY3750" fmla="*/ 182249 h 977923"/>
                    <a:gd name="connsiteX3751" fmla="*/ 311041 w 1209257"/>
                    <a:gd name="connsiteY3751" fmla="*/ 189473 h 977923"/>
                    <a:gd name="connsiteX3752" fmla="*/ 304733 w 1209257"/>
                    <a:gd name="connsiteY3752" fmla="*/ 182249 h 977923"/>
                    <a:gd name="connsiteX3753" fmla="*/ 311041 w 1209257"/>
                    <a:gd name="connsiteY3753" fmla="*/ 175026 h 977923"/>
                    <a:gd name="connsiteX3754" fmla="*/ 272707 w 1209257"/>
                    <a:gd name="connsiteY3754" fmla="*/ 175026 h 977923"/>
                    <a:gd name="connsiteX3755" fmla="*/ 279015 w 1209257"/>
                    <a:gd name="connsiteY3755" fmla="*/ 182249 h 977923"/>
                    <a:gd name="connsiteX3756" fmla="*/ 272707 w 1209257"/>
                    <a:gd name="connsiteY3756" fmla="*/ 189473 h 977923"/>
                    <a:gd name="connsiteX3757" fmla="*/ 266399 w 1209257"/>
                    <a:gd name="connsiteY3757" fmla="*/ 182249 h 977923"/>
                    <a:gd name="connsiteX3758" fmla="*/ 272707 w 1209257"/>
                    <a:gd name="connsiteY3758" fmla="*/ 175026 h 977923"/>
                    <a:gd name="connsiteX3759" fmla="*/ 253783 w 1209257"/>
                    <a:gd name="connsiteY3759" fmla="*/ 175026 h 977923"/>
                    <a:gd name="connsiteX3760" fmla="*/ 259606 w 1209257"/>
                    <a:gd name="connsiteY3760" fmla="*/ 182249 h 977923"/>
                    <a:gd name="connsiteX3761" fmla="*/ 253783 w 1209257"/>
                    <a:gd name="connsiteY3761" fmla="*/ 189473 h 977923"/>
                    <a:gd name="connsiteX3762" fmla="*/ 247475 w 1209257"/>
                    <a:gd name="connsiteY3762" fmla="*/ 182249 h 977923"/>
                    <a:gd name="connsiteX3763" fmla="*/ 253783 w 1209257"/>
                    <a:gd name="connsiteY3763" fmla="*/ 175026 h 977923"/>
                    <a:gd name="connsiteX3764" fmla="*/ 234373 w 1209257"/>
                    <a:gd name="connsiteY3764" fmla="*/ 175026 h 977923"/>
                    <a:gd name="connsiteX3765" fmla="*/ 240681 w 1209257"/>
                    <a:gd name="connsiteY3765" fmla="*/ 182249 h 977923"/>
                    <a:gd name="connsiteX3766" fmla="*/ 234373 w 1209257"/>
                    <a:gd name="connsiteY3766" fmla="*/ 189473 h 977923"/>
                    <a:gd name="connsiteX3767" fmla="*/ 228550 w 1209257"/>
                    <a:gd name="connsiteY3767" fmla="*/ 182249 h 977923"/>
                    <a:gd name="connsiteX3768" fmla="*/ 234373 w 1209257"/>
                    <a:gd name="connsiteY3768" fmla="*/ 175026 h 977923"/>
                    <a:gd name="connsiteX3769" fmla="*/ 215448 w 1209257"/>
                    <a:gd name="connsiteY3769" fmla="*/ 175026 h 977923"/>
                    <a:gd name="connsiteX3770" fmla="*/ 221757 w 1209257"/>
                    <a:gd name="connsiteY3770" fmla="*/ 182249 h 977923"/>
                    <a:gd name="connsiteX3771" fmla="*/ 215448 w 1209257"/>
                    <a:gd name="connsiteY3771" fmla="*/ 189473 h 977923"/>
                    <a:gd name="connsiteX3772" fmla="*/ 209140 w 1209257"/>
                    <a:gd name="connsiteY3772" fmla="*/ 182249 h 977923"/>
                    <a:gd name="connsiteX3773" fmla="*/ 215448 w 1209257"/>
                    <a:gd name="connsiteY3773" fmla="*/ 175026 h 977923"/>
                    <a:gd name="connsiteX3774" fmla="*/ 196039 w 1209257"/>
                    <a:gd name="connsiteY3774" fmla="*/ 175026 h 977923"/>
                    <a:gd name="connsiteX3775" fmla="*/ 202347 w 1209257"/>
                    <a:gd name="connsiteY3775" fmla="*/ 182249 h 977923"/>
                    <a:gd name="connsiteX3776" fmla="*/ 196039 w 1209257"/>
                    <a:gd name="connsiteY3776" fmla="*/ 189473 h 977923"/>
                    <a:gd name="connsiteX3777" fmla="*/ 190216 w 1209257"/>
                    <a:gd name="connsiteY3777" fmla="*/ 182249 h 977923"/>
                    <a:gd name="connsiteX3778" fmla="*/ 196039 w 1209257"/>
                    <a:gd name="connsiteY3778" fmla="*/ 175026 h 977923"/>
                    <a:gd name="connsiteX3779" fmla="*/ 177114 w 1209257"/>
                    <a:gd name="connsiteY3779" fmla="*/ 175026 h 977923"/>
                    <a:gd name="connsiteX3780" fmla="*/ 183422 w 1209257"/>
                    <a:gd name="connsiteY3780" fmla="*/ 182249 h 977923"/>
                    <a:gd name="connsiteX3781" fmla="*/ 177114 w 1209257"/>
                    <a:gd name="connsiteY3781" fmla="*/ 189473 h 977923"/>
                    <a:gd name="connsiteX3782" fmla="*/ 170806 w 1209257"/>
                    <a:gd name="connsiteY3782" fmla="*/ 182249 h 977923"/>
                    <a:gd name="connsiteX3783" fmla="*/ 177114 w 1209257"/>
                    <a:gd name="connsiteY3783" fmla="*/ 175026 h 977923"/>
                    <a:gd name="connsiteX3784" fmla="*/ 158190 w 1209257"/>
                    <a:gd name="connsiteY3784" fmla="*/ 175026 h 977923"/>
                    <a:gd name="connsiteX3785" fmla="*/ 164013 w 1209257"/>
                    <a:gd name="connsiteY3785" fmla="*/ 182249 h 977923"/>
                    <a:gd name="connsiteX3786" fmla="*/ 158190 w 1209257"/>
                    <a:gd name="connsiteY3786" fmla="*/ 189473 h 977923"/>
                    <a:gd name="connsiteX3787" fmla="*/ 151882 w 1209257"/>
                    <a:gd name="connsiteY3787" fmla="*/ 182249 h 977923"/>
                    <a:gd name="connsiteX3788" fmla="*/ 158190 w 1209257"/>
                    <a:gd name="connsiteY3788" fmla="*/ 175026 h 977923"/>
                    <a:gd name="connsiteX3789" fmla="*/ 138780 w 1209257"/>
                    <a:gd name="connsiteY3789" fmla="*/ 175026 h 977923"/>
                    <a:gd name="connsiteX3790" fmla="*/ 145088 w 1209257"/>
                    <a:gd name="connsiteY3790" fmla="*/ 182249 h 977923"/>
                    <a:gd name="connsiteX3791" fmla="*/ 138780 w 1209257"/>
                    <a:gd name="connsiteY3791" fmla="*/ 189473 h 977923"/>
                    <a:gd name="connsiteX3792" fmla="*/ 132472 w 1209257"/>
                    <a:gd name="connsiteY3792" fmla="*/ 182249 h 977923"/>
                    <a:gd name="connsiteX3793" fmla="*/ 138780 w 1209257"/>
                    <a:gd name="connsiteY3793" fmla="*/ 175026 h 977923"/>
                    <a:gd name="connsiteX3794" fmla="*/ 119855 w 1209257"/>
                    <a:gd name="connsiteY3794" fmla="*/ 175026 h 977923"/>
                    <a:gd name="connsiteX3795" fmla="*/ 125678 w 1209257"/>
                    <a:gd name="connsiteY3795" fmla="*/ 182249 h 977923"/>
                    <a:gd name="connsiteX3796" fmla="*/ 119855 w 1209257"/>
                    <a:gd name="connsiteY3796" fmla="*/ 189473 h 977923"/>
                    <a:gd name="connsiteX3797" fmla="*/ 113547 w 1209257"/>
                    <a:gd name="connsiteY3797" fmla="*/ 182249 h 977923"/>
                    <a:gd name="connsiteX3798" fmla="*/ 119855 w 1209257"/>
                    <a:gd name="connsiteY3798" fmla="*/ 175026 h 977923"/>
                    <a:gd name="connsiteX3799" fmla="*/ 100446 w 1209257"/>
                    <a:gd name="connsiteY3799" fmla="*/ 175026 h 977923"/>
                    <a:gd name="connsiteX3800" fmla="*/ 106754 w 1209257"/>
                    <a:gd name="connsiteY3800" fmla="*/ 182249 h 977923"/>
                    <a:gd name="connsiteX3801" fmla="*/ 100446 w 1209257"/>
                    <a:gd name="connsiteY3801" fmla="*/ 189473 h 977923"/>
                    <a:gd name="connsiteX3802" fmla="*/ 94623 w 1209257"/>
                    <a:gd name="connsiteY3802" fmla="*/ 182249 h 977923"/>
                    <a:gd name="connsiteX3803" fmla="*/ 100446 w 1209257"/>
                    <a:gd name="connsiteY3803" fmla="*/ 175026 h 977923"/>
                    <a:gd name="connsiteX3804" fmla="*/ 81521 w 1209257"/>
                    <a:gd name="connsiteY3804" fmla="*/ 175026 h 977923"/>
                    <a:gd name="connsiteX3805" fmla="*/ 87829 w 1209257"/>
                    <a:gd name="connsiteY3805" fmla="*/ 182249 h 977923"/>
                    <a:gd name="connsiteX3806" fmla="*/ 81521 w 1209257"/>
                    <a:gd name="connsiteY3806" fmla="*/ 189473 h 977923"/>
                    <a:gd name="connsiteX3807" fmla="*/ 75213 w 1209257"/>
                    <a:gd name="connsiteY3807" fmla="*/ 182249 h 977923"/>
                    <a:gd name="connsiteX3808" fmla="*/ 81521 w 1209257"/>
                    <a:gd name="connsiteY3808" fmla="*/ 175026 h 977923"/>
                    <a:gd name="connsiteX3809" fmla="*/ 62111 w 1209257"/>
                    <a:gd name="connsiteY3809" fmla="*/ 175026 h 977923"/>
                    <a:gd name="connsiteX3810" fmla="*/ 68420 w 1209257"/>
                    <a:gd name="connsiteY3810" fmla="*/ 182249 h 977923"/>
                    <a:gd name="connsiteX3811" fmla="*/ 62111 w 1209257"/>
                    <a:gd name="connsiteY3811" fmla="*/ 189473 h 977923"/>
                    <a:gd name="connsiteX3812" fmla="*/ 56289 w 1209257"/>
                    <a:gd name="connsiteY3812" fmla="*/ 182249 h 977923"/>
                    <a:gd name="connsiteX3813" fmla="*/ 62111 w 1209257"/>
                    <a:gd name="connsiteY3813" fmla="*/ 175026 h 977923"/>
                    <a:gd name="connsiteX3814" fmla="*/ 43187 w 1209257"/>
                    <a:gd name="connsiteY3814" fmla="*/ 175026 h 977923"/>
                    <a:gd name="connsiteX3815" fmla="*/ 49495 w 1209257"/>
                    <a:gd name="connsiteY3815" fmla="*/ 182249 h 977923"/>
                    <a:gd name="connsiteX3816" fmla="*/ 43187 w 1209257"/>
                    <a:gd name="connsiteY3816" fmla="*/ 189473 h 977923"/>
                    <a:gd name="connsiteX3817" fmla="*/ 36879 w 1209257"/>
                    <a:gd name="connsiteY3817" fmla="*/ 182249 h 977923"/>
                    <a:gd name="connsiteX3818" fmla="*/ 43187 w 1209257"/>
                    <a:gd name="connsiteY3818" fmla="*/ 175026 h 977923"/>
                    <a:gd name="connsiteX3819" fmla="*/ 1165917 w 1209257"/>
                    <a:gd name="connsiteY3819" fmla="*/ 160166 h 977923"/>
                    <a:gd name="connsiteX3820" fmla="*/ 1166284 w 1209257"/>
                    <a:gd name="connsiteY3820" fmla="*/ 161349 h 977923"/>
                    <a:gd name="connsiteX3821" fmla="*/ 1165556 w 1209257"/>
                    <a:gd name="connsiteY3821" fmla="*/ 160580 h 977923"/>
                    <a:gd name="connsiteX3822" fmla="*/ 904009 w 1209257"/>
                    <a:gd name="connsiteY3822" fmla="*/ 157801 h 977923"/>
                    <a:gd name="connsiteX3823" fmla="*/ 905950 w 1209257"/>
                    <a:gd name="connsiteY3823" fmla="*/ 160580 h 977923"/>
                    <a:gd name="connsiteX3824" fmla="*/ 904009 w 1209257"/>
                    <a:gd name="connsiteY3824" fmla="*/ 162802 h 977923"/>
                    <a:gd name="connsiteX3825" fmla="*/ 902068 w 1209257"/>
                    <a:gd name="connsiteY3825" fmla="*/ 160580 h 977923"/>
                    <a:gd name="connsiteX3826" fmla="*/ 904009 w 1209257"/>
                    <a:gd name="connsiteY3826" fmla="*/ 157801 h 977923"/>
                    <a:gd name="connsiteX3827" fmla="*/ 1114605 w 1209257"/>
                    <a:gd name="connsiteY3827" fmla="*/ 155579 h 977923"/>
                    <a:gd name="connsiteX3828" fmla="*/ 1118487 w 1209257"/>
                    <a:gd name="connsiteY3828" fmla="*/ 160580 h 977923"/>
                    <a:gd name="connsiteX3829" fmla="*/ 1114605 w 1209257"/>
                    <a:gd name="connsiteY3829" fmla="*/ 165025 h 977923"/>
                    <a:gd name="connsiteX3830" fmla="*/ 1110238 w 1209257"/>
                    <a:gd name="connsiteY3830" fmla="*/ 160580 h 977923"/>
                    <a:gd name="connsiteX3831" fmla="*/ 1114605 w 1209257"/>
                    <a:gd name="connsiteY3831" fmla="*/ 155579 h 977923"/>
                    <a:gd name="connsiteX3832" fmla="*/ 4853 w 1209257"/>
                    <a:gd name="connsiteY3832" fmla="*/ 154468 h 977923"/>
                    <a:gd name="connsiteX3833" fmla="*/ 10190 w 1209257"/>
                    <a:gd name="connsiteY3833" fmla="*/ 160580 h 977923"/>
                    <a:gd name="connsiteX3834" fmla="*/ 4853 w 1209257"/>
                    <a:gd name="connsiteY3834" fmla="*/ 166136 h 977923"/>
                    <a:gd name="connsiteX3835" fmla="*/ 0 w 1209257"/>
                    <a:gd name="connsiteY3835" fmla="*/ 160580 h 977923"/>
                    <a:gd name="connsiteX3836" fmla="*/ 4853 w 1209257"/>
                    <a:gd name="connsiteY3836" fmla="*/ 154468 h 977923"/>
                    <a:gd name="connsiteX3837" fmla="*/ 1133529 w 1209257"/>
                    <a:gd name="connsiteY3837" fmla="*/ 153356 h 977923"/>
                    <a:gd name="connsiteX3838" fmla="*/ 1139838 w 1209257"/>
                    <a:gd name="connsiteY3838" fmla="*/ 160580 h 977923"/>
                    <a:gd name="connsiteX3839" fmla="*/ 1133529 w 1209257"/>
                    <a:gd name="connsiteY3839" fmla="*/ 167247 h 977923"/>
                    <a:gd name="connsiteX3840" fmla="*/ 1127221 w 1209257"/>
                    <a:gd name="connsiteY3840" fmla="*/ 160580 h 977923"/>
                    <a:gd name="connsiteX3841" fmla="*/ 1133529 w 1209257"/>
                    <a:gd name="connsiteY3841" fmla="*/ 153356 h 977923"/>
                    <a:gd name="connsiteX3842" fmla="*/ 999602 w 1209257"/>
                    <a:gd name="connsiteY3842" fmla="*/ 153356 h 977923"/>
                    <a:gd name="connsiteX3843" fmla="*/ 1005910 w 1209257"/>
                    <a:gd name="connsiteY3843" fmla="*/ 160580 h 977923"/>
                    <a:gd name="connsiteX3844" fmla="*/ 999602 w 1209257"/>
                    <a:gd name="connsiteY3844" fmla="*/ 167247 h 977923"/>
                    <a:gd name="connsiteX3845" fmla="*/ 993779 w 1209257"/>
                    <a:gd name="connsiteY3845" fmla="*/ 160580 h 977923"/>
                    <a:gd name="connsiteX3846" fmla="*/ 999602 w 1209257"/>
                    <a:gd name="connsiteY3846" fmla="*/ 153356 h 977923"/>
                    <a:gd name="connsiteX3847" fmla="*/ 980678 w 1209257"/>
                    <a:gd name="connsiteY3847" fmla="*/ 153356 h 977923"/>
                    <a:gd name="connsiteX3848" fmla="*/ 986986 w 1209257"/>
                    <a:gd name="connsiteY3848" fmla="*/ 160580 h 977923"/>
                    <a:gd name="connsiteX3849" fmla="*/ 980678 w 1209257"/>
                    <a:gd name="connsiteY3849" fmla="*/ 167247 h 977923"/>
                    <a:gd name="connsiteX3850" fmla="*/ 974370 w 1209257"/>
                    <a:gd name="connsiteY3850" fmla="*/ 160580 h 977923"/>
                    <a:gd name="connsiteX3851" fmla="*/ 980678 w 1209257"/>
                    <a:gd name="connsiteY3851" fmla="*/ 153356 h 977923"/>
                    <a:gd name="connsiteX3852" fmla="*/ 961268 w 1209257"/>
                    <a:gd name="connsiteY3852" fmla="*/ 153356 h 977923"/>
                    <a:gd name="connsiteX3853" fmla="*/ 967576 w 1209257"/>
                    <a:gd name="connsiteY3853" fmla="*/ 160580 h 977923"/>
                    <a:gd name="connsiteX3854" fmla="*/ 961268 w 1209257"/>
                    <a:gd name="connsiteY3854" fmla="*/ 167247 h 977923"/>
                    <a:gd name="connsiteX3855" fmla="*/ 955445 w 1209257"/>
                    <a:gd name="connsiteY3855" fmla="*/ 160580 h 977923"/>
                    <a:gd name="connsiteX3856" fmla="*/ 961268 w 1209257"/>
                    <a:gd name="connsiteY3856" fmla="*/ 153356 h 977923"/>
                    <a:gd name="connsiteX3857" fmla="*/ 942343 w 1209257"/>
                    <a:gd name="connsiteY3857" fmla="*/ 153356 h 977923"/>
                    <a:gd name="connsiteX3858" fmla="*/ 948652 w 1209257"/>
                    <a:gd name="connsiteY3858" fmla="*/ 160580 h 977923"/>
                    <a:gd name="connsiteX3859" fmla="*/ 942343 w 1209257"/>
                    <a:gd name="connsiteY3859" fmla="*/ 167247 h 977923"/>
                    <a:gd name="connsiteX3860" fmla="*/ 936035 w 1209257"/>
                    <a:gd name="connsiteY3860" fmla="*/ 160580 h 977923"/>
                    <a:gd name="connsiteX3861" fmla="*/ 942343 w 1209257"/>
                    <a:gd name="connsiteY3861" fmla="*/ 153356 h 977923"/>
                    <a:gd name="connsiteX3862" fmla="*/ 923419 w 1209257"/>
                    <a:gd name="connsiteY3862" fmla="*/ 153356 h 977923"/>
                    <a:gd name="connsiteX3863" fmla="*/ 929242 w 1209257"/>
                    <a:gd name="connsiteY3863" fmla="*/ 160580 h 977923"/>
                    <a:gd name="connsiteX3864" fmla="*/ 923419 w 1209257"/>
                    <a:gd name="connsiteY3864" fmla="*/ 167247 h 977923"/>
                    <a:gd name="connsiteX3865" fmla="*/ 917111 w 1209257"/>
                    <a:gd name="connsiteY3865" fmla="*/ 160580 h 977923"/>
                    <a:gd name="connsiteX3866" fmla="*/ 923419 w 1209257"/>
                    <a:gd name="connsiteY3866" fmla="*/ 153356 h 977923"/>
                    <a:gd name="connsiteX3867" fmla="*/ 693413 w 1209257"/>
                    <a:gd name="connsiteY3867" fmla="*/ 153356 h 977923"/>
                    <a:gd name="connsiteX3868" fmla="*/ 699722 w 1209257"/>
                    <a:gd name="connsiteY3868" fmla="*/ 160580 h 977923"/>
                    <a:gd name="connsiteX3869" fmla="*/ 693413 w 1209257"/>
                    <a:gd name="connsiteY3869" fmla="*/ 167247 h 977923"/>
                    <a:gd name="connsiteX3870" fmla="*/ 687591 w 1209257"/>
                    <a:gd name="connsiteY3870" fmla="*/ 160580 h 977923"/>
                    <a:gd name="connsiteX3871" fmla="*/ 693413 w 1209257"/>
                    <a:gd name="connsiteY3871" fmla="*/ 153356 h 977923"/>
                    <a:gd name="connsiteX3872" fmla="*/ 674489 w 1209257"/>
                    <a:gd name="connsiteY3872" fmla="*/ 153356 h 977923"/>
                    <a:gd name="connsiteX3873" fmla="*/ 680797 w 1209257"/>
                    <a:gd name="connsiteY3873" fmla="*/ 160580 h 977923"/>
                    <a:gd name="connsiteX3874" fmla="*/ 674489 w 1209257"/>
                    <a:gd name="connsiteY3874" fmla="*/ 167247 h 977923"/>
                    <a:gd name="connsiteX3875" fmla="*/ 668181 w 1209257"/>
                    <a:gd name="connsiteY3875" fmla="*/ 160580 h 977923"/>
                    <a:gd name="connsiteX3876" fmla="*/ 674489 w 1209257"/>
                    <a:gd name="connsiteY3876" fmla="*/ 153356 h 977923"/>
                    <a:gd name="connsiteX3877" fmla="*/ 655564 w 1209257"/>
                    <a:gd name="connsiteY3877" fmla="*/ 153356 h 977923"/>
                    <a:gd name="connsiteX3878" fmla="*/ 661387 w 1209257"/>
                    <a:gd name="connsiteY3878" fmla="*/ 160580 h 977923"/>
                    <a:gd name="connsiteX3879" fmla="*/ 655564 w 1209257"/>
                    <a:gd name="connsiteY3879" fmla="*/ 167247 h 977923"/>
                    <a:gd name="connsiteX3880" fmla="*/ 649256 w 1209257"/>
                    <a:gd name="connsiteY3880" fmla="*/ 160580 h 977923"/>
                    <a:gd name="connsiteX3881" fmla="*/ 655564 w 1209257"/>
                    <a:gd name="connsiteY3881" fmla="*/ 153356 h 977923"/>
                    <a:gd name="connsiteX3882" fmla="*/ 636155 w 1209257"/>
                    <a:gd name="connsiteY3882" fmla="*/ 153356 h 977923"/>
                    <a:gd name="connsiteX3883" fmla="*/ 642463 w 1209257"/>
                    <a:gd name="connsiteY3883" fmla="*/ 160580 h 977923"/>
                    <a:gd name="connsiteX3884" fmla="*/ 636155 w 1209257"/>
                    <a:gd name="connsiteY3884" fmla="*/ 167247 h 977923"/>
                    <a:gd name="connsiteX3885" fmla="*/ 629847 w 1209257"/>
                    <a:gd name="connsiteY3885" fmla="*/ 160580 h 977923"/>
                    <a:gd name="connsiteX3886" fmla="*/ 636155 w 1209257"/>
                    <a:gd name="connsiteY3886" fmla="*/ 153356 h 977923"/>
                    <a:gd name="connsiteX3887" fmla="*/ 617230 w 1209257"/>
                    <a:gd name="connsiteY3887" fmla="*/ 153356 h 977923"/>
                    <a:gd name="connsiteX3888" fmla="*/ 623538 w 1209257"/>
                    <a:gd name="connsiteY3888" fmla="*/ 160580 h 977923"/>
                    <a:gd name="connsiteX3889" fmla="*/ 617230 w 1209257"/>
                    <a:gd name="connsiteY3889" fmla="*/ 167247 h 977923"/>
                    <a:gd name="connsiteX3890" fmla="*/ 610922 w 1209257"/>
                    <a:gd name="connsiteY3890" fmla="*/ 160580 h 977923"/>
                    <a:gd name="connsiteX3891" fmla="*/ 617230 w 1209257"/>
                    <a:gd name="connsiteY3891" fmla="*/ 153356 h 977923"/>
                    <a:gd name="connsiteX3892" fmla="*/ 597820 w 1209257"/>
                    <a:gd name="connsiteY3892" fmla="*/ 153356 h 977923"/>
                    <a:gd name="connsiteX3893" fmla="*/ 604129 w 1209257"/>
                    <a:gd name="connsiteY3893" fmla="*/ 160580 h 977923"/>
                    <a:gd name="connsiteX3894" fmla="*/ 597820 w 1209257"/>
                    <a:gd name="connsiteY3894" fmla="*/ 167247 h 977923"/>
                    <a:gd name="connsiteX3895" fmla="*/ 591998 w 1209257"/>
                    <a:gd name="connsiteY3895" fmla="*/ 160580 h 977923"/>
                    <a:gd name="connsiteX3896" fmla="*/ 597820 w 1209257"/>
                    <a:gd name="connsiteY3896" fmla="*/ 153356 h 977923"/>
                    <a:gd name="connsiteX3897" fmla="*/ 578896 w 1209257"/>
                    <a:gd name="connsiteY3897" fmla="*/ 153356 h 977923"/>
                    <a:gd name="connsiteX3898" fmla="*/ 585204 w 1209257"/>
                    <a:gd name="connsiteY3898" fmla="*/ 160580 h 977923"/>
                    <a:gd name="connsiteX3899" fmla="*/ 578896 w 1209257"/>
                    <a:gd name="connsiteY3899" fmla="*/ 167247 h 977923"/>
                    <a:gd name="connsiteX3900" fmla="*/ 572588 w 1209257"/>
                    <a:gd name="connsiteY3900" fmla="*/ 160580 h 977923"/>
                    <a:gd name="connsiteX3901" fmla="*/ 578896 w 1209257"/>
                    <a:gd name="connsiteY3901" fmla="*/ 153356 h 977923"/>
                    <a:gd name="connsiteX3902" fmla="*/ 483303 w 1209257"/>
                    <a:gd name="connsiteY3902" fmla="*/ 153356 h 977923"/>
                    <a:gd name="connsiteX3903" fmla="*/ 489611 w 1209257"/>
                    <a:gd name="connsiteY3903" fmla="*/ 160580 h 977923"/>
                    <a:gd name="connsiteX3904" fmla="*/ 483303 w 1209257"/>
                    <a:gd name="connsiteY3904" fmla="*/ 167247 h 977923"/>
                    <a:gd name="connsiteX3905" fmla="*/ 476995 w 1209257"/>
                    <a:gd name="connsiteY3905" fmla="*/ 160580 h 977923"/>
                    <a:gd name="connsiteX3906" fmla="*/ 483303 w 1209257"/>
                    <a:gd name="connsiteY3906" fmla="*/ 153356 h 977923"/>
                    <a:gd name="connsiteX3907" fmla="*/ 463893 w 1209257"/>
                    <a:gd name="connsiteY3907" fmla="*/ 153356 h 977923"/>
                    <a:gd name="connsiteX3908" fmla="*/ 470201 w 1209257"/>
                    <a:gd name="connsiteY3908" fmla="*/ 160580 h 977923"/>
                    <a:gd name="connsiteX3909" fmla="*/ 463893 w 1209257"/>
                    <a:gd name="connsiteY3909" fmla="*/ 167247 h 977923"/>
                    <a:gd name="connsiteX3910" fmla="*/ 458070 w 1209257"/>
                    <a:gd name="connsiteY3910" fmla="*/ 160580 h 977923"/>
                    <a:gd name="connsiteX3911" fmla="*/ 463893 w 1209257"/>
                    <a:gd name="connsiteY3911" fmla="*/ 153356 h 977923"/>
                    <a:gd name="connsiteX3912" fmla="*/ 406634 w 1209257"/>
                    <a:gd name="connsiteY3912" fmla="*/ 153356 h 977923"/>
                    <a:gd name="connsiteX3913" fmla="*/ 412943 w 1209257"/>
                    <a:gd name="connsiteY3913" fmla="*/ 160580 h 977923"/>
                    <a:gd name="connsiteX3914" fmla="*/ 406634 w 1209257"/>
                    <a:gd name="connsiteY3914" fmla="*/ 167247 h 977923"/>
                    <a:gd name="connsiteX3915" fmla="*/ 400326 w 1209257"/>
                    <a:gd name="connsiteY3915" fmla="*/ 160580 h 977923"/>
                    <a:gd name="connsiteX3916" fmla="*/ 406634 w 1209257"/>
                    <a:gd name="connsiteY3916" fmla="*/ 153356 h 977923"/>
                    <a:gd name="connsiteX3917" fmla="*/ 387710 w 1209257"/>
                    <a:gd name="connsiteY3917" fmla="*/ 153356 h 977923"/>
                    <a:gd name="connsiteX3918" fmla="*/ 393533 w 1209257"/>
                    <a:gd name="connsiteY3918" fmla="*/ 160580 h 977923"/>
                    <a:gd name="connsiteX3919" fmla="*/ 387710 w 1209257"/>
                    <a:gd name="connsiteY3919" fmla="*/ 167247 h 977923"/>
                    <a:gd name="connsiteX3920" fmla="*/ 381402 w 1209257"/>
                    <a:gd name="connsiteY3920" fmla="*/ 160580 h 977923"/>
                    <a:gd name="connsiteX3921" fmla="*/ 387710 w 1209257"/>
                    <a:gd name="connsiteY3921" fmla="*/ 153356 h 977923"/>
                    <a:gd name="connsiteX3922" fmla="*/ 368300 w 1209257"/>
                    <a:gd name="connsiteY3922" fmla="*/ 153356 h 977923"/>
                    <a:gd name="connsiteX3923" fmla="*/ 374608 w 1209257"/>
                    <a:gd name="connsiteY3923" fmla="*/ 160580 h 977923"/>
                    <a:gd name="connsiteX3924" fmla="*/ 368300 w 1209257"/>
                    <a:gd name="connsiteY3924" fmla="*/ 167247 h 977923"/>
                    <a:gd name="connsiteX3925" fmla="*/ 362477 w 1209257"/>
                    <a:gd name="connsiteY3925" fmla="*/ 160580 h 977923"/>
                    <a:gd name="connsiteX3926" fmla="*/ 368300 w 1209257"/>
                    <a:gd name="connsiteY3926" fmla="*/ 153356 h 977923"/>
                    <a:gd name="connsiteX3927" fmla="*/ 349376 w 1209257"/>
                    <a:gd name="connsiteY3927" fmla="*/ 153356 h 977923"/>
                    <a:gd name="connsiteX3928" fmla="*/ 355684 w 1209257"/>
                    <a:gd name="connsiteY3928" fmla="*/ 160580 h 977923"/>
                    <a:gd name="connsiteX3929" fmla="*/ 349376 w 1209257"/>
                    <a:gd name="connsiteY3929" fmla="*/ 167247 h 977923"/>
                    <a:gd name="connsiteX3930" fmla="*/ 343068 w 1209257"/>
                    <a:gd name="connsiteY3930" fmla="*/ 160580 h 977923"/>
                    <a:gd name="connsiteX3931" fmla="*/ 349376 w 1209257"/>
                    <a:gd name="connsiteY3931" fmla="*/ 153356 h 977923"/>
                    <a:gd name="connsiteX3932" fmla="*/ 311041 w 1209257"/>
                    <a:gd name="connsiteY3932" fmla="*/ 153356 h 977923"/>
                    <a:gd name="connsiteX3933" fmla="*/ 317350 w 1209257"/>
                    <a:gd name="connsiteY3933" fmla="*/ 160580 h 977923"/>
                    <a:gd name="connsiteX3934" fmla="*/ 311041 w 1209257"/>
                    <a:gd name="connsiteY3934" fmla="*/ 167247 h 977923"/>
                    <a:gd name="connsiteX3935" fmla="*/ 304733 w 1209257"/>
                    <a:gd name="connsiteY3935" fmla="*/ 160580 h 977923"/>
                    <a:gd name="connsiteX3936" fmla="*/ 311041 w 1209257"/>
                    <a:gd name="connsiteY3936" fmla="*/ 153356 h 977923"/>
                    <a:gd name="connsiteX3937" fmla="*/ 272707 w 1209257"/>
                    <a:gd name="connsiteY3937" fmla="*/ 153356 h 977923"/>
                    <a:gd name="connsiteX3938" fmla="*/ 279015 w 1209257"/>
                    <a:gd name="connsiteY3938" fmla="*/ 160580 h 977923"/>
                    <a:gd name="connsiteX3939" fmla="*/ 272707 w 1209257"/>
                    <a:gd name="connsiteY3939" fmla="*/ 167247 h 977923"/>
                    <a:gd name="connsiteX3940" fmla="*/ 266399 w 1209257"/>
                    <a:gd name="connsiteY3940" fmla="*/ 160580 h 977923"/>
                    <a:gd name="connsiteX3941" fmla="*/ 272707 w 1209257"/>
                    <a:gd name="connsiteY3941" fmla="*/ 153356 h 977923"/>
                    <a:gd name="connsiteX3942" fmla="*/ 253783 w 1209257"/>
                    <a:gd name="connsiteY3942" fmla="*/ 153356 h 977923"/>
                    <a:gd name="connsiteX3943" fmla="*/ 259606 w 1209257"/>
                    <a:gd name="connsiteY3943" fmla="*/ 160580 h 977923"/>
                    <a:gd name="connsiteX3944" fmla="*/ 253783 w 1209257"/>
                    <a:gd name="connsiteY3944" fmla="*/ 167247 h 977923"/>
                    <a:gd name="connsiteX3945" fmla="*/ 247475 w 1209257"/>
                    <a:gd name="connsiteY3945" fmla="*/ 160580 h 977923"/>
                    <a:gd name="connsiteX3946" fmla="*/ 253783 w 1209257"/>
                    <a:gd name="connsiteY3946" fmla="*/ 153356 h 977923"/>
                    <a:gd name="connsiteX3947" fmla="*/ 234373 w 1209257"/>
                    <a:gd name="connsiteY3947" fmla="*/ 153356 h 977923"/>
                    <a:gd name="connsiteX3948" fmla="*/ 240681 w 1209257"/>
                    <a:gd name="connsiteY3948" fmla="*/ 160580 h 977923"/>
                    <a:gd name="connsiteX3949" fmla="*/ 234373 w 1209257"/>
                    <a:gd name="connsiteY3949" fmla="*/ 167247 h 977923"/>
                    <a:gd name="connsiteX3950" fmla="*/ 228550 w 1209257"/>
                    <a:gd name="connsiteY3950" fmla="*/ 160580 h 977923"/>
                    <a:gd name="connsiteX3951" fmla="*/ 234373 w 1209257"/>
                    <a:gd name="connsiteY3951" fmla="*/ 153356 h 977923"/>
                    <a:gd name="connsiteX3952" fmla="*/ 215448 w 1209257"/>
                    <a:gd name="connsiteY3952" fmla="*/ 153356 h 977923"/>
                    <a:gd name="connsiteX3953" fmla="*/ 221757 w 1209257"/>
                    <a:gd name="connsiteY3953" fmla="*/ 160580 h 977923"/>
                    <a:gd name="connsiteX3954" fmla="*/ 215448 w 1209257"/>
                    <a:gd name="connsiteY3954" fmla="*/ 167247 h 977923"/>
                    <a:gd name="connsiteX3955" fmla="*/ 209140 w 1209257"/>
                    <a:gd name="connsiteY3955" fmla="*/ 160580 h 977923"/>
                    <a:gd name="connsiteX3956" fmla="*/ 215448 w 1209257"/>
                    <a:gd name="connsiteY3956" fmla="*/ 153356 h 977923"/>
                    <a:gd name="connsiteX3957" fmla="*/ 196039 w 1209257"/>
                    <a:gd name="connsiteY3957" fmla="*/ 153356 h 977923"/>
                    <a:gd name="connsiteX3958" fmla="*/ 202347 w 1209257"/>
                    <a:gd name="connsiteY3958" fmla="*/ 160580 h 977923"/>
                    <a:gd name="connsiteX3959" fmla="*/ 196039 w 1209257"/>
                    <a:gd name="connsiteY3959" fmla="*/ 167247 h 977923"/>
                    <a:gd name="connsiteX3960" fmla="*/ 190216 w 1209257"/>
                    <a:gd name="connsiteY3960" fmla="*/ 160580 h 977923"/>
                    <a:gd name="connsiteX3961" fmla="*/ 196039 w 1209257"/>
                    <a:gd name="connsiteY3961" fmla="*/ 153356 h 977923"/>
                    <a:gd name="connsiteX3962" fmla="*/ 177114 w 1209257"/>
                    <a:gd name="connsiteY3962" fmla="*/ 153356 h 977923"/>
                    <a:gd name="connsiteX3963" fmla="*/ 183422 w 1209257"/>
                    <a:gd name="connsiteY3963" fmla="*/ 160580 h 977923"/>
                    <a:gd name="connsiteX3964" fmla="*/ 177114 w 1209257"/>
                    <a:gd name="connsiteY3964" fmla="*/ 167247 h 977923"/>
                    <a:gd name="connsiteX3965" fmla="*/ 170806 w 1209257"/>
                    <a:gd name="connsiteY3965" fmla="*/ 160580 h 977923"/>
                    <a:gd name="connsiteX3966" fmla="*/ 177114 w 1209257"/>
                    <a:gd name="connsiteY3966" fmla="*/ 153356 h 977923"/>
                    <a:gd name="connsiteX3967" fmla="*/ 158190 w 1209257"/>
                    <a:gd name="connsiteY3967" fmla="*/ 153356 h 977923"/>
                    <a:gd name="connsiteX3968" fmla="*/ 164013 w 1209257"/>
                    <a:gd name="connsiteY3968" fmla="*/ 160580 h 977923"/>
                    <a:gd name="connsiteX3969" fmla="*/ 158190 w 1209257"/>
                    <a:gd name="connsiteY3969" fmla="*/ 167247 h 977923"/>
                    <a:gd name="connsiteX3970" fmla="*/ 151882 w 1209257"/>
                    <a:gd name="connsiteY3970" fmla="*/ 160580 h 977923"/>
                    <a:gd name="connsiteX3971" fmla="*/ 158190 w 1209257"/>
                    <a:gd name="connsiteY3971" fmla="*/ 153356 h 977923"/>
                    <a:gd name="connsiteX3972" fmla="*/ 138780 w 1209257"/>
                    <a:gd name="connsiteY3972" fmla="*/ 153356 h 977923"/>
                    <a:gd name="connsiteX3973" fmla="*/ 145088 w 1209257"/>
                    <a:gd name="connsiteY3973" fmla="*/ 160580 h 977923"/>
                    <a:gd name="connsiteX3974" fmla="*/ 138780 w 1209257"/>
                    <a:gd name="connsiteY3974" fmla="*/ 167247 h 977923"/>
                    <a:gd name="connsiteX3975" fmla="*/ 132472 w 1209257"/>
                    <a:gd name="connsiteY3975" fmla="*/ 160580 h 977923"/>
                    <a:gd name="connsiteX3976" fmla="*/ 138780 w 1209257"/>
                    <a:gd name="connsiteY3976" fmla="*/ 153356 h 977923"/>
                    <a:gd name="connsiteX3977" fmla="*/ 119855 w 1209257"/>
                    <a:gd name="connsiteY3977" fmla="*/ 153356 h 977923"/>
                    <a:gd name="connsiteX3978" fmla="*/ 125678 w 1209257"/>
                    <a:gd name="connsiteY3978" fmla="*/ 160580 h 977923"/>
                    <a:gd name="connsiteX3979" fmla="*/ 119855 w 1209257"/>
                    <a:gd name="connsiteY3979" fmla="*/ 167247 h 977923"/>
                    <a:gd name="connsiteX3980" fmla="*/ 113547 w 1209257"/>
                    <a:gd name="connsiteY3980" fmla="*/ 160580 h 977923"/>
                    <a:gd name="connsiteX3981" fmla="*/ 119855 w 1209257"/>
                    <a:gd name="connsiteY3981" fmla="*/ 153356 h 977923"/>
                    <a:gd name="connsiteX3982" fmla="*/ 100446 w 1209257"/>
                    <a:gd name="connsiteY3982" fmla="*/ 153356 h 977923"/>
                    <a:gd name="connsiteX3983" fmla="*/ 106754 w 1209257"/>
                    <a:gd name="connsiteY3983" fmla="*/ 160580 h 977923"/>
                    <a:gd name="connsiteX3984" fmla="*/ 100446 w 1209257"/>
                    <a:gd name="connsiteY3984" fmla="*/ 167247 h 977923"/>
                    <a:gd name="connsiteX3985" fmla="*/ 94623 w 1209257"/>
                    <a:gd name="connsiteY3985" fmla="*/ 160580 h 977923"/>
                    <a:gd name="connsiteX3986" fmla="*/ 100446 w 1209257"/>
                    <a:gd name="connsiteY3986" fmla="*/ 153356 h 977923"/>
                    <a:gd name="connsiteX3987" fmla="*/ 81521 w 1209257"/>
                    <a:gd name="connsiteY3987" fmla="*/ 153356 h 977923"/>
                    <a:gd name="connsiteX3988" fmla="*/ 87829 w 1209257"/>
                    <a:gd name="connsiteY3988" fmla="*/ 160580 h 977923"/>
                    <a:gd name="connsiteX3989" fmla="*/ 81521 w 1209257"/>
                    <a:gd name="connsiteY3989" fmla="*/ 167247 h 977923"/>
                    <a:gd name="connsiteX3990" fmla="*/ 75213 w 1209257"/>
                    <a:gd name="connsiteY3990" fmla="*/ 160580 h 977923"/>
                    <a:gd name="connsiteX3991" fmla="*/ 81521 w 1209257"/>
                    <a:gd name="connsiteY3991" fmla="*/ 153356 h 977923"/>
                    <a:gd name="connsiteX3992" fmla="*/ 62111 w 1209257"/>
                    <a:gd name="connsiteY3992" fmla="*/ 153356 h 977923"/>
                    <a:gd name="connsiteX3993" fmla="*/ 68420 w 1209257"/>
                    <a:gd name="connsiteY3993" fmla="*/ 160580 h 977923"/>
                    <a:gd name="connsiteX3994" fmla="*/ 62111 w 1209257"/>
                    <a:gd name="connsiteY3994" fmla="*/ 167247 h 977923"/>
                    <a:gd name="connsiteX3995" fmla="*/ 56289 w 1209257"/>
                    <a:gd name="connsiteY3995" fmla="*/ 160580 h 977923"/>
                    <a:gd name="connsiteX3996" fmla="*/ 62111 w 1209257"/>
                    <a:gd name="connsiteY3996" fmla="*/ 153356 h 977923"/>
                    <a:gd name="connsiteX3997" fmla="*/ 43187 w 1209257"/>
                    <a:gd name="connsiteY3997" fmla="*/ 153356 h 977923"/>
                    <a:gd name="connsiteX3998" fmla="*/ 49495 w 1209257"/>
                    <a:gd name="connsiteY3998" fmla="*/ 160580 h 977923"/>
                    <a:gd name="connsiteX3999" fmla="*/ 43187 w 1209257"/>
                    <a:gd name="connsiteY3999" fmla="*/ 167247 h 977923"/>
                    <a:gd name="connsiteX4000" fmla="*/ 36879 w 1209257"/>
                    <a:gd name="connsiteY4000" fmla="*/ 160580 h 977923"/>
                    <a:gd name="connsiteX4001" fmla="*/ 43187 w 1209257"/>
                    <a:gd name="connsiteY4001" fmla="*/ 153356 h 977923"/>
                    <a:gd name="connsiteX4002" fmla="*/ 24262 w 1209257"/>
                    <a:gd name="connsiteY4002" fmla="*/ 153356 h 977923"/>
                    <a:gd name="connsiteX4003" fmla="*/ 30085 w 1209257"/>
                    <a:gd name="connsiteY4003" fmla="*/ 160580 h 977923"/>
                    <a:gd name="connsiteX4004" fmla="*/ 24262 w 1209257"/>
                    <a:gd name="connsiteY4004" fmla="*/ 167247 h 977923"/>
                    <a:gd name="connsiteX4005" fmla="*/ 17954 w 1209257"/>
                    <a:gd name="connsiteY4005" fmla="*/ 160580 h 977923"/>
                    <a:gd name="connsiteX4006" fmla="*/ 24262 w 1209257"/>
                    <a:gd name="connsiteY4006" fmla="*/ 153356 h 977923"/>
                    <a:gd name="connsiteX4007" fmla="*/ 387710 w 1209257"/>
                    <a:gd name="connsiteY4007" fmla="*/ 136131 h 977923"/>
                    <a:gd name="connsiteX4008" fmla="*/ 389651 w 1209257"/>
                    <a:gd name="connsiteY4008" fmla="*/ 138354 h 977923"/>
                    <a:gd name="connsiteX4009" fmla="*/ 387710 w 1209257"/>
                    <a:gd name="connsiteY4009" fmla="*/ 140577 h 977923"/>
                    <a:gd name="connsiteX4010" fmla="*/ 385769 w 1209257"/>
                    <a:gd name="connsiteY4010" fmla="*/ 138354 h 977923"/>
                    <a:gd name="connsiteX4011" fmla="*/ 387710 w 1209257"/>
                    <a:gd name="connsiteY4011" fmla="*/ 136131 h 977923"/>
                    <a:gd name="connsiteX4012" fmla="*/ 961268 w 1209257"/>
                    <a:gd name="connsiteY4012" fmla="*/ 131686 h 977923"/>
                    <a:gd name="connsiteX4013" fmla="*/ 967576 w 1209257"/>
                    <a:gd name="connsiteY4013" fmla="*/ 138354 h 977923"/>
                    <a:gd name="connsiteX4014" fmla="*/ 961268 w 1209257"/>
                    <a:gd name="connsiteY4014" fmla="*/ 145577 h 977923"/>
                    <a:gd name="connsiteX4015" fmla="*/ 955445 w 1209257"/>
                    <a:gd name="connsiteY4015" fmla="*/ 138354 h 977923"/>
                    <a:gd name="connsiteX4016" fmla="*/ 961268 w 1209257"/>
                    <a:gd name="connsiteY4016" fmla="*/ 131686 h 977923"/>
                    <a:gd name="connsiteX4017" fmla="*/ 463893 w 1209257"/>
                    <a:gd name="connsiteY4017" fmla="*/ 131686 h 977923"/>
                    <a:gd name="connsiteX4018" fmla="*/ 470201 w 1209257"/>
                    <a:gd name="connsiteY4018" fmla="*/ 138354 h 977923"/>
                    <a:gd name="connsiteX4019" fmla="*/ 463893 w 1209257"/>
                    <a:gd name="connsiteY4019" fmla="*/ 145577 h 977923"/>
                    <a:gd name="connsiteX4020" fmla="*/ 458070 w 1209257"/>
                    <a:gd name="connsiteY4020" fmla="*/ 138354 h 977923"/>
                    <a:gd name="connsiteX4021" fmla="*/ 463893 w 1209257"/>
                    <a:gd name="connsiteY4021" fmla="*/ 131686 h 977923"/>
                    <a:gd name="connsiteX4022" fmla="*/ 349376 w 1209257"/>
                    <a:gd name="connsiteY4022" fmla="*/ 131686 h 977923"/>
                    <a:gd name="connsiteX4023" fmla="*/ 355684 w 1209257"/>
                    <a:gd name="connsiteY4023" fmla="*/ 138354 h 977923"/>
                    <a:gd name="connsiteX4024" fmla="*/ 349376 w 1209257"/>
                    <a:gd name="connsiteY4024" fmla="*/ 145577 h 977923"/>
                    <a:gd name="connsiteX4025" fmla="*/ 343068 w 1209257"/>
                    <a:gd name="connsiteY4025" fmla="*/ 138354 h 977923"/>
                    <a:gd name="connsiteX4026" fmla="*/ 349376 w 1209257"/>
                    <a:gd name="connsiteY4026" fmla="*/ 131686 h 977923"/>
                    <a:gd name="connsiteX4027" fmla="*/ 1152939 w 1209257"/>
                    <a:gd name="connsiteY4027" fmla="*/ 131131 h 977923"/>
                    <a:gd name="connsiteX4028" fmla="*/ 1158762 w 1209257"/>
                    <a:gd name="connsiteY4028" fmla="*/ 138354 h 977923"/>
                    <a:gd name="connsiteX4029" fmla="*/ 1152939 w 1209257"/>
                    <a:gd name="connsiteY4029" fmla="*/ 145577 h 977923"/>
                    <a:gd name="connsiteX4030" fmla="*/ 1146631 w 1209257"/>
                    <a:gd name="connsiteY4030" fmla="*/ 138354 h 977923"/>
                    <a:gd name="connsiteX4031" fmla="*/ 1152939 w 1209257"/>
                    <a:gd name="connsiteY4031" fmla="*/ 131131 h 977923"/>
                    <a:gd name="connsiteX4032" fmla="*/ 1095195 w 1209257"/>
                    <a:gd name="connsiteY4032" fmla="*/ 131131 h 977923"/>
                    <a:gd name="connsiteX4033" fmla="*/ 1101503 w 1209257"/>
                    <a:gd name="connsiteY4033" fmla="*/ 138354 h 977923"/>
                    <a:gd name="connsiteX4034" fmla="*/ 1095195 w 1209257"/>
                    <a:gd name="connsiteY4034" fmla="*/ 145577 h 977923"/>
                    <a:gd name="connsiteX4035" fmla="*/ 1089372 w 1209257"/>
                    <a:gd name="connsiteY4035" fmla="*/ 138354 h 977923"/>
                    <a:gd name="connsiteX4036" fmla="*/ 1095195 w 1209257"/>
                    <a:gd name="connsiteY4036" fmla="*/ 131131 h 977923"/>
                    <a:gd name="connsiteX4037" fmla="*/ 712823 w 1209257"/>
                    <a:gd name="connsiteY4037" fmla="*/ 131131 h 977923"/>
                    <a:gd name="connsiteX4038" fmla="*/ 719131 w 1209257"/>
                    <a:gd name="connsiteY4038" fmla="*/ 138354 h 977923"/>
                    <a:gd name="connsiteX4039" fmla="*/ 712823 w 1209257"/>
                    <a:gd name="connsiteY4039" fmla="*/ 145577 h 977923"/>
                    <a:gd name="connsiteX4040" fmla="*/ 706515 w 1209257"/>
                    <a:gd name="connsiteY4040" fmla="*/ 138354 h 977923"/>
                    <a:gd name="connsiteX4041" fmla="*/ 712823 w 1209257"/>
                    <a:gd name="connsiteY4041" fmla="*/ 131131 h 977923"/>
                    <a:gd name="connsiteX4042" fmla="*/ 693413 w 1209257"/>
                    <a:gd name="connsiteY4042" fmla="*/ 131131 h 977923"/>
                    <a:gd name="connsiteX4043" fmla="*/ 699722 w 1209257"/>
                    <a:gd name="connsiteY4043" fmla="*/ 138354 h 977923"/>
                    <a:gd name="connsiteX4044" fmla="*/ 693413 w 1209257"/>
                    <a:gd name="connsiteY4044" fmla="*/ 145577 h 977923"/>
                    <a:gd name="connsiteX4045" fmla="*/ 687591 w 1209257"/>
                    <a:gd name="connsiteY4045" fmla="*/ 138354 h 977923"/>
                    <a:gd name="connsiteX4046" fmla="*/ 693413 w 1209257"/>
                    <a:gd name="connsiteY4046" fmla="*/ 131131 h 977923"/>
                    <a:gd name="connsiteX4047" fmla="*/ 674489 w 1209257"/>
                    <a:gd name="connsiteY4047" fmla="*/ 131131 h 977923"/>
                    <a:gd name="connsiteX4048" fmla="*/ 680797 w 1209257"/>
                    <a:gd name="connsiteY4048" fmla="*/ 138354 h 977923"/>
                    <a:gd name="connsiteX4049" fmla="*/ 674489 w 1209257"/>
                    <a:gd name="connsiteY4049" fmla="*/ 145577 h 977923"/>
                    <a:gd name="connsiteX4050" fmla="*/ 668181 w 1209257"/>
                    <a:gd name="connsiteY4050" fmla="*/ 138354 h 977923"/>
                    <a:gd name="connsiteX4051" fmla="*/ 674489 w 1209257"/>
                    <a:gd name="connsiteY4051" fmla="*/ 131131 h 977923"/>
                    <a:gd name="connsiteX4052" fmla="*/ 655564 w 1209257"/>
                    <a:gd name="connsiteY4052" fmla="*/ 131131 h 977923"/>
                    <a:gd name="connsiteX4053" fmla="*/ 661387 w 1209257"/>
                    <a:gd name="connsiteY4053" fmla="*/ 138354 h 977923"/>
                    <a:gd name="connsiteX4054" fmla="*/ 655564 w 1209257"/>
                    <a:gd name="connsiteY4054" fmla="*/ 145577 h 977923"/>
                    <a:gd name="connsiteX4055" fmla="*/ 649256 w 1209257"/>
                    <a:gd name="connsiteY4055" fmla="*/ 138354 h 977923"/>
                    <a:gd name="connsiteX4056" fmla="*/ 655564 w 1209257"/>
                    <a:gd name="connsiteY4056" fmla="*/ 131131 h 977923"/>
                    <a:gd name="connsiteX4057" fmla="*/ 636155 w 1209257"/>
                    <a:gd name="connsiteY4057" fmla="*/ 131131 h 977923"/>
                    <a:gd name="connsiteX4058" fmla="*/ 642463 w 1209257"/>
                    <a:gd name="connsiteY4058" fmla="*/ 138354 h 977923"/>
                    <a:gd name="connsiteX4059" fmla="*/ 636155 w 1209257"/>
                    <a:gd name="connsiteY4059" fmla="*/ 145577 h 977923"/>
                    <a:gd name="connsiteX4060" fmla="*/ 629847 w 1209257"/>
                    <a:gd name="connsiteY4060" fmla="*/ 138354 h 977923"/>
                    <a:gd name="connsiteX4061" fmla="*/ 636155 w 1209257"/>
                    <a:gd name="connsiteY4061" fmla="*/ 131131 h 977923"/>
                    <a:gd name="connsiteX4062" fmla="*/ 617230 w 1209257"/>
                    <a:gd name="connsiteY4062" fmla="*/ 131131 h 977923"/>
                    <a:gd name="connsiteX4063" fmla="*/ 623538 w 1209257"/>
                    <a:gd name="connsiteY4063" fmla="*/ 138354 h 977923"/>
                    <a:gd name="connsiteX4064" fmla="*/ 617230 w 1209257"/>
                    <a:gd name="connsiteY4064" fmla="*/ 145577 h 977923"/>
                    <a:gd name="connsiteX4065" fmla="*/ 610922 w 1209257"/>
                    <a:gd name="connsiteY4065" fmla="*/ 138354 h 977923"/>
                    <a:gd name="connsiteX4066" fmla="*/ 617230 w 1209257"/>
                    <a:gd name="connsiteY4066" fmla="*/ 131131 h 977923"/>
                    <a:gd name="connsiteX4067" fmla="*/ 597820 w 1209257"/>
                    <a:gd name="connsiteY4067" fmla="*/ 131131 h 977923"/>
                    <a:gd name="connsiteX4068" fmla="*/ 604129 w 1209257"/>
                    <a:gd name="connsiteY4068" fmla="*/ 138354 h 977923"/>
                    <a:gd name="connsiteX4069" fmla="*/ 597820 w 1209257"/>
                    <a:gd name="connsiteY4069" fmla="*/ 145577 h 977923"/>
                    <a:gd name="connsiteX4070" fmla="*/ 591998 w 1209257"/>
                    <a:gd name="connsiteY4070" fmla="*/ 138354 h 977923"/>
                    <a:gd name="connsiteX4071" fmla="*/ 597820 w 1209257"/>
                    <a:gd name="connsiteY4071" fmla="*/ 131131 h 977923"/>
                    <a:gd name="connsiteX4072" fmla="*/ 578896 w 1209257"/>
                    <a:gd name="connsiteY4072" fmla="*/ 131131 h 977923"/>
                    <a:gd name="connsiteX4073" fmla="*/ 585204 w 1209257"/>
                    <a:gd name="connsiteY4073" fmla="*/ 138354 h 977923"/>
                    <a:gd name="connsiteX4074" fmla="*/ 578896 w 1209257"/>
                    <a:gd name="connsiteY4074" fmla="*/ 145577 h 977923"/>
                    <a:gd name="connsiteX4075" fmla="*/ 572588 w 1209257"/>
                    <a:gd name="connsiteY4075" fmla="*/ 138354 h 977923"/>
                    <a:gd name="connsiteX4076" fmla="*/ 578896 w 1209257"/>
                    <a:gd name="connsiteY4076" fmla="*/ 131131 h 977923"/>
                    <a:gd name="connsiteX4077" fmla="*/ 444969 w 1209257"/>
                    <a:gd name="connsiteY4077" fmla="*/ 131131 h 977923"/>
                    <a:gd name="connsiteX4078" fmla="*/ 451277 w 1209257"/>
                    <a:gd name="connsiteY4078" fmla="*/ 138354 h 977923"/>
                    <a:gd name="connsiteX4079" fmla="*/ 444969 w 1209257"/>
                    <a:gd name="connsiteY4079" fmla="*/ 145577 h 977923"/>
                    <a:gd name="connsiteX4080" fmla="*/ 438661 w 1209257"/>
                    <a:gd name="connsiteY4080" fmla="*/ 138354 h 977923"/>
                    <a:gd name="connsiteX4081" fmla="*/ 444969 w 1209257"/>
                    <a:gd name="connsiteY4081" fmla="*/ 131131 h 977923"/>
                    <a:gd name="connsiteX4082" fmla="*/ 426044 w 1209257"/>
                    <a:gd name="connsiteY4082" fmla="*/ 131131 h 977923"/>
                    <a:gd name="connsiteX4083" fmla="*/ 431867 w 1209257"/>
                    <a:gd name="connsiteY4083" fmla="*/ 138354 h 977923"/>
                    <a:gd name="connsiteX4084" fmla="*/ 426044 w 1209257"/>
                    <a:gd name="connsiteY4084" fmla="*/ 145577 h 977923"/>
                    <a:gd name="connsiteX4085" fmla="*/ 419736 w 1209257"/>
                    <a:gd name="connsiteY4085" fmla="*/ 138354 h 977923"/>
                    <a:gd name="connsiteX4086" fmla="*/ 426044 w 1209257"/>
                    <a:gd name="connsiteY4086" fmla="*/ 131131 h 977923"/>
                    <a:gd name="connsiteX4087" fmla="*/ 406634 w 1209257"/>
                    <a:gd name="connsiteY4087" fmla="*/ 131131 h 977923"/>
                    <a:gd name="connsiteX4088" fmla="*/ 412943 w 1209257"/>
                    <a:gd name="connsiteY4088" fmla="*/ 138354 h 977923"/>
                    <a:gd name="connsiteX4089" fmla="*/ 406634 w 1209257"/>
                    <a:gd name="connsiteY4089" fmla="*/ 145577 h 977923"/>
                    <a:gd name="connsiteX4090" fmla="*/ 400326 w 1209257"/>
                    <a:gd name="connsiteY4090" fmla="*/ 138354 h 977923"/>
                    <a:gd name="connsiteX4091" fmla="*/ 406634 w 1209257"/>
                    <a:gd name="connsiteY4091" fmla="*/ 131131 h 977923"/>
                    <a:gd name="connsiteX4092" fmla="*/ 292117 w 1209257"/>
                    <a:gd name="connsiteY4092" fmla="*/ 131131 h 977923"/>
                    <a:gd name="connsiteX4093" fmla="*/ 297940 w 1209257"/>
                    <a:gd name="connsiteY4093" fmla="*/ 138354 h 977923"/>
                    <a:gd name="connsiteX4094" fmla="*/ 292117 w 1209257"/>
                    <a:gd name="connsiteY4094" fmla="*/ 145577 h 977923"/>
                    <a:gd name="connsiteX4095" fmla="*/ 285809 w 1209257"/>
                    <a:gd name="connsiteY4095" fmla="*/ 138354 h 977923"/>
                    <a:gd name="connsiteX4096" fmla="*/ 292117 w 1209257"/>
                    <a:gd name="connsiteY4096" fmla="*/ 131131 h 977923"/>
                    <a:gd name="connsiteX4097" fmla="*/ 272707 w 1209257"/>
                    <a:gd name="connsiteY4097" fmla="*/ 131131 h 977923"/>
                    <a:gd name="connsiteX4098" fmla="*/ 279015 w 1209257"/>
                    <a:gd name="connsiteY4098" fmla="*/ 138354 h 977923"/>
                    <a:gd name="connsiteX4099" fmla="*/ 272707 w 1209257"/>
                    <a:gd name="connsiteY4099" fmla="*/ 145577 h 977923"/>
                    <a:gd name="connsiteX4100" fmla="*/ 266399 w 1209257"/>
                    <a:gd name="connsiteY4100" fmla="*/ 138354 h 977923"/>
                    <a:gd name="connsiteX4101" fmla="*/ 272707 w 1209257"/>
                    <a:gd name="connsiteY4101" fmla="*/ 131131 h 977923"/>
                    <a:gd name="connsiteX4102" fmla="*/ 253783 w 1209257"/>
                    <a:gd name="connsiteY4102" fmla="*/ 131131 h 977923"/>
                    <a:gd name="connsiteX4103" fmla="*/ 259606 w 1209257"/>
                    <a:gd name="connsiteY4103" fmla="*/ 138354 h 977923"/>
                    <a:gd name="connsiteX4104" fmla="*/ 253783 w 1209257"/>
                    <a:gd name="connsiteY4104" fmla="*/ 145577 h 977923"/>
                    <a:gd name="connsiteX4105" fmla="*/ 247475 w 1209257"/>
                    <a:gd name="connsiteY4105" fmla="*/ 138354 h 977923"/>
                    <a:gd name="connsiteX4106" fmla="*/ 253783 w 1209257"/>
                    <a:gd name="connsiteY4106" fmla="*/ 131131 h 977923"/>
                    <a:gd name="connsiteX4107" fmla="*/ 1095195 w 1209257"/>
                    <a:gd name="connsiteY4107" fmla="*/ 109461 h 977923"/>
                    <a:gd name="connsiteX4108" fmla="*/ 1101503 w 1209257"/>
                    <a:gd name="connsiteY4108" fmla="*/ 116684 h 977923"/>
                    <a:gd name="connsiteX4109" fmla="*/ 1095195 w 1209257"/>
                    <a:gd name="connsiteY4109" fmla="*/ 123907 h 977923"/>
                    <a:gd name="connsiteX4110" fmla="*/ 1089372 w 1209257"/>
                    <a:gd name="connsiteY4110" fmla="*/ 116684 h 977923"/>
                    <a:gd name="connsiteX4111" fmla="*/ 1095195 w 1209257"/>
                    <a:gd name="connsiteY4111" fmla="*/ 109461 h 977923"/>
                    <a:gd name="connsiteX4112" fmla="*/ 693413 w 1209257"/>
                    <a:gd name="connsiteY4112" fmla="*/ 109461 h 977923"/>
                    <a:gd name="connsiteX4113" fmla="*/ 699722 w 1209257"/>
                    <a:gd name="connsiteY4113" fmla="*/ 116684 h 977923"/>
                    <a:gd name="connsiteX4114" fmla="*/ 693413 w 1209257"/>
                    <a:gd name="connsiteY4114" fmla="*/ 123907 h 977923"/>
                    <a:gd name="connsiteX4115" fmla="*/ 687591 w 1209257"/>
                    <a:gd name="connsiteY4115" fmla="*/ 116684 h 977923"/>
                    <a:gd name="connsiteX4116" fmla="*/ 693413 w 1209257"/>
                    <a:gd name="connsiteY4116" fmla="*/ 109461 h 977923"/>
                    <a:gd name="connsiteX4117" fmla="*/ 674489 w 1209257"/>
                    <a:gd name="connsiteY4117" fmla="*/ 109461 h 977923"/>
                    <a:gd name="connsiteX4118" fmla="*/ 680797 w 1209257"/>
                    <a:gd name="connsiteY4118" fmla="*/ 116684 h 977923"/>
                    <a:gd name="connsiteX4119" fmla="*/ 674489 w 1209257"/>
                    <a:gd name="connsiteY4119" fmla="*/ 123907 h 977923"/>
                    <a:gd name="connsiteX4120" fmla="*/ 668181 w 1209257"/>
                    <a:gd name="connsiteY4120" fmla="*/ 116684 h 977923"/>
                    <a:gd name="connsiteX4121" fmla="*/ 674489 w 1209257"/>
                    <a:gd name="connsiteY4121" fmla="*/ 109461 h 977923"/>
                    <a:gd name="connsiteX4122" fmla="*/ 655564 w 1209257"/>
                    <a:gd name="connsiteY4122" fmla="*/ 109461 h 977923"/>
                    <a:gd name="connsiteX4123" fmla="*/ 661387 w 1209257"/>
                    <a:gd name="connsiteY4123" fmla="*/ 116684 h 977923"/>
                    <a:gd name="connsiteX4124" fmla="*/ 655564 w 1209257"/>
                    <a:gd name="connsiteY4124" fmla="*/ 123907 h 977923"/>
                    <a:gd name="connsiteX4125" fmla="*/ 649256 w 1209257"/>
                    <a:gd name="connsiteY4125" fmla="*/ 116684 h 977923"/>
                    <a:gd name="connsiteX4126" fmla="*/ 655564 w 1209257"/>
                    <a:gd name="connsiteY4126" fmla="*/ 109461 h 977923"/>
                    <a:gd name="connsiteX4127" fmla="*/ 636155 w 1209257"/>
                    <a:gd name="connsiteY4127" fmla="*/ 109461 h 977923"/>
                    <a:gd name="connsiteX4128" fmla="*/ 642463 w 1209257"/>
                    <a:gd name="connsiteY4128" fmla="*/ 116684 h 977923"/>
                    <a:gd name="connsiteX4129" fmla="*/ 636155 w 1209257"/>
                    <a:gd name="connsiteY4129" fmla="*/ 123907 h 977923"/>
                    <a:gd name="connsiteX4130" fmla="*/ 629847 w 1209257"/>
                    <a:gd name="connsiteY4130" fmla="*/ 116684 h 977923"/>
                    <a:gd name="connsiteX4131" fmla="*/ 636155 w 1209257"/>
                    <a:gd name="connsiteY4131" fmla="*/ 109461 h 977923"/>
                    <a:gd name="connsiteX4132" fmla="*/ 617230 w 1209257"/>
                    <a:gd name="connsiteY4132" fmla="*/ 109461 h 977923"/>
                    <a:gd name="connsiteX4133" fmla="*/ 623538 w 1209257"/>
                    <a:gd name="connsiteY4133" fmla="*/ 116684 h 977923"/>
                    <a:gd name="connsiteX4134" fmla="*/ 617230 w 1209257"/>
                    <a:gd name="connsiteY4134" fmla="*/ 123907 h 977923"/>
                    <a:gd name="connsiteX4135" fmla="*/ 610922 w 1209257"/>
                    <a:gd name="connsiteY4135" fmla="*/ 116684 h 977923"/>
                    <a:gd name="connsiteX4136" fmla="*/ 617230 w 1209257"/>
                    <a:gd name="connsiteY4136" fmla="*/ 109461 h 977923"/>
                    <a:gd name="connsiteX4137" fmla="*/ 597820 w 1209257"/>
                    <a:gd name="connsiteY4137" fmla="*/ 109461 h 977923"/>
                    <a:gd name="connsiteX4138" fmla="*/ 604129 w 1209257"/>
                    <a:gd name="connsiteY4138" fmla="*/ 116684 h 977923"/>
                    <a:gd name="connsiteX4139" fmla="*/ 597820 w 1209257"/>
                    <a:gd name="connsiteY4139" fmla="*/ 123907 h 977923"/>
                    <a:gd name="connsiteX4140" fmla="*/ 591998 w 1209257"/>
                    <a:gd name="connsiteY4140" fmla="*/ 116684 h 977923"/>
                    <a:gd name="connsiteX4141" fmla="*/ 597820 w 1209257"/>
                    <a:gd name="connsiteY4141" fmla="*/ 109461 h 977923"/>
                    <a:gd name="connsiteX4142" fmla="*/ 578896 w 1209257"/>
                    <a:gd name="connsiteY4142" fmla="*/ 109461 h 977923"/>
                    <a:gd name="connsiteX4143" fmla="*/ 585204 w 1209257"/>
                    <a:gd name="connsiteY4143" fmla="*/ 116684 h 977923"/>
                    <a:gd name="connsiteX4144" fmla="*/ 578896 w 1209257"/>
                    <a:gd name="connsiteY4144" fmla="*/ 123907 h 977923"/>
                    <a:gd name="connsiteX4145" fmla="*/ 572588 w 1209257"/>
                    <a:gd name="connsiteY4145" fmla="*/ 116684 h 977923"/>
                    <a:gd name="connsiteX4146" fmla="*/ 578896 w 1209257"/>
                    <a:gd name="connsiteY4146" fmla="*/ 109461 h 977923"/>
                    <a:gd name="connsiteX4147" fmla="*/ 559486 w 1209257"/>
                    <a:gd name="connsiteY4147" fmla="*/ 109461 h 977923"/>
                    <a:gd name="connsiteX4148" fmla="*/ 565794 w 1209257"/>
                    <a:gd name="connsiteY4148" fmla="*/ 116684 h 977923"/>
                    <a:gd name="connsiteX4149" fmla="*/ 559486 w 1209257"/>
                    <a:gd name="connsiteY4149" fmla="*/ 123907 h 977923"/>
                    <a:gd name="connsiteX4150" fmla="*/ 553663 w 1209257"/>
                    <a:gd name="connsiteY4150" fmla="*/ 116684 h 977923"/>
                    <a:gd name="connsiteX4151" fmla="*/ 559486 w 1209257"/>
                    <a:gd name="connsiteY4151" fmla="*/ 109461 h 977923"/>
                    <a:gd name="connsiteX4152" fmla="*/ 444969 w 1209257"/>
                    <a:gd name="connsiteY4152" fmla="*/ 109461 h 977923"/>
                    <a:gd name="connsiteX4153" fmla="*/ 451277 w 1209257"/>
                    <a:gd name="connsiteY4153" fmla="*/ 116684 h 977923"/>
                    <a:gd name="connsiteX4154" fmla="*/ 444969 w 1209257"/>
                    <a:gd name="connsiteY4154" fmla="*/ 123352 h 977923"/>
                    <a:gd name="connsiteX4155" fmla="*/ 438661 w 1209257"/>
                    <a:gd name="connsiteY4155" fmla="*/ 116684 h 977923"/>
                    <a:gd name="connsiteX4156" fmla="*/ 444969 w 1209257"/>
                    <a:gd name="connsiteY4156" fmla="*/ 109461 h 977923"/>
                    <a:gd name="connsiteX4157" fmla="*/ 406634 w 1209257"/>
                    <a:gd name="connsiteY4157" fmla="*/ 109461 h 977923"/>
                    <a:gd name="connsiteX4158" fmla="*/ 412943 w 1209257"/>
                    <a:gd name="connsiteY4158" fmla="*/ 116684 h 977923"/>
                    <a:gd name="connsiteX4159" fmla="*/ 406634 w 1209257"/>
                    <a:gd name="connsiteY4159" fmla="*/ 123907 h 977923"/>
                    <a:gd name="connsiteX4160" fmla="*/ 400326 w 1209257"/>
                    <a:gd name="connsiteY4160" fmla="*/ 116684 h 977923"/>
                    <a:gd name="connsiteX4161" fmla="*/ 406634 w 1209257"/>
                    <a:gd name="connsiteY4161" fmla="*/ 109461 h 977923"/>
                    <a:gd name="connsiteX4162" fmla="*/ 387710 w 1209257"/>
                    <a:gd name="connsiteY4162" fmla="*/ 109461 h 977923"/>
                    <a:gd name="connsiteX4163" fmla="*/ 393533 w 1209257"/>
                    <a:gd name="connsiteY4163" fmla="*/ 116684 h 977923"/>
                    <a:gd name="connsiteX4164" fmla="*/ 387710 w 1209257"/>
                    <a:gd name="connsiteY4164" fmla="*/ 123907 h 977923"/>
                    <a:gd name="connsiteX4165" fmla="*/ 381402 w 1209257"/>
                    <a:gd name="connsiteY4165" fmla="*/ 116684 h 977923"/>
                    <a:gd name="connsiteX4166" fmla="*/ 387710 w 1209257"/>
                    <a:gd name="connsiteY4166" fmla="*/ 109461 h 977923"/>
                    <a:gd name="connsiteX4167" fmla="*/ 368300 w 1209257"/>
                    <a:gd name="connsiteY4167" fmla="*/ 109461 h 977923"/>
                    <a:gd name="connsiteX4168" fmla="*/ 374608 w 1209257"/>
                    <a:gd name="connsiteY4168" fmla="*/ 116684 h 977923"/>
                    <a:gd name="connsiteX4169" fmla="*/ 368300 w 1209257"/>
                    <a:gd name="connsiteY4169" fmla="*/ 123907 h 977923"/>
                    <a:gd name="connsiteX4170" fmla="*/ 362477 w 1209257"/>
                    <a:gd name="connsiteY4170" fmla="*/ 116684 h 977923"/>
                    <a:gd name="connsiteX4171" fmla="*/ 368300 w 1209257"/>
                    <a:gd name="connsiteY4171" fmla="*/ 109461 h 977923"/>
                    <a:gd name="connsiteX4172" fmla="*/ 329966 w 1209257"/>
                    <a:gd name="connsiteY4172" fmla="*/ 109461 h 977923"/>
                    <a:gd name="connsiteX4173" fmla="*/ 336274 w 1209257"/>
                    <a:gd name="connsiteY4173" fmla="*/ 116684 h 977923"/>
                    <a:gd name="connsiteX4174" fmla="*/ 329966 w 1209257"/>
                    <a:gd name="connsiteY4174" fmla="*/ 123907 h 977923"/>
                    <a:gd name="connsiteX4175" fmla="*/ 324143 w 1209257"/>
                    <a:gd name="connsiteY4175" fmla="*/ 116684 h 977923"/>
                    <a:gd name="connsiteX4176" fmla="*/ 329966 w 1209257"/>
                    <a:gd name="connsiteY4176" fmla="*/ 109461 h 977923"/>
                    <a:gd name="connsiteX4177" fmla="*/ 292117 w 1209257"/>
                    <a:gd name="connsiteY4177" fmla="*/ 109461 h 977923"/>
                    <a:gd name="connsiteX4178" fmla="*/ 297940 w 1209257"/>
                    <a:gd name="connsiteY4178" fmla="*/ 116684 h 977923"/>
                    <a:gd name="connsiteX4179" fmla="*/ 292117 w 1209257"/>
                    <a:gd name="connsiteY4179" fmla="*/ 123907 h 977923"/>
                    <a:gd name="connsiteX4180" fmla="*/ 285809 w 1209257"/>
                    <a:gd name="connsiteY4180" fmla="*/ 116684 h 977923"/>
                    <a:gd name="connsiteX4181" fmla="*/ 292117 w 1209257"/>
                    <a:gd name="connsiteY4181" fmla="*/ 109461 h 977923"/>
                    <a:gd name="connsiteX4182" fmla="*/ 253783 w 1209257"/>
                    <a:gd name="connsiteY4182" fmla="*/ 109461 h 977923"/>
                    <a:gd name="connsiteX4183" fmla="*/ 259606 w 1209257"/>
                    <a:gd name="connsiteY4183" fmla="*/ 116684 h 977923"/>
                    <a:gd name="connsiteX4184" fmla="*/ 253783 w 1209257"/>
                    <a:gd name="connsiteY4184" fmla="*/ 123907 h 977923"/>
                    <a:gd name="connsiteX4185" fmla="*/ 247475 w 1209257"/>
                    <a:gd name="connsiteY4185" fmla="*/ 116684 h 977923"/>
                    <a:gd name="connsiteX4186" fmla="*/ 253783 w 1209257"/>
                    <a:gd name="connsiteY4186" fmla="*/ 109461 h 977923"/>
                    <a:gd name="connsiteX4187" fmla="*/ 234373 w 1209257"/>
                    <a:gd name="connsiteY4187" fmla="*/ 109461 h 977923"/>
                    <a:gd name="connsiteX4188" fmla="*/ 240681 w 1209257"/>
                    <a:gd name="connsiteY4188" fmla="*/ 116684 h 977923"/>
                    <a:gd name="connsiteX4189" fmla="*/ 234373 w 1209257"/>
                    <a:gd name="connsiteY4189" fmla="*/ 123907 h 977923"/>
                    <a:gd name="connsiteX4190" fmla="*/ 228550 w 1209257"/>
                    <a:gd name="connsiteY4190" fmla="*/ 116684 h 977923"/>
                    <a:gd name="connsiteX4191" fmla="*/ 234373 w 1209257"/>
                    <a:gd name="connsiteY4191" fmla="*/ 109461 h 977923"/>
                    <a:gd name="connsiteX4192" fmla="*/ 215448 w 1209257"/>
                    <a:gd name="connsiteY4192" fmla="*/ 109461 h 977923"/>
                    <a:gd name="connsiteX4193" fmla="*/ 221757 w 1209257"/>
                    <a:gd name="connsiteY4193" fmla="*/ 116684 h 977923"/>
                    <a:gd name="connsiteX4194" fmla="*/ 215448 w 1209257"/>
                    <a:gd name="connsiteY4194" fmla="*/ 123907 h 977923"/>
                    <a:gd name="connsiteX4195" fmla="*/ 209140 w 1209257"/>
                    <a:gd name="connsiteY4195" fmla="*/ 116684 h 977923"/>
                    <a:gd name="connsiteX4196" fmla="*/ 215448 w 1209257"/>
                    <a:gd name="connsiteY4196" fmla="*/ 109461 h 977923"/>
                    <a:gd name="connsiteX4197" fmla="*/ 1114605 w 1209257"/>
                    <a:gd name="connsiteY4197" fmla="*/ 87791 h 977923"/>
                    <a:gd name="connsiteX4198" fmla="*/ 1120913 w 1209257"/>
                    <a:gd name="connsiteY4198" fmla="*/ 94459 h 977923"/>
                    <a:gd name="connsiteX4199" fmla="*/ 1114605 w 1209257"/>
                    <a:gd name="connsiteY4199" fmla="*/ 101682 h 977923"/>
                    <a:gd name="connsiteX4200" fmla="*/ 1108297 w 1209257"/>
                    <a:gd name="connsiteY4200" fmla="*/ 94459 h 977923"/>
                    <a:gd name="connsiteX4201" fmla="*/ 1114605 w 1209257"/>
                    <a:gd name="connsiteY4201" fmla="*/ 87791 h 977923"/>
                    <a:gd name="connsiteX4202" fmla="*/ 731748 w 1209257"/>
                    <a:gd name="connsiteY4202" fmla="*/ 87791 h 977923"/>
                    <a:gd name="connsiteX4203" fmla="*/ 738056 w 1209257"/>
                    <a:gd name="connsiteY4203" fmla="*/ 94459 h 977923"/>
                    <a:gd name="connsiteX4204" fmla="*/ 731748 w 1209257"/>
                    <a:gd name="connsiteY4204" fmla="*/ 101682 h 977923"/>
                    <a:gd name="connsiteX4205" fmla="*/ 725925 w 1209257"/>
                    <a:gd name="connsiteY4205" fmla="*/ 94459 h 977923"/>
                    <a:gd name="connsiteX4206" fmla="*/ 731748 w 1209257"/>
                    <a:gd name="connsiteY4206" fmla="*/ 87791 h 977923"/>
                    <a:gd name="connsiteX4207" fmla="*/ 712823 w 1209257"/>
                    <a:gd name="connsiteY4207" fmla="*/ 87791 h 977923"/>
                    <a:gd name="connsiteX4208" fmla="*/ 719131 w 1209257"/>
                    <a:gd name="connsiteY4208" fmla="*/ 94459 h 977923"/>
                    <a:gd name="connsiteX4209" fmla="*/ 712823 w 1209257"/>
                    <a:gd name="connsiteY4209" fmla="*/ 101682 h 977923"/>
                    <a:gd name="connsiteX4210" fmla="*/ 706515 w 1209257"/>
                    <a:gd name="connsiteY4210" fmla="*/ 94459 h 977923"/>
                    <a:gd name="connsiteX4211" fmla="*/ 712823 w 1209257"/>
                    <a:gd name="connsiteY4211" fmla="*/ 87791 h 977923"/>
                    <a:gd name="connsiteX4212" fmla="*/ 693413 w 1209257"/>
                    <a:gd name="connsiteY4212" fmla="*/ 87791 h 977923"/>
                    <a:gd name="connsiteX4213" fmla="*/ 699722 w 1209257"/>
                    <a:gd name="connsiteY4213" fmla="*/ 94459 h 977923"/>
                    <a:gd name="connsiteX4214" fmla="*/ 693413 w 1209257"/>
                    <a:gd name="connsiteY4214" fmla="*/ 101682 h 977923"/>
                    <a:gd name="connsiteX4215" fmla="*/ 687591 w 1209257"/>
                    <a:gd name="connsiteY4215" fmla="*/ 94459 h 977923"/>
                    <a:gd name="connsiteX4216" fmla="*/ 693413 w 1209257"/>
                    <a:gd name="connsiteY4216" fmla="*/ 87791 h 977923"/>
                    <a:gd name="connsiteX4217" fmla="*/ 674489 w 1209257"/>
                    <a:gd name="connsiteY4217" fmla="*/ 87791 h 977923"/>
                    <a:gd name="connsiteX4218" fmla="*/ 680797 w 1209257"/>
                    <a:gd name="connsiteY4218" fmla="*/ 94459 h 977923"/>
                    <a:gd name="connsiteX4219" fmla="*/ 674489 w 1209257"/>
                    <a:gd name="connsiteY4219" fmla="*/ 101682 h 977923"/>
                    <a:gd name="connsiteX4220" fmla="*/ 668181 w 1209257"/>
                    <a:gd name="connsiteY4220" fmla="*/ 94459 h 977923"/>
                    <a:gd name="connsiteX4221" fmla="*/ 674489 w 1209257"/>
                    <a:gd name="connsiteY4221" fmla="*/ 87791 h 977923"/>
                    <a:gd name="connsiteX4222" fmla="*/ 655564 w 1209257"/>
                    <a:gd name="connsiteY4222" fmla="*/ 87791 h 977923"/>
                    <a:gd name="connsiteX4223" fmla="*/ 661387 w 1209257"/>
                    <a:gd name="connsiteY4223" fmla="*/ 94459 h 977923"/>
                    <a:gd name="connsiteX4224" fmla="*/ 655564 w 1209257"/>
                    <a:gd name="connsiteY4224" fmla="*/ 101682 h 977923"/>
                    <a:gd name="connsiteX4225" fmla="*/ 649256 w 1209257"/>
                    <a:gd name="connsiteY4225" fmla="*/ 94459 h 977923"/>
                    <a:gd name="connsiteX4226" fmla="*/ 655564 w 1209257"/>
                    <a:gd name="connsiteY4226" fmla="*/ 87791 h 977923"/>
                    <a:gd name="connsiteX4227" fmla="*/ 636155 w 1209257"/>
                    <a:gd name="connsiteY4227" fmla="*/ 87791 h 977923"/>
                    <a:gd name="connsiteX4228" fmla="*/ 642463 w 1209257"/>
                    <a:gd name="connsiteY4228" fmla="*/ 94459 h 977923"/>
                    <a:gd name="connsiteX4229" fmla="*/ 636155 w 1209257"/>
                    <a:gd name="connsiteY4229" fmla="*/ 101682 h 977923"/>
                    <a:gd name="connsiteX4230" fmla="*/ 629847 w 1209257"/>
                    <a:gd name="connsiteY4230" fmla="*/ 94459 h 977923"/>
                    <a:gd name="connsiteX4231" fmla="*/ 636155 w 1209257"/>
                    <a:gd name="connsiteY4231" fmla="*/ 87791 h 977923"/>
                    <a:gd name="connsiteX4232" fmla="*/ 617230 w 1209257"/>
                    <a:gd name="connsiteY4232" fmla="*/ 87791 h 977923"/>
                    <a:gd name="connsiteX4233" fmla="*/ 623538 w 1209257"/>
                    <a:gd name="connsiteY4233" fmla="*/ 94459 h 977923"/>
                    <a:gd name="connsiteX4234" fmla="*/ 617230 w 1209257"/>
                    <a:gd name="connsiteY4234" fmla="*/ 101682 h 977923"/>
                    <a:gd name="connsiteX4235" fmla="*/ 610922 w 1209257"/>
                    <a:gd name="connsiteY4235" fmla="*/ 94459 h 977923"/>
                    <a:gd name="connsiteX4236" fmla="*/ 617230 w 1209257"/>
                    <a:gd name="connsiteY4236" fmla="*/ 87791 h 977923"/>
                    <a:gd name="connsiteX4237" fmla="*/ 597820 w 1209257"/>
                    <a:gd name="connsiteY4237" fmla="*/ 87791 h 977923"/>
                    <a:gd name="connsiteX4238" fmla="*/ 604129 w 1209257"/>
                    <a:gd name="connsiteY4238" fmla="*/ 94459 h 977923"/>
                    <a:gd name="connsiteX4239" fmla="*/ 597820 w 1209257"/>
                    <a:gd name="connsiteY4239" fmla="*/ 101682 h 977923"/>
                    <a:gd name="connsiteX4240" fmla="*/ 591998 w 1209257"/>
                    <a:gd name="connsiteY4240" fmla="*/ 94459 h 977923"/>
                    <a:gd name="connsiteX4241" fmla="*/ 597820 w 1209257"/>
                    <a:gd name="connsiteY4241" fmla="*/ 87791 h 977923"/>
                    <a:gd name="connsiteX4242" fmla="*/ 578896 w 1209257"/>
                    <a:gd name="connsiteY4242" fmla="*/ 87791 h 977923"/>
                    <a:gd name="connsiteX4243" fmla="*/ 585204 w 1209257"/>
                    <a:gd name="connsiteY4243" fmla="*/ 94459 h 977923"/>
                    <a:gd name="connsiteX4244" fmla="*/ 578896 w 1209257"/>
                    <a:gd name="connsiteY4244" fmla="*/ 101682 h 977923"/>
                    <a:gd name="connsiteX4245" fmla="*/ 572588 w 1209257"/>
                    <a:gd name="connsiteY4245" fmla="*/ 94459 h 977923"/>
                    <a:gd name="connsiteX4246" fmla="*/ 578896 w 1209257"/>
                    <a:gd name="connsiteY4246" fmla="*/ 87791 h 977923"/>
                    <a:gd name="connsiteX4247" fmla="*/ 559486 w 1209257"/>
                    <a:gd name="connsiteY4247" fmla="*/ 87791 h 977923"/>
                    <a:gd name="connsiteX4248" fmla="*/ 565794 w 1209257"/>
                    <a:gd name="connsiteY4248" fmla="*/ 94459 h 977923"/>
                    <a:gd name="connsiteX4249" fmla="*/ 559486 w 1209257"/>
                    <a:gd name="connsiteY4249" fmla="*/ 101682 h 977923"/>
                    <a:gd name="connsiteX4250" fmla="*/ 553663 w 1209257"/>
                    <a:gd name="connsiteY4250" fmla="*/ 94459 h 977923"/>
                    <a:gd name="connsiteX4251" fmla="*/ 559486 w 1209257"/>
                    <a:gd name="connsiteY4251" fmla="*/ 87791 h 977923"/>
                    <a:gd name="connsiteX4252" fmla="*/ 540562 w 1209257"/>
                    <a:gd name="connsiteY4252" fmla="*/ 87791 h 977923"/>
                    <a:gd name="connsiteX4253" fmla="*/ 546870 w 1209257"/>
                    <a:gd name="connsiteY4253" fmla="*/ 94459 h 977923"/>
                    <a:gd name="connsiteX4254" fmla="*/ 540562 w 1209257"/>
                    <a:gd name="connsiteY4254" fmla="*/ 101682 h 977923"/>
                    <a:gd name="connsiteX4255" fmla="*/ 534254 w 1209257"/>
                    <a:gd name="connsiteY4255" fmla="*/ 94459 h 977923"/>
                    <a:gd name="connsiteX4256" fmla="*/ 540562 w 1209257"/>
                    <a:gd name="connsiteY4256" fmla="*/ 87791 h 977923"/>
                    <a:gd name="connsiteX4257" fmla="*/ 426044 w 1209257"/>
                    <a:gd name="connsiteY4257" fmla="*/ 87791 h 977923"/>
                    <a:gd name="connsiteX4258" fmla="*/ 431867 w 1209257"/>
                    <a:gd name="connsiteY4258" fmla="*/ 94459 h 977923"/>
                    <a:gd name="connsiteX4259" fmla="*/ 426044 w 1209257"/>
                    <a:gd name="connsiteY4259" fmla="*/ 101682 h 977923"/>
                    <a:gd name="connsiteX4260" fmla="*/ 419736 w 1209257"/>
                    <a:gd name="connsiteY4260" fmla="*/ 94459 h 977923"/>
                    <a:gd name="connsiteX4261" fmla="*/ 426044 w 1209257"/>
                    <a:gd name="connsiteY4261" fmla="*/ 87791 h 977923"/>
                    <a:gd name="connsiteX4262" fmla="*/ 406634 w 1209257"/>
                    <a:gd name="connsiteY4262" fmla="*/ 87791 h 977923"/>
                    <a:gd name="connsiteX4263" fmla="*/ 412943 w 1209257"/>
                    <a:gd name="connsiteY4263" fmla="*/ 94459 h 977923"/>
                    <a:gd name="connsiteX4264" fmla="*/ 406634 w 1209257"/>
                    <a:gd name="connsiteY4264" fmla="*/ 101682 h 977923"/>
                    <a:gd name="connsiteX4265" fmla="*/ 400326 w 1209257"/>
                    <a:gd name="connsiteY4265" fmla="*/ 94459 h 977923"/>
                    <a:gd name="connsiteX4266" fmla="*/ 406634 w 1209257"/>
                    <a:gd name="connsiteY4266" fmla="*/ 87791 h 977923"/>
                    <a:gd name="connsiteX4267" fmla="*/ 387710 w 1209257"/>
                    <a:gd name="connsiteY4267" fmla="*/ 87791 h 977923"/>
                    <a:gd name="connsiteX4268" fmla="*/ 393533 w 1209257"/>
                    <a:gd name="connsiteY4268" fmla="*/ 94459 h 977923"/>
                    <a:gd name="connsiteX4269" fmla="*/ 387710 w 1209257"/>
                    <a:gd name="connsiteY4269" fmla="*/ 101682 h 977923"/>
                    <a:gd name="connsiteX4270" fmla="*/ 381402 w 1209257"/>
                    <a:gd name="connsiteY4270" fmla="*/ 94459 h 977923"/>
                    <a:gd name="connsiteX4271" fmla="*/ 387710 w 1209257"/>
                    <a:gd name="connsiteY4271" fmla="*/ 87791 h 977923"/>
                    <a:gd name="connsiteX4272" fmla="*/ 349376 w 1209257"/>
                    <a:gd name="connsiteY4272" fmla="*/ 87791 h 977923"/>
                    <a:gd name="connsiteX4273" fmla="*/ 355684 w 1209257"/>
                    <a:gd name="connsiteY4273" fmla="*/ 94459 h 977923"/>
                    <a:gd name="connsiteX4274" fmla="*/ 349376 w 1209257"/>
                    <a:gd name="connsiteY4274" fmla="*/ 101682 h 977923"/>
                    <a:gd name="connsiteX4275" fmla="*/ 343068 w 1209257"/>
                    <a:gd name="connsiteY4275" fmla="*/ 94459 h 977923"/>
                    <a:gd name="connsiteX4276" fmla="*/ 349376 w 1209257"/>
                    <a:gd name="connsiteY4276" fmla="*/ 87791 h 977923"/>
                    <a:gd name="connsiteX4277" fmla="*/ 329966 w 1209257"/>
                    <a:gd name="connsiteY4277" fmla="*/ 87791 h 977923"/>
                    <a:gd name="connsiteX4278" fmla="*/ 336274 w 1209257"/>
                    <a:gd name="connsiteY4278" fmla="*/ 94459 h 977923"/>
                    <a:gd name="connsiteX4279" fmla="*/ 329966 w 1209257"/>
                    <a:gd name="connsiteY4279" fmla="*/ 101682 h 977923"/>
                    <a:gd name="connsiteX4280" fmla="*/ 324143 w 1209257"/>
                    <a:gd name="connsiteY4280" fmla="*/ 94459 h 977923"/>
                    <a:gd name="connsiteX4281" fmla="*/ 329966 w 1209257"/>
                    <a:gd name="connsiteY4281" fmla="*/ 87791 h 977923"/>
                    <a:gd name="connsiteX4282" fmla="*/ 311041 w 1209257"/>
                    <a:gd name="connsiteY4282" fmla="*/ 87791 h 977923"/>
                    <a:gd name="connsiteX4283" fmla="*/ 317350 w 1209257"/>
                    <a:gd name="connsiteY4283" fmla="*/ 94459 h 977923"/>
                    <a:gd name="connsiteX4284" fmla="*/ 311041 w 1209257"/>
                    <a:gd name="connsiteY4284" fmla="*/ 101682 h 977923"/>
                    <a:gd name="connsiteX4285" fmla="*/ 304733 w 1209257"/>
                    <a:gd name="connsiteY4285" fmla="*/ 94459 h 977923"/>
                    <a:gd name="connsiteX4286" fmla="*/ 311041 w 1209257"/>
                    <a:gd name="connsiteY4286" fmla="*/ 87791 h 977923"/>
                    <a:gd name="connsiteX4287" fmla="*/ 292117 w 1209257"/>
                    <a:gd name="connsiteY4287" fmla="*/ 87791 h 977923"/>
                    <a:gd name="connsiteX4288" fmla="*/ 297940 w 1209257"/>
                    <a:gd name="connsiteY4288" fmla="*/ 94459 h 977923"/>
                    <a:gd name="connsiteX4289" fmla="*/ 292117 w 1209257"/>
                    <a:gd name="connsiteY4289" fmla="*/ 101682 h 977923"/>
                    <a:gd name="connsiteX4290" fmla="*/ 285809 w 1209257"/>
                    <a:gd name="connsiteY4290" fmla="*/ 94459 h 977923"/>
                    <a:gd name="connsiteX4291" fmla="*/ 292117 w 1209257"/>
                    <a:gd name="connsiteY4291" fmla="*/ 87791 h 977923"/>
                    <a:gd name="connsiteX4292" fmla="*/ 253783 w 1209257"/>
                    <a:gd name="connsiteY4292" fmla="*/ 87791 h 977923"/>
                    <a:gd name="connsiteX4293" fmla="*/ 259606 w 1209257"/>
                    <a:gd name="connsiteY4293" fmla="*/ 94459 h 977923"/>
                    <a:gd name="connsiteX4294" fmla="*/ 253783 w 1209257"/>
                    <a:gd name="connsiteY4294" fmla="*/ 101682 h 977923"/>
                    <a:gd name="connsiteX4295" fmla="*/ 247475 w 1209257"/>
                    <a:gd name="connsiteY4295" fmla="*/ 94459 h 977923"/>
                    <a:gd name="connsiteX4296" fmla="*/ 253783 w 1209257"/>
                    <a:gd name="connsiteY4296" fmla="*/ 87791 h 977923"/>
                    <a:gd name="connsiteX4297" fmla="*/ 904009 w 1209257"/>
                    <a:gd name="connsiteY4297" fmla="*/ 65565 h 977923"/>
                    <a:gd name="connsiteX4298" fmla="*/ 910317 w 1209257"/>
                    <a:gd name="connsiteY4298" fmla="*/ 72789 h 977923"/>
                    <a:gd name="connsiteX4299" fmla="*/ 904009 w 1209257"/>
                    <a:gd name="connsiteY4299" fmla="*/ 80012 h 977923"/>
                    <a:gd name="connsiteX4300" fmla="*/ 897701 w 1209257"/>
                    <a:gd name="connsiteY4300" fmla="*/ 72789 h 977923"/>
                    <a:gd name="connsiteX4301" fmla="*/ 904009 w 1209257"/>
                    <a:gd name="connsiteY4301" fmla="*/ 65565 h 977923"/>
                    <a:gd name="connsiteX4302" fmla="*/ 731748 w 1209257"/>
                    <a:gd name="connsiteY4302" fmla="*/ 65565 h 977923"/>
                    <a:gd name="connsiteX4303" fmla="*/ 738056 w 1209257"/>
                    <a:gd name="connsiteY4303" fmla="*/ 72789 h 977923"/>
                    <a:gd name="connsiteX4304" fmla="*/ 731748 w 1209257"/>
                    <a:gd name="connsiteY4304" fmla="*/ 80012 h 977923"/>
                    <a:gd name="connsiteX4305" fmla="*/ 725925 w 1209257"/>
                    <a:gd name="connsiteY4305" fmla="*/ 72789 h 977923"/>
                    <a:gd name="connsiteX4306" fmla="*/ 731748 w 1209257"/>
                    <a:gd name="connsiteY4306" fmla="*/ 65565 h 977923"/>
                    <a:gd name="connsiteX4307" fmla="*/ 712823 w 1209257"/>
                    <a:gd name="connsiteY4307" fmla="*/ 65565 h 977923"/>
                    <a:gd name="connsiteX4308" fmla="*/ 719131 w 1209257"/>
                    <a:gd name="connsiteY4308" fmla="*/ 72789 h 977923"/>
                    <a:gd name="connsiteX4309" fmla="*/ 712823 w 1209257"/>
                    <a:gd name="connsiteY4309" fmla="*/ 80012 h 977923"/>
                    <a:gd name="connsiteX4310" fmla="*/ 706515 w 1209257"/>
                    <a:gd name="connsiteY4310" fmla="*/ 72789 h 977923"/>
                    <a:gd name="connsiteX4311" fmla="*/ 712823 w 1209257"/>
                    <a:gd name="connsiteY4311" fmla="*/ 65565 h 977923"/>
                    <a:gd name="connsiteX4312" fmla="*/ 693413 w 1209257"/>
                    <a:gd name="connsiteY4312" fmla="*/ 65565 h 977923"/>
                    <a:gd name="connsiteX4313" fmla="*/ 699722 w 1209257"/>
                    <a:gd name="connsiteY4313" fmla="*/ 72789 h 977923"/>
                    <a:gd name="connsiteX4314" fmla="*/ 693413 w 1209257"/>
                    <a:gd name="connsiteY4314" fmla="*/ 80012 h 977923"/>
                    <a:gd name="connsiteX4315" fmla="*/ 687591 w 1209257"/>
                    <a:gd name="connsiteY4315" fmla="*/ 72789 h 977923"/>
                    <a:gd name="connsiteX4316" fmla="*/ 693413 w 1209257"/>
                    <a:gd name="connsiteY4316" fmla="*/ 65565 h 977923"/>
                    <a:gd name="connsiteX4317" fmla="*/ 674489 w 1209257"/>
                    <a:gd name="connsiteY4317" fmla="*/ 65565 h 977923"/>
                    <a:gd name="connsiteX4318" fmla="*/ 680797 w 1209257"/>
                    <a:gd name="connsiteY4318" fmla="*/ 72789 h 977923"/>
                    <a:gd name="connsiteX4319" fmla="*/ 674489 w 1209257"/>
                    <a:gd name="connsiteY4319" fmla="*/ 80012 h 977923"/>
                    <a:gd name="connsiteX4320" fmla="*/ 668181 w 1209257"/>
                    <a:gd name="connsiteY4320" fmla="*/ 72789 h 977923"/>
                    <a:gd name="connsiteX4321" fmla="*/ 674489 w 1209257"/>
                    <a:gd name="connsiteY4321" fmla="*/ 65565 h 977923"/>
                    <a:gd name="connsiteX4322" fmla="*/ 655564 w 1209257"/>
                    <a:gd name="connsiteY4322" fmla="*/ 65565 h 977923"/>
                    <a:gd name="connsiteX4323" fmla="*/ 661387 w 1209257"/>
                    <a:gd name="connsiteY4323" fmla="*/ 72789 h 977923"/>
                    <a:gd name="connsiteX4324" fmla="*/ 655564 w 1209257"/>
                    <a:gd name="connsiteY4324" fmla="*/ 80012 h 977923"/>
                    <a:gd name="connsiteX4325" fmla="*/ 649256 w 1209257"/>
                    <a:gd name="connsiteY4325" fmla="*/ 72789 h 977923"/>
                    <a:gd name="connsiteX4326" fmla="*/ 655564 w 1209257"/>
                    <a:gd name="connsiteY4326" fmla="*/ 65565 h 977923"/>
                    <a:gd name="connsiteX4327" fmla="*/ 636155 w 1209257"/>
                    <a:gd name="connsiteY4327" fmla="*/ 65565 h 977923"/>
                    <a:gd name="connsiteX4328" fmla="*/ 642463 w 1209257"/>
                    <a:gd name="connsiteY4328" fmla="*/ 72789 h 977923"/>
                    <a:gd name="connsiteX4329" fmla="*/ 636155 w 1209257"/>
                    <a:gd name="connsiteY4329" fmla="*/ 80012 h 977923"/>
                    <a:gd name="connsiteX4330" fmla="*/ 629847 w 1209257"/>
                    <a:gd name="connsiteY4330" fmla="*/ 72789 h 977923"/>
                    <a:gd name="connsiteX4331" fmla="*/ 636155 w 1209257"/>
                    <a:gd name="connsiteY4331" fmla="*/ 65565 h 977923"/>
                    <a:gd name="connsiteX4332" fmla="*/ 617230 w 1209257"/>
                    <a:gd name="connsiteY4332" fmla="*/ 65565 h 977923"/>
                    <a:gd name="connsiteX4333" fmla="*/ 623538 w 1209257"/>
                    <a:gd name="connsiteY4333" fmla="*/ 72789 h 977923"/>
                    <a:gd name="connsiteX4334" fmla="*/ 617230 w 1209257"/>
                    <a:gd name="connsiteY4334" fmla="*/ 80012 h 977923"/>
                    <a:gd name="connsiteX4335" fmla="*/ 610922 w 1209257"/>
                    <a:gd name="connsiteY4335" fmla="*/ 72789 h 977923"/>
                    <a:gd name="connsiteX4336" fmla="*/ 617230 w 1209257"/>
                    <a:gd name="connsiteY4336" fmla="*/ 65565 h 977923"/>
                    <a:gd name="connsiteX4337" fmla="*/ 597820 w 1209257"/>
                    <a:gd name="connsiteY4337" fmla="*/ 65565 h 977923"/>
                    <a:gd name="connsiteX4338" fmla="*/ 604129 w 1209257"/>
                    <a:gd name="connsiteY4338" fmla="*/ 72789 h 977923"/>
                    <a:gd name="connsiteX4339" fmla="*/ 597820 w 1209257"/>
                    <a:gd name="connsiteY4339" fmla="*/ 80012 h 977923"/>
                    <a:gd name="connsiteX4340" fmla="*/ 591998 w 1209257"/>
                    <a:gd name="connsiteY4340" fmla="*/ 72789 h 977923"/>
                    <a:gd name="connsiteX4341" fmla="*/ 597820 w 1209257"/>
                    <a:gd name="connsiteY4341" fmla="*/ 65565 h 977923"/>
                    <a:gd name="connsiteX4342" fmla="*/ 578896 w 1209257"/>
                    <a:gd name="connsiteY4342" fmla="*/ 65565 h 977923"/>
                    <a:gd name="connsiteX4343" fmla="*/ 585204 w 1209257"/>
                    <a:gd name="connsiteY4343" fmla="*/ 72789 h 977923"/>
                    <a:gd name="connsiteX4344" fmla="*/ 578896 w 1209257"/>
                    <a:gd name="connsiteY4344" fmla="*/ 80012 h 977923"/>
                    <a:gd name="connsiteX4345" fmla="*/ 572588 w 1209257"/>
                    <a:gd name="connsiteY4345" fmla="*/ 72789 h 977923"/>
                    <a:gd name="connsiteX4346" fmla="*/ 578896 w 1209257"/>
                    <a:gd name="connsiteY4346" fmla="*/ 65565 h 977923"/>
                    <a:gd name="connsiteX4347" fmla="*/ 559486 w 1209257"/>
                    <a:gd name="connsiteY4347" fmla="*/ 65565 h 977923"/>
                    <a:gd name="connsiteX4348" fmla="*/ 565794 w 1209257"/>
                    <a:gd name="connsiteY4348" fmla="*/ 72789 h 977923"/>
                    <a:gd name="connsiteX4349" fmla="*/ 559486 w 1209257"/>
                    <a:gd name="connsiteY4349" fmla="*/ 80012 h 977923"/>
                    <a:gd name="connsiteX4350" fmla="*/ 553663 w 1209257"/>
                    <a:gd name="connsiteY4350" fmla="*/ 72789 h 977923"/>
                    <a:gd name="connsiteX4351" fmla="*/ 559486 w 1209257"/>
                    <a:gd name="connsiteY4351" fmla="*/ 65565 h 977923"/>
                    <a:gd name="connsiteX4352" fmla="*/ 540562 w 1209257"/>
                    <a:gd name="connsiteY4352" fmla="*/ 65565 h 977923"/>
                    <a:gd name="connsiteX4353" fmla="*/ 546870 w 1209257"/>
                    <a:gd name="connsiteY4353" fmla="*/ 72789 h 977923"/>
                    <a:gd name="connsiteX4354" fmla="*/ 540562 w 1209257"/>
                    <a:gd name="connsiteY4354" fmla="*/ 80012 h 977923"/>
                    <a:gd name="connsiteX4355" fmla="*/ 534254 w 1209257"/>
                    <a:gd name="connsiteY4355" fmla="*/ 72789 h 977923"/>
                    <a:gd name="connsiteX4356" fmla="*/ 540562 w 1209257"/>
                    <a:gd name="connsiteY4356" fmla="*/ 65565 h 977923"/>
                    <a:gd name="connsiteX4357" fmla="*/ 521637 w 1209257"/>
                    <a:gd name="connsiteY4357" fmla="*/ 65565 h 977923"/>
                    <a:gd name="connsiteX4358" fmla="*/ 527460 w 1209257"/>
                    <a:gd name="connsiteY4358" fmla="*/ 72789 h 977923"/>
                    <a:gd name="connsiteX4359" fmla="*/ 521637 w 1209257"/>
                    <a:gd name="connsiteY4359" fmla="*/ 80012 h 977923"/>
                    <a:gd name="connsiteX4360" fmla="*/ 515329 w 1209257"/>
                    <a:gd name="connsiteY4360" fmla="*/ 72789 h 977923"/>
                    <a:gd name="connsiteX4361" fmla="*/ 521637 w 1209257"/>
                    <a:gd name="connsiteY4361" fmla="*/ 65565 h 977923"/>
                    <a:gd name="connsiteX4362" fmla="*/ 502227 w 1209257"/>
                    <a:gd name="connsiteY4362" fmla="*/ 65565 h 977923"/>
                    <a:gd name="connsiteX4363" fmla="*/ 508536 w 1209257"/>
                    <a:gd name="connsiteY4363" fmla="*/ 72789 h 977923"/>
                    <a:gd name="connsiteX4364" fmla="*/ 502227 w 1209257"/>
                    <a:gd name="connsiteY4364" fmla="*/ 80012 h 977923"/>
                    <a:gd name="connsiteX4365" fmla="*/ 495919 w 1209257"/>
                    <a:gd name="connsiteY4365" fmla="*/ 72789 h 977923"/>
                    <a:gd name="connsiteX4366" fmla="*/ 502227 w 1209257"/>
                    <a:gd name="connsiteY4366" fmla="*/ 65565 h 977923"/>
                    <a:gd name="connsiteX4367" fmla="*/ 483303 w 1209257"/>
                    <a:gd name="connsiteY4367" fmla="*/ 65565 h 977923"/>
                    <a:gd name="connsiteX4368" fmla="*/ 489611 w 1209257"/>
                    <a:gd name="connsiteY4368" fmla="*/ 72789 h 977923"/>
                    <a:gd name="connsiteX4369" fmla="*/ 483303 w 1209257"/>
                    <a:gd name="connsiteY4369" fmla="*/ 80012 h 977923"/>
                    <a:gd name="connsiteX4370" fmla="*/ 476995 w 1209257"/>
                    <a:gd name="connsiteY4370" fmla="*/ 72789 h 977923"/>
                    <a:gd name="connsiteX4371" fmla="*/ 483303 w 1209257"/>
                    <a:gd name="connsiteY4371" fmla="*/ 65565 h 977923"/>
                    <a:gd name="connsiteX4372" fmla="*/ 426044 w 1209257"/>
                    <a:gd name="connsiteY4372" fmla="*/ 65565 h 977923"/>
                    <a:gd name="connsiteX4373" fmla="*/ 431867 w 1209257"/>
                    <a:gd name="connsiteY4373" fmla="*/ 72789 h 977923"/>
                    <a:gd name="connsiteX4374" fmla="*/ 426044 w 1209257"/>
                    <a:gd name="connsiteY4374" fmla="*/ 80012 h 977923"/>
                    <a:gd name="connsiteX4375" fmla="*/ 419736 w 1209257"/>
                    <a:gd name="connsiteY4375" fmla="*/ 72789 h 977923"/>
                    <a:gd name="connsiteX4376" fmla="*/ 426044 w 1209257"/>
                    <a:gd name="connsiteY4376" fmla="*/ 65565 h 977923"/>
                    <a:gd name="connsiteX4377" fmla="*/ 406634 w 1209257"/>
                    <a:gd name="connsiteY4377" fmla="*/ 65565 h 977923"/>
                    <a:gd name="connsiteX4378" fmla="*/ 412943 w 1209257"/>
                    <a:gd name="connsiteY4378" fmla="*/ 72789 h 977923"/>
                    <a:gd name="connsiteX4379" fmla="*/ 406634 w 1209257"/>
                    <a:gd name="connsiteY4379" fmla="*/ 80012 h 977923"/>
                    <a:gd name="connsiteX4380" fmla="*/ 400326 w 1209257"/>
                    <a:gd name="connsiteY4380" fmla="*/ 72789 h 977923"/>
                    <a:gd name="connsiteX4381" fmla="*/ 406634 w 1209257"/>
                    <a:gd name="connsiteY4381" fmla="*/ 65565 h 977923"/>
                    <a:gd name="connsiteX4382" fmla="*/ 387710 w 1209257"/>
                    <a:gd name="connsiteY4382" fmla="*/ 65565 h 977923"/>
                    <a:gd name="connsiteX4383" fmla="*/ 393533 w 1209257"/>
                    <a:gd name="connsiteY4383" fmla="*/ 72789 h 977923"/>
                    <a:gd name="connsiteX4384" fmla="*/ 387710 w 1209257"/>
                    <a:gd name="connsiteY4384" fmla="*/ 80012 h 977923"/>
                    <a:gd name="connsiteX4385" fmla="*/ 381402 w 1209257"/>
                    <a:gd name="connsiteY4385" fmla="*/ 72789 h 977923"/>
                    <a:gd name="connsiteX4386" fmla="*/ 387710 w 1209257"/>
                    <a:gd name="connsiteY4386" fmla="*/ 65565 h 977923"/>
                    <a:gd name="connsiteX4387" fmla="*/ 349376 w 1209257"/>
                    <a:gd name="connsiteY4387" fmla="*/ 65565 h 977923"/>
                    <a:gd name="connsiteX4388" fmla="*/ 355684 w 1209257"/>
                    <a:gd name="connsiteY4388" fmla="*/ 72789 h 977923"/>
                    <a:gd name="connsiteX4389" fmla="*/ 349376 w 1209257"/>
                    <a:gd name="connsiteY4389" fmla="*/ 80012 h 977923"/>
                    <a:gd name="connsiteX4390" fmla="*/ 343068 w 1209257"/>
                    <a:gd name="connsiteY4390" fmla="*/ 72789 h 977923"/>
                    <a:gd name="connsiteX4391" fmla="*/ 349376 w 1209257"/>
                    <a:gd name="connsiteY4391" fmla="*/ 65565 h 977923"/>
                    <a:gd name="connsiteX4392" fmla="*/ 234373 w 1209257"/>
                    <a:gd name="connsiteY4392" fmla="*/ 65565 h 977923"/>
                    <a:gd name="connsiteX4393" fmla="*/ 240681 w 1209257"/>
                    <a:gd name="connsiteY4393" fmla="*/ 72789 h 977923"/>
                    <a:gd name="connsiteX4394" fmla="*/ 234373 w 1209257"/>
                    <a:gd name="connsiteY4394" fmla="*/ 80012 h 977923"/>
                    <a:gd name="connsiteX4395" fmla="*/ 228550 w 1209257"/>
                    <a:gd name="connsiteY4395" fmla="*/ 72789 h 977923"/>
                    <a:gd name="connsiteX4396" fmla="*/ 234373 w 1209257"/>
                    <a:gd name="connsiteY4396" fmla="*/ 65565 h 977923"/>
                    <a:gd name="connsiteX4397" fmla="*/ 311041 w 1209257"/>
                    <a:gd name="connsiteY4397" fmla="*/ 45007 h 977923"/>
                    <a:gd name="connsiteX4398" fmla="*/ 316379 w 1209257"/>
                    <a:gd name="connsiteY4398" fmla="*/ 51119 h 977923"/>
                    <a:gd name="connsiteX4399" fmla="*/ 311041 w 1209257"/>
                    <a:gd name="connsiteY4399" fmla="*/ 56675 h 977923"/>
                    <a:gd name="connsiteX4400" fmla="*/ 305704 w 1209257"/>
                    <a:gd name="connsiteY4400" fmla="*/ 51119 h 977923"/>
                    <a:gd name="connsiteX4401" fmla="*/ 311041 w 1209257"/>
                    <a:gd name="connsiteY4401" fmla="*/ 45007 h 977923"/>
                    <a:gd name="connsiteX4402" fmla="*/ 923419 w 1209257"/>
                    <a:gd name="connsiteY4402" fmla="*/ 43896 h 977923"/>
                    <a:gd name="connsiteX4403" fmla="*/ 929242 w 1209257"/>
                    <a:gd name="connsiteY4403" fmla="*/ 51119 h 977923"/>
                    <a:gd name="connsiteX4404" fmla="*/ 923419 w 1209257"/>
                    <a:gd name="connsiteY4404" fmla="*/ 57786 h 977923"/>
                    <a:gd name="connsiteX4405" fmla="*/ 917111 w 1209257"/>
                    <a:gd name="connsiteY4405" fmla="*/ 51119 h 977923"/>
                    <a:gd name="connsiteX4406" fmla="*/ 923419 w 1209257"/>
                    <a:gd name="connsiteY4406" fmla="*/ 43896 h 977923"/>
                    <a:gd name="connsiteX4407" fmla="*/ 904009 w 1209257"/>
                    <a:gd name="connsiteY4407" fmla="*/ 43896 h 977923"/>
                    <a:gd name="connsiteX4408" fmla="*/ 910317 w 1209257"/>
                    <a:gd name="connsiteY4408" fmla="*/ 51119 h 977923"/>
                    <a:gd name="connsiteX4409" fmla="*/ 904009 w 1209257"/>
                    <a:gd name="connsiteY4409" fmla="*/ 57786 h 977923"/>
                    <a:gd name="connsiteX4410" fmla="*/ 897701 w 1209257"/>
                    <a:gd name="connsiteY4410" fmla="*/ 51119 h 977923"/>
                    <a:gd name="connsiteX4411" fmla="*/ 904009 w 1209257"/>
                    <a:gd name="connsiteY4411" fmla="*/ 43896 h 977923"/>
                    <a:gd name="connsiteX4412" fmla="*/ 885085 w 1209257"/>
                    <a:gd name="connsiteY4412" fmla="*/ 43896 h 977923"/>
                    <a:gd name="connsiteX4413" fmla="*/ 890908 w 1209257"/>
                    <a:gd name="connsiteY4413" fmla="*/ 51119 h 977923"/>
                    <a:gd name="connsiteX4414" fmla="*/ 885085 w 1209257"/>
                    <a:gd name="connsiteY4414" fmla="*/ 57786 h 977923"/>
                    <a:gd name="connsiteX4415" fmla="*/ 878777 w 1209257"/>
                    <a:gd name="connsiteY4415" fmla="*/ 51119 h 977923"/>
                    <a:gd name="connsiteX4416" fmla="*/ 885085 w 1209257"/>
                    <a:gd name="connsiteY4416" fmla="*/ 43896 h 977923"/>
                    <a:gd name="connsiteX4417" fmla="*/ 712823 w 1209257"/>
                    <a:gd name="connsiteY4417" fmla="*/ 43896 h 977923"/>
                    <a:gd name="connsiteX4418" fmla="*/ 719131 w 1209257"/>
                    <a:gd name="connsiteY4418" fmla="*/ 51119 h 977923"/>
                    <a:gd name="connsiteX4419" fmla="*/ 712823 w 1209257"/>
                    <a:gd name="connsiteY4419" fmla="*/ 57786 h 977923"/>
                    <a:gd name="connsiteX4420" fmla="*/ 706515 w 1209257"/>
                    <a:gd name="connsiteY4420" fmla="*/ 51119 h 977923"/>
                    <a:gd name="connsiteX4421" fmla="*/ 712823 w 1209257"/>
                    <a:gd name="connsiteY4421" fmla="*/ 43896 h 977923"/>
                    <a:gd name="connsiteX4422" fmla="*/ 693413 w 1209257"/>
                    <a:gd name="connsiteY4422" fmla="*/ 43896 h 977923"/>
                    <a:gd name="connsiteX4423" fmla="*/ 699722 w 1209257"/>
                    <a:gd name="connsiteY4423" fmla="*/ 51119 h 977923"/>
                    <a:gd name="connsiteX4424" fmla="*/ 693413 w 1209257"/>
                    <a:gd name="connsiteY4424" fmla="*/ 57786 h 977923"/>
                    <a:gd name="connsiteX4425" fmla="*/ 687591 w 1209257"/>
                    <a:gd name="connsiteY4425" fmla="*/ 51119 h 977923"/>
                    <a:gd name="connsiteX4426" fmla="*/ 693413 w 1209257"/>
                    <a:gd name="connsiteY4426" fmla="*/ 43896 h 977923"/>
                    <a:gd name="connsiteX4427" fmla="*/ 674489 w 1209257"/>
                    <a:gd name="connsiteY4427" fmla="*/ 43896 h 977923"/>
                    <a:gd name="connsiteX4428" fmla="*/ 680797 w 1209257"/>
                    <a:gd name="connsiteY4428" fmla="*/ 51119 h 977923"/>
                    <a:gd name="connsiteX4429" fmla="*/ 674489 w 1209257"/>
                    <a:gd name="connsiteY4429" fmla="*/ 57786 h 977923"/>
                    <a:gd name="connsiteX4430" fmla="*/ 668181 w 1209257"/>
                    <a:gd name="connsiteY4430" fmla="*/ 51119 h 977923"/>
                    <a:gd name="connsiteX4431" fmla="*/ 674489 w 1209257"/>
                    <a:gd name="connsiteY4431" fmla="*/ 43896 h 977923"/>
                    <a:gd name="connsiteX4432" fmla="*/ 655564 w 1209257"/>
                    <a:gd name="connsiteY4432" fmla="*/ 43896 h 977923"/>
                    <a:gd name="connsiteX4433" fmla="*/ 661387 w 1209257"/>
                    <a:gd name="connsiteY4433" fmla="*/ 51119 h 977923"/>
                    <a:gd name="connsiteX4434" fmla="*/ 655564 w 1209257"/>
                    <a:gd name="connsiteY4434" fmla="*/ 57786 h 977923"/>
                    <a:gd name="connsiteX4435" fmla="*/ 649256 w 1209257"/>
                    <a:gd name="connsiteY4435" fmla="*/ 51119 h 977923"/>
                    <a:gd name="connsiteX4436" fmla="*/ 655564 w 1209257"/>
                    <a:gd name="connsiteY4436" fmla="*/ 43896 h 977923"/>
                    <a:gd name="connsiteX4437" fmla="*/ 636155 w 1209257"/>
                    <a:gd name="connsiteY4437" fmla="*/ 43896 h 977923"/>
                    <a:gd name="connsiteX4438" fmla="*/ 642463 w 1209257"/>
                    <a:gd name="connsiteY4438" fmla="*/ 51119 h 977923"/>
                    <a:gd name="connsiteX4439" fmla="*/ 636155 w 1209257"/>
                    <a:gd name="connsiteY4439" fmla="*/ 57786 h 977923"/>
                    <a:gd name="connsiteX4440" fmla="*/ 629847 w 1209257"/>
                    <a:gd name="connsiteY4440" fmla="*/ 51119 h 977923"/>
                    <a:gd name="connsiteX4441" fmla="*/ 636155 w 1209257"/>
                    <a:gd name="connsiteY4441" fmla="*/ 43896 h 977923"/>
                    <a:gd name="connsiteX4442" fmla="*/ 617230 w 1209257"/>
                    <a:gd name="connsiteY4442" fmla="*/ 43896 h 977923"/>
                    <a:gd name="connsiteX4443" fmla="*/ 623538 w 1209257"/>
                    <a:gd name="connsiteY4443" fmla="*/ 51119 h 977923"/>
                    <a:gd name="connsiteX4444" fmla="*/ 617230 w 1209257"/>
                    <a:gd name="connsiteY4444" fmla="*/ 57786 h 977923"/>
                    <a:gd name="connsiteX4445" fmla="*/ 610922 w 1209257"/>
                    <a:gd name="connsiteY4445" fmla="*/ 51119 h 977923"/>
                    <a:gd name="connsiteX4446" fmla="*/ 617230 w 1209257"/>
                    <a:gd name="connsiteY4446" fmla="*/ 43896 h 977923"/>
                    <a:gd name="connsiteX4447" fmla="*/ 597820 w 1209257"/>
                    <a:gd name="connsiteY4447" fmla="*/ 43896 h 977923"/>
                    <a:gd name="connsiteX4448" fmla="*/ 604129 w 1209257"/>
                    <a:gd name="connsiteY4448" fmla="*/ 51119 h 977923"/>
                    <a:gd name="connsiteX4449" fmla="*/ 597820 w 1209257"/>
                    <a:gd name="connsiteY4449" fmla="*/ 57786 h 977923"/>
                    <a:gd name="connsiteX4450" fmla="*/ 591998 w 1209257"/>
                    <a:gd name="connsiteY4450" fmla="*/ 51119 h 977923"/>
                    <a:gd name="connsiteX4451" fmla="*/ 597820 w 1209257"/>
                    <a:gd name="connsiteY4451" fmla="*/ 43896 h 977923"/>
                    <a:gd name="connsiteX4452" fmla="*/ 578896 w 1209257"/>
                    <a:gd name="connsiteY4452" fmla="*/ 43896 h 977923"/>
                    <a:gd name="connsiteX4453" fmla="*/ 585204 w 1209257"/>
                    <a:gd name="connsiteY4453" fmla="*/ 51119 h 977923"/>
                    <a:gd name="connsiteX4454" fmla="*/ 578896 w 1209257"/>
                    <a:gd name="connsiteY4454" fmla="*/ 57786 h 977923"/>
                    <a:gd name="connsiteX4455" fmla="*/ 572588 w 1209257"/>
                    <a:gd name="connsiteY4455" fmla="*/ 51119 h 977923"/>
                    <a:gd name="connsiteX4456" fmla="*/ 578896 w 1209257"/>
                    <a:gd name="connsiteY4456" fmla="*/ 43896 h 977923"/>
                    <a:gd name="connsiteX4457" fmla="*/ 559486 w 1209257"/>
                    <a:gd name="connsiteY4457" fmla="*/ 43896 h 977923"/>
                    <a:gd name="connsiteX4458" fmla="*/ 565794 w 1209257"/>
                    <a:gd name="connsiteY4458" fmla="*/ 51119 h 977923"/>
                    <a:gd name="connsiteX4459" fmla="*/ 559486 w 1209257"/>
                    <a:gd name="connsiteY4459" fmla="*/ 57786 h 977923"/>
                    <a:gd name="connsiteX4460" fmla="*/ 553663 w 1209257"/>
                    <a:gd name="connsiteY4460" fmla="*/ 51119 h 977923"/>
                    <a:gd name="connsiteX4461" fmla="*/ 559486 w 1209257"/>
                    <a:gd name="connsiteY4461" fmla="*/ 43896 h 977923"/>
                    <a:gd name="connsiteX4462" fmla="*/ 540562 w 1209257"/>
                    <a:gd name="connsiteY4462" fmla="*/ 43896 h 977923"/>
                    <a:gd name="connsiteX4463" fmla="*/ 546870 w 1209257"/>
                    <a:gd name="connsiteY4463" fmla="*/ 51119 h 977923"/>
                    <a:gd name="connsiteX4464" fmla="*/ 540562 w 1209257"/>
                    <a:gd name="connsiteY4464" fmla="*/ 57786 h 977923"/>
                    <a:gd name="connsiteX4465" fmla="*/ 534254 w 1209257"/>
                    <a:gd name="connsiteY4465" fmla="*/ 51119 h 977923"/>
                    <a:gd name="connsiteX4466" fmla="*/ 540562 w 1209257"/>
                    <a:gd name="connsiteY4466" fmla="*/ 43896 h 977923"/>
                    <a:gd name="connsiteX4467" fmla="*/ 521637 w 1209257"/>
                    <a:gd name="connsiteY4467" fmla="*/ 43896 h 977923"/>
                    <a:gd name="connsiteX4468" fmla="*/ 527460 w 1209257"/>
                    <a:gd name="connsiteY4468" fmla="*/ 51119 h 977923"/>
                    <a:gd name="connsiteX4469" fmla="*/ 521637 w 1209257"/>
                    <a:gd name="connsiteY4469" fmla="*/ 57786 h 977923"/>
                    <a:gd name="connsiteX4470" fmla="*/ 515329 w 1209257"/>
                    <a:gd name="connsiteY4470" fmla="*/ 51119 h 977923"/>
                    <a:gd name="connsiteX4471" fmla="*/ 521637 w 1209257"/>
                    <a:gd name="connsiteY4471" fmla="*/ 43896 h 977923"/>
                    <a:gd name="connsiteX4472" fmla="*/ 502227 w 1209257"/>
                    <a:gd name="connsiteY4472" fmla="*/ 43896 h 977923"/>
                    <a:gd name="connsiteX4473" fmla="*/ 508536 w 1209257"/>
                    <a:gd name="connsiteY4473" fmla="*/ 51119 h 977923"/>
                    <a:gd name="connsiteX4474" fmla="*/ 502227 w 1209257"/>
                    <a:gd name="connsiteY4474" fmla="*/ 57786 h 977923"/>
                    <a:gd name="connsiteX4475" fmla="*/ 495919 w 1209257"/>
                    <a:gd name="connsiteY4475" fmla="*/ 51119 h 977923"/>
                    <a:gd name="connsiteX4476" fmla="*/ 502227 w 1209257"/>
                    <a:gd name="connsiteY4476" fmla="*/ 43896 h 977923"/>
                    <a:gd name="connsiteX4477" fmla="*/ 483303 w 1209257"/>
                    <a:gd name="connsiteY4477" fmla="*/ 43896 h 977923"/>
                    <a:gd name="connsiteX4478" fmla="*/ 489611 w 1209257"/>
                    <a:gd name="connsiteY4478" fmla="*/ 51119 h 977923"/>
                    <a:gd name="connsiteX4479" fmla="*/ 483303 w 1209257"/>
                    <a:gd name="connsiteY4479" fmla="*/ 57786 h 977923"/>
                    <a:gd name="connsiteX4480" fmla="*/ 476995 w 1209257"/>
                    <a:gd name="connsiteY4480" fmla="*/ 51119 h 977923"/>
                    <a:gd name="connsiteX4481" fmla="*/ 483303 w 1209257"/>
                    <a:gd name="connsiteY4481" fmla="*/ 43896 h 977923"/>
                    <a:gd name="connsiteX4482" fmla="*/ 444969 w 1209257"/>
                    <a:gd name="connsiteY4482" fmla="*/ 43896 h 977923"/>
                    <a:gd name="connsiteX4483" fmla="*/ 451277 w 1209257"/>
                    <a:gd name="connsiteY4483" fmla="*/ 51119 h 977923"/>
                    <a:gd name="connsiteX4484" fmla="*/ 444969 w 1209257"/>
                    <a:gd name="connsiteY4484" fmla="*/ 57786 h 977923"/>
                    <a:gd name="connsiteX4485" fmla="*/ 438661 w 1209257"/>
                    <a:gd name="connsiteY4485" fmla="*/ 51119 h 977923"/>
                    <a:gd name="connsiteX4486" fmla="*/ 444969 w 1209257"/>
                    <a:gd name="connsiteY4486" fmla="*/ 43896 h 977923"/>
                    <a:gd name="connsiteX4487" fmla="*/ 426044 w 1209257"/>
                    <a:gd name="connsiteY4487" fmla="*/ 43896 h 977923"/>
                    <a:gd name="connsiteX4488" fmla="*/ 431867 w 1209257"/>
                    <a:gd name="connsiteY4488" fmla="*/ 51119 h 977923"/>
                    <a:gd name="connsiteX4489" fmla="*/ 426044 w 1209257"/>
                    <a:gd name="connsiteY4489" fmla="*/ 57786 h 977923"/>
                    <a:gd name="connsiteX4490" fmla="*/ 419736 w 1209257"/>
                    <a:gd name="connsiteY4490" fmla="*/ 51119 h 977923"/>
                    <a:gd name="connsiteX4491" fmla="*/ 426044 w 1209257"/>
                    <a:gd name="connsiteY4491" fmla="*/ 43896 h 977923"/>
                    <a:gd name="connsiteX4492" fmla="*/ 406634 w 1209257"/>
                    <a:gd name="connsiteY4492" fmla="*/ 43896 h 977923"/>
                    <a:gd name="connsiteX4493" fmla="*/ 412943 w 1209257"/>
                    <a:gd name="connsiteY4493" fmla="*/ 51119 h 977923"/>
                    <a:gd name="connsiteX4494" fmla="*/ 406634 w 1209257"/>
                    <a:gd name="connsiteY4494" fmla="*/ 57786 h 977923"/>
                    <a:gd name="connsiteX4495" fmla="*/ 400326 w 1209257"/>
                    <a:gd name="connsiteY4495" fmla="*/ 51119 h 977923"/>
                    <a:gd name="connsiteX4496" fmla="*/ 406634 w 1209257"/>
                    <a:gd name="connsiteY4496" fmla="*/ 43896 h 977923"/>
                    <a:gd name="connsiteX4497" fmla="*/ 387710 w 1209257"/>
                    <a:gd name="connsiteY4497" fmla="*/ 43896 h 977923"/>
                    <a:gd name="connsiteX4498" fmla="*/ 393533 w 1209257"/>
                    <a:gd name="connsiteY4498" fmla="*/ 51119 h 977923"/>
                    <a:gd name="connsiteX4499" fmla="*/ 387710 w 1209257"/>
                    <a:gd name="connsiteY4499" fmla="*/ 57786 h 977923"/>
                    <a:gd name="connsiteX4500" fmla="*/ 381402 w 1209257"/>
                    <a:gd name="connsiteY4500" fmla="*/ 51119 h 977923"/>
                    <a:gd name="connsiteX4501" fmla="*/ 387710 w 1209257"/>
                    <a:gd name="connsiteY4501" fmla="*/ 43896 h 977923"/>
                    <a:gd name="connsiteX4502" fmla="*/ 368300 w 1209257"/>
                    <a:gd name="connsiteY4502" fmla="*/ 43896 h 977923"/>
                    <a:gd name="connsiteX4503" fmla="*/ 374608 w 1209257"/>
                    <a:gd name="connsiteY4503" fmla="*/ 51119 h 977923"/>
                    <a:gd name="connsiteX4504" fmla="*/ 368300 w 1209257"/>
                    <a:gd name="connsiteY4504" fmla="*/ 57786 h 977923"/>
                    <a:gd name="connsiteX4505" fmla="*/ 361992 w 1209257"/>
                    <a:gd name="connsiteY4505" fmla="*/ 51119 h 977923"/>
                    <a:gd name="connsiteX4506" fmla="*/ 368300 w 1209257"/>
                    <a:gd name="connsiteY4506" fmla="*/ 43896 h 977923"/>
                    <a:gd name="connsiteX4507" fmla="*/ 406634 w 1209257"/>
                    <a:gd name="connsiteY4507" fmla="*/ 23893 h 977923"/>
                    <a:gd name="connsiteX4508" fmla="*/ 411002 w 1209257"/>
                    <a:gd name="connsiteY4508" fmla="*/ 28893 h 977923"/>
                    <a:gd name="connsiteX4509" fmla="*/ 406634 w 1209257"/>
                    <a:gd name="connsiteY4509" fmla="*/ 33894 h 977923"/>
                    <a:gd name="connsiteX4510" fmla="*/ 402267 w 1209257"/>
                    <a:gd name="connsiteY4510" fmla="*/ 28893 h 977923"/>
                    <a:gd name="connsiteX4511" fmla="*/ 406634 w 1209257"/>
                    <a:gd name="connsiteY4511" fmla="*/ 23893 h 977923"/>
                    <a:gd name="connsiteX4512" fmla="*/ 731748 w 1209257"/>
                    <a:gd name="connsiteY4512" fmla="*/ 21670 h 977923"/>
                    <a:gd name="connsiteX4513" fmla="*/ 738056 w 1209257"/>
                    <a:gd name="connsiteY4513" fmla="*/ 28893 h 977923"/>
                    <a:gd name="connsiteX4514" fmla="*/ 731748 w 1209257"/>
                    <a:gd name="connsiteY4514" fmla="*/ 36117 h 977923"/>
                    <a:gd name="connsiteX4515" fmla="*/ 725925 w 1209257"/>
                    <a:gd name="connsiteY4515" fmla="*/ 28893 h 977923"/>
                    <a:gd name="connsiteX4516" fmla="*/ 731748 w 1209257"/>
                    <a:gd name="connsiteY4516" fmla="*/ 21670 h 977923"/>
                    <a:gd name="connsiteX4517" fmla="*/ 712823 w 1209257"/>
                    <a:gd name="connsiteY4517" fmla="*/ 21670 h 977923"/>
                    <a:gd name="connsiteX4518" fmla="*/ 719131 w 1209257"/>
                    <a:gd name="connsiteY4518" fmla="*/ 28893 h 977923"/>
                    <a:gd name="connsiteX4519" fmla="*/ 712823 w 1209257"/>
                    <a:gd name="connsiteY4519" fmla="*/ 36117 h 977923"/>
                    <a:gd name="connsiteX4520" fmla="*/ 706515 w 1209257"/>
                    <a:gd name="connsiteY4520" fmla="*/ 28893 h 977923"/>
                    <a:gd name="connsiteX4521" fmla="*/ 712823 w 1209257"/>
                    <a:gd name="connsiteY4521" fmla="*/ 21670 h 977923"/>
                    <a:gd name="connsiteX4522" fmla="*/ 693413 w 1209257"/>
                    <a:gd name="connsiteY4522" fmla="*/ 21670 h 977923"/>
                    <a:gd name="connsiteX4523" fmla="*/ 699722 w 1209257"/>
                    <a:gd name="connsiteY4523" fmla="*/ 28893 h 977923"/>
                    <a:gd name="connsiteX4524" fmla="*/ 693413 w 1209257"/>
                    <a:gd name="connsiteY4524" fmla="*/ 36117 h 977923"/>
                    <a:gd name="connsiteX4525" fmla="*/ 687591 w 1209257"/>
                    <a:gd name="connsiteY4525" fmla="*/ 28893 h 977923"/>
                    <a:gd name="connsiteX4526" fmla="*/ 693413 w 1209257"/>
                    <a:gd name="connsiteY4526" fmla="*/ 21670 h 977923"/>
                    <a:gd name="connsiteX4527" fmla="*/ 674489 w 1209257"/>
                    <a:gd name="connsiteY4527" fmla="*/ 21670 h 977923"/>
                    <a:gd name="connsiteX4528" fmla="*/ 680797 w 1209257"/>
                    <a:gd name="connsiteY4528" fmla="*/ 28893 h 977923"/>
                    <a:gd name="connsiteX4529" fmla="*/ 674489 w 1209257"/>
                    <a:gd name="connsiteY4529" fmla="*/ 36117 h 977923"/>
                    <a:gd name="connsiteX4530" fmla="*/ 668181 w 1209257"/>
                    <a:gd name="connsiteY4530" fmla="*/ 28893 h 977923"/>
                    <a:gd name="connsiteX4531" fmla="*/ 674489 w 1209257"/>
                    <a:gd name="connsiteY4531" fmla="*/ 21670 h 977923"/>
                    <a:gd name="connsiteX4532" fmla="*/ 655564 w 1209257"/>
                    <a:gd name="connsiteY4532" fmla="*/ 21670 h 977923"/>
                    <a:gd name="connsiteX4533" fmla="*/ 661387 w 1209257"/>
                    <a:gd name="connsiteY4533" fmla="*/ 28893 h 977923"/>
                    <a:gd name="connsiteX4534" fmla="*/ 655564 w 1209257"/>
                    <a:gd name="connsiteY4534" fmla="*/ 36117 h 977923"/>
                    <a:gd name="connsiteX4535" fmla="*/ 649256 w 1209257"/>
                    <a:gd name="connsiteY4535" fmla="*/ 28893 h 977923"/>
                    <a:gd name="connsiteX4536" fmla="*/ 655564 w 1209257"/>
                    <a:gd name="connsiteY4536" fmla="*/ 21670 h 977923"/>
                    <a:gd name="connsiteX4537" fmla="*/ 636155 w 1209257"/>
                    <a:gd name="connsiteY4537" fmla="*/ 21670 h 977923"/>
                    <a:gd name="connsiteX4538" fmla="*/ 642463 w 1209257"/>
                    <a:gd name="connsiteY4538" fmla="*/ 28893 h 977923"/>
                    <a:gd name="connsiteX4539" fmla="*/ 636155 w 1209257"/>
                    <a:gd name="connsiteY4539" fmla="*/ 36117 h 977923"/>
                    <a:gd name="connsiteX4540" fmla="*/ 629847 w 1209257"/>
                    <a:gd name="connsiteY4540" fmla="*/ 28893 h 977923"/>
                    <a:gd name="connsiteX4541" fmla="*/ 636155 w 1209257"/>
                    <a:gd name="connsiteY4541" fmla="*/ 21670 h 977923"/>
                    <a:gd name="connsiteX4542" fmla="*/ 617230 w 1209257"/>
                    <a:gd name="connsiteY4542" fmla="*/ 21670 h 977923"/>
                    <a:gd name="connsiteX4543" fmla="*/ 623538 w 1209257"/>
                    <a:gd name="connsiteY4543" fmla="*/ 28893 h 977923"/>
                    <a:gd name="connsiteX4544" fmla="*/ 617230 w 1209257"/>
                    <a:gd name="connsiteY4544" fmla="*/ 36117 h 977923"/>
                    <a:gd name="connsiteX4545" fmla="*/ 610922 w 1209257"/>
                    <a:gd name="connsiteY4545" fmla="*/ 28893 h 977923"/>
                    <a:gd name="connsiteX4546" fmla="*/ 617230 w 1209257"/>
                    <a:gd name="connsiteY4546" fmla="*/ 21670 h 977923"/>
                    <a:gd name="connsiteX4547" fmla="*/ 597820 w 1209257"/>
                    <a:gd name="connsiteY4547" fmla="*/ 21670 h 977923"/>
                    <a:gd name="connsiteX4548" fmla="*/ 604129 w 1209257"/>
                    <a:gd name="connsiteY4548" fmla="*/ 28893 h 977923"/>
                    <a:gd name="connsiteX4549" fmla="*/ 597820 w 1209257"/>
                    <a:gd name="connsiteY4549" fmla="*/ 36117 h 977923"/>
                    <a:gd name="connsiteX4550" fmla="*/ 591998 w 1209257"/>
                    <a:gd name="connsiteY4550" fmla="*/ 28893 h 977923"/>
                    <a:gd name="connsiteX4551" fmla="*/ 597820 w 1209257"/>
                    <a:gd name="connsiteY4551" fmla="*/ 21670 h 977923"/>
                    <a:gd name="connsiteX4552" fmla="*/ 578896 w 1209257"/>
                    <a:gd name="connsiteY4552" fmla="*/ 21670 h 977923"/>
                    <a:gd name="connsiteX4553" fmla="*/ 585204 w 1209257"/>
                    <a:gd name="connsiteY4553" fmla="*/ 28893 h 977923"/>
                    <a:gd name="connsiteX4554" fmla="*/ 578896 w 1209257"/>
                    <a:gd name="connsiteY4554" fmla="*/ 36117 h 977923"/>
                    <a:gd name="connsiteX4555" fmla="*/ 572588 w 1209257"/>
                    <a:gd name="connsiteY4555" fmla="*/ 28893 h 977923"/>
                    <a:gd name="connsiteX4556" fmla="*/ 578896 w 1209257"/>
                    <a:gd name="connsiteY4556" fmla="*/ 21670 h 977923"/>
                    <a:gd name="connsiteX4557" fmla="*/ 559486 w 1209257"/>
                    <a:gd name="connsiteY4557" fmla="*/ 21670 h 977923"/>
                    <a:gd name="connsiteX4558" fmla="*/ 565794 w 1209257"/>
                    <a:gd name="connsiteY4558" fmla="*/ 28893 h 977923"/>
                    <a:gd name="connsiteX4559" fmla="*/ 559486 w 1209257"/>
                    <a:gd name="connsiteY4559" fmla="*/ 36117 h 977923"/>
                    <a:gd name="connsiteX4560" fmla="*/ 553663 w 1209257"/>
                    <a:gd name="connsiteY4560" fmla="*/ 28893 h 977923"/>
                    <a:gd name="connsiteX4561" fmla="*/ 559486 w 1209257"/>
                    <a:gd name="connsiteY4561" fmla="*/ 21670 h 977923"/>
                    <a:gd name="connsiteX4562" fmla="*/ 540562 w 1209257"/>
                    <a:gd name="connsiteY4562" fmla="*/ 21670 h 977923"/>
                    <a:gd name="connsiteX4563" fmla="*/ 546870 w 1209257"/>
                    <a:gd name="connsiteY4563" fmla="*/ 28893 h 977923"/>
                    <a:gd name="connsiteX4564" fmla="*/ 540562 w 1209257"/>
                    <a:gd name="connsiteY4564" fmla="*/ 36117 h 977923"/>
                    <a:gd name="connsiteX4565" fmla="*/ 534254 w 1209257"/>
                    <a:gd name="connsiteY4565" fmla="*/ 28893 h 977923"/>
                    <a:gd name="connsiteX4566" fmla="*/ 540562 w 1209257"/>
                    <a:gd name="connsiteY4566" fmla="*/ 21670 h 977923"/>
                    <a:gd name="connsiteX4567" fmla="*/ 521637 w 1209257"/>
                    <a:gd name="connsiteY4567" fmla="*/ 21670 h 977923"/>
                    <a:gd name="connsiteX4568" fmla="*/ 527460 w 1209257"/>
                    <a:gd name="connsiteY4568" fmla="*/ 28893 h 977923"/>
                    <a:gd name="connsiteX4569" fmla="*/ 521637 w 1209257"/>
                    <a:gd name="connsiteY4569" fmla="*/ 36117 h 977923"/>
                    <a:gd name="connsiteX4570" fmla="*/ 515329 w 1209257"/>
                    <a:gd name="connsiteY4570" fmla="*/ 28893 h 977923"/>
                    <a:gd name="connsiteX4571" fmla="*/ 521637 w 1209257"/>
                    <a:gd name="connsiteY4571" fmla="*/ 21670 h 977923"/>
                    <a:gd name="connsiteX4572" fmla="*/ 502227 w 1209257"/>
                    <a:gd name="connsiteY4572" fmla="*/ 21670 h 977923"/>
                    <a:gd name="connsiteX4573" fmla="*/ 508536 w 1209257"/>
                    <a:gd name="connsiteY4573" fmla="*/ 28893 h 977923"/>
                    <a:gd name="connsiteX4574" fmla="*/ 502227 w 1209257"/>
                    <a:gd name="connsiteY4574" fmla="*/ 36117 h 977923"/>
                    <a:gd name="connsiteX4575" fmla="*/ 495919 w 1209257"/>
                    <a:gd name="connsiteY4575" fmla="*/ 28893 h 977923"/>
                    <a:gd name="connsiteX4576" fmla="*/ 502227 w 1209257"/>
                    <a:gd name="connsiteY4576" fmla="*/ 21670 h 977923"/>
                    <a:gd name="connsiteX4577" fmla="*/ 463893 w 1209257"/>
                    <a:gd name="connsiteY4577" fmla="*/ 21670 h 977923"/>
                    <a:gd name="connsiteX4578" fmla="*/ 470201 w 1209257"/>
                    <a:gd name="connsiteY4578" fmla="*/ 28893 h 977923"/>
                    <a:gd name="connsiteX4579" fmla="*/ 463893 w 1209257"/>
                    <a:gd name="connsiteY4579" fmla="*/ 36117 h 977923"/>
                    <a:gd name="connsiteX4580" fmla="*/ 458070 w 1209257"/>
                    <a:gd name="connsiteY4580" fmla="*/ 28893 h 977923"/>
                    <a:gd name="connsiteX4581" fmla="*/ 463893 w 1209257"/>
                    <a:gd name="connsiteY4581" fmla="*/ 21670 h 977923"/>
                    <a:gd name="connsiteX4582" fmla="*/ 444969 w 1209257"/>
                    <a:gd name="connsiteY4582" fmla="*/ 21670 h 977923"/>
                    <a:gd name="connsiteX4583" fmla="*/ 451277 w 1209257"/>
                    <a:gd name="connsiteY4583" fmla="*/ 28893 h 977923"/>
                    <a:gd name="connsiteX4584" fmla="*/ 444969 w 1209257"/>
                    <a:gd name="connsiteY4584" fmla="*/ 36117 h 977923"/>
                    <a:gd name="connsiteX4585" fmla="*/ 438661 w 1209257"/>
                    <a:gd name="connsiteY4585" fmla="*/ 28893 h 977923"/>
                    <a:gd name="connsiteX4586" fmla="*/ 444969 w 1209257"/>
                    <a:gd name="connsiteY4586" fmla="*/ 21670 h 977923"/>
                    <a:gd name="connsiteX4587" fmla="*/ 368300 w 1209257"/>
                    <a:gd name="connsiteY4587" fmla="*/ 21670 h 977923"/>
                    <a:gd name="connsiteX4588" fmla="*/ 374608 w 1209257"/>
                    <a:gd name="connsiteY4588" fmla="*/ 28893 h 977923"/>
                    <a:gd name="connsiteX4589" fmla="*/ 368300 w 1209257"/>
                    <a:gd name="connsiteY4589" fmla="*/ 36117 h 977923"/>
                    <a:gd name="connsiteX4590" fmla="*/ 361992 w 1209257"/>
                    <a:gd name="connsiteY4590" fmla="*/ 28893 h 977923"/>
                    <a:gd name="connsiteX4591" fmla="*/ 368300 w 1209257"/>
                    <a:gd name="connsiteY4591" fmla="*/ 21670 h 977923"/>
                    <a:gd name="connsiteX4592" fmla="*/ 693413 w 1209257"/>
                    <a:gd name="connsiteY4592" fmla="*/ 2778 h 977923"/>
                    <a:gd name="connsiteX4593" fmla="*/ 697295 w 1209257"/>
                    <a:gd name="connsiteY4593" fmla="*/ 7223 h 977923"/>
                    <a:gd name="connsiteX4594" fmla="*/ 693413 w 1209257"/>
                    <a:gd name="connsiteY4594" fmla="*/ 11113 h 977923"/>
                    <a:gd name="connsiteX4595" fmla="*/ 690017 w 1209257"/>
                    <a:gd name="connsiteY4595" fmla="*/ 7223 h 977923"/>
                    <a:gd name="connsiteX4596" fmla="*/ 693413 w 1209257"/>
                    <a:gd name="connsiteY4596" fmla="*/ 2778 h 977923"/>
                    <a:gd name="connsiteX4597" fmla="*/ 674489 w 1209257"/>
                    <a:gd name="connsiteY4597" fmla="*/ 0 h 977923"/>
                    <a:gd name="connsiteX4598" fmla="*/ 680797 w 1209257"/>
                    <a:gd name="connsiteY4598" fmla="*/ 7223 h 977923"/>
                    <a:gd name="connsiteX4599" fmla="*/ 674489 w 1209257"/>
                    <a:gd name="connsiteY4599" fmla="*/ 13891 h 977923"/>
                    <a:gd name="connsiteX4600" fmla="*/ 668181 w 1209257"/>
                    <a:gd name="connsiteY4600" fmla="*/ 7223 h 977923"/>
                    <a:gd name="connsiteX4601" fmla="*/ 674489 w 1209257"/>
                    <a:gd name="connsiteY4601" fmla="*/ 0 h 977923"/>
                    <a:gd name="connsiteX4602" fmla="*/ 655564 w 1209257"/>
                    <a:gd name="connsiteY4602" fmla="*/ 0 h 977923"/>
                    <a:gd name="connsiteX4603" fmla="*/ 661387 w 1209257"/>
                    <a:gd name="connsiteY4603" fmla="*/ 7223 h 977923"/>
                    <a:gd name="connsiteX4604" fmla="*/ 655564 w 1209257"/>
                    <a:gd name="connsiteY4604" fmla="*/ 13891 h 977923"/>
                    <a:gd name="connsiteX4605" fmla="*/ 649256 w 1209257"/>
                    <a:gd name="connsiteY4605" fmla="*/ 7223 h 977923"/>
                    <a:gd name="connsiteX4606" fmla="*/ 655564 w 1209257"/>
                    <a:gd name="connsiteY4606" fmla="*/ 0 h 977923"/>
                    <a:gd name="connsiteX4607" fmla="*/ 636155 w 1209257"/>
                    <a:gd name="connsiteY4607" fmla="*/ 0 h 977923"/>
                    <a:gd name="connsiteX4608" fmla="*/ 642463 w 1209257"/>
                    <a:gd name="connsiteY4608" fmla="*/ 7223 h 977923"/>
                    <a:gd name="connsiteX4609" fmla="*/ 636155 w 1209257"/>
                    <a:gd name="connsiteY4609" fmla="*/ 13891 h 977923"/>
                    <a:gd name="connsiteX4610" fmla="*/ 629847 w 1209257"/>
                    <a:gd name="connsiteY4610" fmla="*/ 7223 h 977923"/>
                    <a:gd name="connsiteX4611" fmla="*/ 636155 w 1209257"/>
                    <a:gd name="connsiteY4611" fmla="*/ 0 h 977923"/>
                    <a:gd name="connsiteX4612" fmla="*/ 617230 w 1209257"/>
                    <a:gd name="connsiteY4612" fmla="*/ 0 h 977923"/>
                    <a:gd name="connsiteX4613" fmla="*/ 623538 w 1209257"/>
                    <a:gd name="connsiteY4613" fmla="*/ 7223 h 977923"/>
                    <a:gd name="connsiteX4614" fmla="*/ 617230 w 1209257"/>
                    <a:gd name="connsiteY4614" fmla="*/ 13891 h 977923"/>
                    <a:gd name="connsiteX4615" fmla="*/ 610922 w 1209257"/>
                    <a:gd name="connsiteY4615" fmla="*/ 7223 h 977923"/>
                    <a:gd name="connsiteX4616" fmla="*/ 617230 w 1209257"/>
                    <a:gd name="connsiteY4616" fmla="*/ 0 h 977923"/>
                    <a:gd name="connsiteX4617" fmla="*/ 578896 w 1209257"/>
                    <a:gd name="connsiteY4617" fmla="*/ 0 h 977923"/>
                    <a:gd name="connsiteX4618" fmla="*/ 585204 w 1209257"/>
                    <a:gd name="connsiteY4618" fmla="*/ 7223 h 977923"/>
                    <a:gd name="connsiteX4619" fmla="*/ 578896 w 1209257"/>
                    <a:gd name="connsiteY4619" fmla="*/ 13891 h 977923"/>
                    <a:gd name="connsiteX4620" fmla="*/ 572588 w 1209257"/>
                    <a:gd name="connsiteY4620" fmla="*/ 7223 h 977923"/>
                    <a:gd name="connsiteX4621" fmla="*/ 578896 w 1209257"/>
                    <a:gd name="connsiteY4621" fmla="*/ 0 h 977923"/>
                    <a:gd name="connsiteX4622" fmla="*/ 540562 w 1209257"/>
                    <a:gd name="connsiteY4622" fmla="*/ 0 h 977923"/>
                    <a:gd name="connsiteX4623" fmla="*/ 546870 w 1209257"/>
                    <a:gd name="connsiteY4623" fmla="*/ 7223 h 977923"/>
                    <a:gd name="connsiteX4624" fmla="*/ 540562 w 1209257"/>
                    <a:gd name="connsiteY4624" fmla="*/ 13891 h 977923"/>
                    <a:gd name="connsiteX4625" fmla="*/ 534254 w 1209257"/>
                    <a:gd name="connsiteY4625" fmla="*/ 7223 h 977923"/>
                    <a:gd name="connsiteX4626" fmla="*/ 540562 w 1209257"/>
                    <a:gd name="connsiteY4626" fmla="*/ 0 h 977923"/>
                    <a:gd name="connsiteX4627" fmla="*/ 502227 w 1209257"/>
                    <a:gd name="connsiteY4627" fmla="*/ 0 h 977923"/>
                    <a:gd name="connsiteX4628" fmla="*/ 508536 w 1209257"/>
                    <a:gd name="connsiteY4628" fmla="*/ 7223 h 977923"/>
                    <a:gd name="connsiteX4629" fmla="*/ 502227 w 1209257"/>
                    <a:gd name="connsiteY4629" fmla="*/ 13891 h 977923"/>
                    <a:gd name="connsiteX4630" fmla="*/ 495919 w 1209257"/>
                    <a:gd name="connsiteY4630" fmla="*/ 7223 h 977923"/>
                    <a:gd name="connsiteX4631" fmla="*/ 502227 w 1209257"/>
                    <a:gd name="connsiteY4631" fmla="*/ 0 h 977923"/>
                    <a:gd name="connsiteX4632" fmla="*/ 483303 w 1209257"/>
                    <a:gd name="connsiteY4632" fmla="*/ 0 h 977923"/>
                    <a:gd name="connsiteX4633" fmla="*/ 489611 w 1209257"/>
                    <a:gd name="connsiteY4633" fmla="*/ 7223 h 977923"/>
                    <a:gd name="connsiteX4634" fmla="*/ 483303 w 1209257"/>
                    <a:gd name="connsiteY4634" fmla="*/ 13891 h 977923"/>
                    <a:gd name="connsiteX4635" fmla="*/ 476995 w 1209257"/>
                    <a:gd name="connsiteY4635" fmla="*/ 7223 h 977923"/>
                    <a:gd name="connsiteX4636" fmla="*/ 483303 w 1209257"/>
                    <a:gd name="connsiteY4636" fmla="*/ 0 h 977923"/>
                    <a:gd name="connsiteX4637" fmla="*/ 463893 w 1209257"/>
                    <a:gd name="connsiteY4637" fmla="*/ 0 h 977923"/>
                    <a:gd name="connsiteX4638" fmla="*/ 470201 w 1209257"/>
                    <a:gd name="connsiteY4638" fmla="*/ 7223 h 977923"/>
                    <a:gd name="connsiteX4639" fmla="*/ 463893 w 1209257"/>
                    <a:gd name="connsiteY4639" fmla="*/ 13891 h 977923"/>
                    <a:gd name="connsiteX4640" fmla="*/ 458070 w 1209257"/>
                    <a:gd name="connsiteY4640" fmla="*/ 7223 h 977923"/>
                    <a:gd name="connsiteX4641" fmla="*/ 463893 w 1209257"/>
                    <a:gd name="connsiteY4641" fmla="*/ 0 h 977923"/>
                    <a:gd name="connsiteX4642" fmla="*/ 444969 w 1209257"/>
                    <a:gd name="connsiteY4642" fmla="*/ 0 h 977923"/>
                    <a:gd name="connsiteX4643" fmla="*/ 451277 w 1209257"/>
                    <a:gd name="connsiteY4643" fmla="*/ 7223 h 977923"/>
                    <a:gd name="connsiteX4644" fmla="*/ 444969 w 1209257"/>
                    <a:gd name="connsiteY4644" fmla="*/ 13891 h 977923"/>
                    <a:gd name="connsiteX4645" fmla="*/ 438661 w 1209257"/>
                    <a:gd name="connsiteY4645" fmla="*/ 7223 h 977923"/>
                    <a:gd name="connsiteX4646" fmla="*/ 444969 w 1209257"/>
                    <a:gd name="connsiteY4646" fmla="*/ 0 h 977923"/>
                    <a:gd name="connsiteX4647" fmla="*/ 426044 w 1209257"/>
                    <a:gd name="connsiteY4647" fmla="*/ 0 h 977923"/>
                    <a:gd name="connsiteX4648" fmla="*/ 431867 w 1209257"/>
                    <a:gd name="connsiteY4648" fmla="*/ 7223 h 977923"/>
                    <a:gd name="connsiteX4649" fmla="*/ 426044 w 1209257"/>
                    <a:gd name="connsiteY4649" fmla="*/ 13891 h 977923"/>
                    <a:gd name="connsiteX4650" fmla="*/ 419736 w 1209257"/>
                    <a:gd name="connsiteY4650" fmla="*/ 7223 h 977923"/>
                    <a:gd name="connsiteX4651" fmla="*/ 426044 w 1209257"/>
                    <a:gd name="connsiteY4651" fmla="*/ 0 h 977923"/>
                    <a:gd name="connsiteX4652" fmla="*/ 406634 w 1209257"/>
                    <a:gd name="connsiteY4652" fmla="*/ 0 h 977923"/>
                    <a:gd name="connsiteX4653" fmla="*/ 412943 w 1209257"/>
                    <a:gd name="connsiteY4653" fmla="*/ 7223 h 977923"/>
                    <a:gd name="connsiteX4654" fmla="*/ 406634 w 1209257"/>
                    <a:gd name="connsiteY4654" fmla="*/ 13891 h 977923"/>
                    <a:gd name="connsiteX4655" fmla="*/ 400326 w 1209257"/>
                    <a:gd name="connsiteY4655" fmla="*/ 7223 h 977923"/>
                    <a:gd name="connsiteX4656" fmla="*/ 406634 w 1209257"/>
                    <a:gd name="connsiteY4656" fmla="*/ 0 h 977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Lst>
                  <a:rect l="l" t="t" r="r" b="b"/>
                  <a:pathLst>
                    <a:path w="1209257" h="977923">
                      <a:moveTo>
                        <a:pt x="483303" y="964032"/>
                      </a:moveTo>
                      <a:cubicBezTo>
                        <a:pt x="486700" y="964032"/>
                        <a:pt x="489611" y="966810"/>
                        <a:pt x="489611" y="970700"/>
                      </a:cubicBezTo>
                      <a:cubicBezTo>
                        <a:pt x="489611" y="974589"/>
                        <a:pt x="486700" y="977923"/>
                        <a:pt x="483303" y="977923"/>
                      </a:cubicBezTo>
                      <a:cubicBezTo>
                        <a:pt x="479906" y="977923"/>
                        <a:pt x="476995" y="974589"/>
                        <a:pt x="476995" y="970700"/>
                      </a:cubicBezTo>
                      <a:cubicBezTo>
                        <a:pt x="476995" y="966810"/>
                        <a:pt x="479906" y="964032"/>
                        <a:pt x="483303" y="964032"/>
                      </a:cubicBezTo>
                      <a:close/>
                      <a:moveTo>
                        <a:pt x="483303" y="942918"/>
                      </a:moveTo>
                      <a:cubicBezTo>
                        <a:pt x="486214" y="942918"/>
                        <a:pt x="488641" y="945696"/>
                        <a:pt x="488641" y="949030"/>
                      </a:cubicBezTo>
                      <a:cubicBezTo>
                        <a:pt x="488641" y="952364"/>
                        <a:pt x="486214" y="955142"/>
                        <a:pt x="483303" y="955142"/>
                      </a:cubicBezTo>
                      <a:cubicBezTo>
                        <a:pt x="480391" y="955142"/>
                        <a:pt x="477965" y="952364"/>
                        <a:pt x="477965" y="949030"/>
                      </a:cubicBezTo>
                      <a:cubicBezTo>
                        <a:pt x="477965" y="945696"/>
                        <a:pt x="480391" y="942918"/>
                        <a:pt x="483303" y="942918"/>
                      </a:cubicBezTo>
                      <a:close/>
                      <a:moveTo>
                        <a:pt x="463893" y="942362"/>
                      </a:moveTo>
                      <a:cubicBezTo>
                        <a:pt x="467290" y="942362"/>
                        <a:pt x="469716" y="945696"/>
                        <a:pt x="469716" y="949030"/>
                      </a:cubicBezTo>
                      <a:cubicBezTo>
                        <a:pt x="469716" y="952364"/>
                        <a:pt x="467290" y="955142"/>
                        <a:pt x="463893" y="955142"/>
                      </a:cubicBezTo>
                      <a:cubicBezTo>
                        <a:pt x="460982" y="955142"/>
                        <a:pt x="458556" y="952364"/>
                        <a:pt x="458556" y="949030"/>
                      </a:cubicBezTo>
                      <a:cubicBezTo>
                        <a:pt x="458556" y="945696"/>
                        <a:pt x="460982" y="942362"/>
                        <a:pt x="463893" y="942362"/>
                      </a:cubicBezTo>
                      <a:close/>
                      <a:moveTo>
                        <a:pt x="483303" y="920137"/>
                      </a:moveTo>
                      <a:cubicBezTo>
                        <a:pt x="486700" y="920137"/>
                        <a:pt x="489611" y="922915"/>
                        <a:pt x="489611" y="926804"/>
                      </a:cubicBezTo>
                      <a:cubicBezTo>
                        <a:pt x="489611" y="931250"/>
                        <a:pt x="486700" y="934028"/>
                        <a:pt x="483303" y="934028"/>
                      </a:cubicBezTo>
                      <a:cubicBezTo>
                        <a:pt x="479906" y="934028"/>
                        <a:pt x="476995" y="931250"/>
                        <a:pt x="476995" y="926804"/>
                      </a:cubicBezTo>
                      <a:cubicBezTo>
                        <a:pt x="476995" y="922915"/>
                        <a:pt x="479906" y="920137"/>
                        <a:pt x="483303" y="920137"/>
                      </a:cubicBezTo>
                      <a:close/>
                      <a:moveTo>
                        <a:pt x="463893" y="920137"/>
                      </a:moveTo>
                      <a:cubicBezTo>
                        <a:pt x="467290" y="920137"/>
                        <a:pt x="470201" y="922915"/>
                        <a:pt x="470201" y="926804"/>
                      </a:cubicBezTo>
                      <a:cubicBezTo>
                        <a:pt x="470201" y="931250"/>
                        <a:pt x="467290" y="934028"/>
                        <a:pt x="463893" y="934028"/>
                      </a:cubicBezTo>
                      <a:cubicBezTo>
                        <a:pt x="460497" y="934028"/>
                        <a:pt x="458070" y="931250"/>
                        <a:pt x="458070" y="926804"/>
                      </a:cubicBezTo>
                      <a:cubicBezTo>
                        <a:pt x="458070" y="922915"/>
                        <a:pt x="460497" y="920137"/>
                        <a:pt x="463893" y="920137"/>
                      </a:cubicBezTo>
                      <a:close/>
                      <a:moveTo>
                        <a:pt x="483303" y="897911"/>
                      </a:moveTo>
                      <a:cubicBezTo>
                        <a:pt x="486700" y="897911"/>
                        <a:pt x="489611" y="901245"/>
                        <a:pt x="489611" y="905135"/>
                      </a:cubicBezTo>
                      <a:cubicBezTo>
                        <a:pt x="489611" y="909024"/>
                        <a:pt x="486700" y="912358"/>
                        <a:pt x="483303" y="912358"/>
                      </a:cubicBezTo>
                      <a:cubicBezTo>
                        <a:pt x="479906" y="912358"/>
                        <a:pt x="476995" y="909024"/>
                        <a:pt x="476995" y="905135"/>
                      </a:cubicBezTo>
                      <a:cubicBezTo>
                        <a:pt x="476995" y="901245"/>
                        <a:pt x="479906" y="897911"/>
                        <a:pt x="483303" y="897911"/>
                      </a:cubicBezTo>
                      <a:close/>
                      <a:moveTo>
                        <a:pt x="463893" y="897911"/>
                      </a:moveTo>
                      <a:cubicBezTo>
                        <a:pt x="467290" y="897911"/>
                        <a:pt x="470201" y="901245"/>
                        <a:pt x="470201" y="905135"/>
                      </a:cubicBezTo>
                      <a:cubicBezTo>
                        <a:pt x="470201" y="909024"/>
                        <a:pt x="467290" y="912358"/>
                        <a:pt x="463893" y="912358"/>
                      </a:cubicBezTo>
                      <a:cubicBezTo>
                        <a:pt x="460497" y="912358"/>
                        <a:pt x="458070" y="909024"/>
                        <a:pt x="458070" y="905135"/>
                      </a:cubicBezTo>
                      <a:cubicBezTo>
                        <a:pt x="458070" y="901245"/>
                        <a:pt x="460497" y="897911"/>
                        <a:pt x="463893" y="897911"/>
                      </a:cubicBezTo>
                      <a:close/>
                      <a:moveTo>
                        <a:pt x="463893" y="878464"/>
                      </a:moveTo>
                      <a:cubicBezTo>
                        <a:pt x="466319" y="878464"/>
                        <a:pt x="468260" y="880686"/>
                        <a:pt x="468260" y="883465"/>
                      </a:cubicBezTo>
                      <a:cubicBezTo>
                        <a:pt x="468260" y="885687"/>
                        <a:pt x="466319" y="887910"/>
                        <a:pt x="463893" y="887910"/>
                      </a:cubicBezTo>
                      <a:cubicBezTo>
                        <a:pt x="461952" y="887910"/>
                        <a:pt x="460011" y="885687"/>
                        <a:pt x="460011" y="883465"/>
                      </a:cubicBezTo>
                      <a:cubicBezTo>
                        <a:pt x="460011" y="880686"/>
                        <a:pt x="461952" y="878464"/>
                        <a:pt x="463893" y="878464"/>
                      </a:cubicBezTo>
                      <a:close/>
                      <a:moveTo>
                        <a:pt x="502227" y="876241"/>
                      </a:moveTo>
                      <a:cubicBezTo>
                        <a:pt x="505624" y="876241"/>
                        <a:pt x="508536" y="879575"/>
                        <a:pt x="508536" y="883465"/>
                      </a:cubicBezTo>
                      <a:cubicBezTo>
                        <a:pt x="508536" y="887354"/>
                        <a:pt x="505624" y="890132"/>
                        <a:pt x="502227" y="890132"/>
                      </a:cubicBezTo>
                      <a:cubicBezTo>
                        <a:pt x="498831" y="890132"/>
                        <a:pt x="496405" y="887354"/>
                        <a:pt x="496405" y="883465"/>
                      </a:cubicBezTo>
                      <a:cubicBezTo>
                        <a:pt x="496405" y="879575"/>
                        <a:pt x="498831" y="876241"/>
                        <a:pt x="502227" y="876241"/>
                      </a:cubicBezTo>
                      <a:close/>
                      <a:moveTo>
                        <a:pt x="483303" y="876241"/>
                      </a:moveTo>
                      <a:cubicBezTo>
                        <a:pt x="486700" y="876241"/>
                        <a:pt x="489611" y="879575"/>
                        <a:pt x="489611" y="883465"/>
                      </a:cubicBezTo>
                      <a:cubicBezTo>
                        <a:pt x="489611" y="887354"/>
                        <a:pt x="486700" y="890132"/>
                        <a:pt x="483303" y="890132"/>
                      </a:cubicBezTo>
                      <a:cubicBezTo>
                        <a:pt x="479906" y="890132"/>
                        <a:pt x="476995" y="887354"/>
                        <a:pt x="476995" y="883465"/>
                      </a:cubicBezTo>
                      <a:cubicBezTo>
                        <a:pt x="476995" y="879575"/>
                        <a:pt x="479906" y="876241"/>
                        <a:pt x="483303" y="876241"/>
                      </a:cubicBezTo>
                      <a:close/>
                      <a:moveTo>
                        <a:pt x="502227" y="854016"/>
                      </a:moveTo>
                      <a:cubicBezTo>
                        <a:pt x="505624" y="854016"/>
                        <a:pt x="508536" y="857350"/>
                        <a:pt x="508536" y="861239"/>
                      </a:cubicBezTo>
                      <a:cubicBezTo>
                        <a:pt x="508536" y="865129"/>
                        <a:pt x="505624" y="868462"/>
                        <a:pt x="502227" y="868462"/>
                      </a:cubicBezTo>
                      <a:cubicBezTo>
                        <a:pt x="498831" y="868462"/>
                        <a:pt x="496405" y="865129"/>
                        <a:pt x="496405" y="861239"/>
                      </a:cubicBezTo>
                      <a:cubicBezTo>
                        <a:pt x="496405" y="857350"/>
                        <a:pt x="498831" y="854016"/>
                        <a:pt x="502227" y="854016"/>
                      </a:cubicBezTo>
                      <a:close/>
                      <a:moveTo>
                        <a:pt x="483303" y="854016"/>
                      </a:moveTo>
                      <a:cubicBezTo>
                        <a:pt x="486700" y="854016"/>
                        <a:pt x="489611" y="857350"/>
                        <a:pt x="489611" y="861239"/>
                      </a:cubicBezTo>
                      <a:cubicBezTo>
                        <a:pt x="489611" y="865129"/>
                        <a:pt x="486700" y="868462"/>
                        <a:pt x="483303" y="868462"/>
                      </a:cubicBezTo>
                      <a:cubicBezTo>
                        <a:pt x="479906" y="868462"/>
                        <a:pt x="476995" y="865129"/>
                        <a:pt x="476995" y="861239"/>
                      </a:cubicBezTo>
                      <a:cubicBezTo>
                        <a:pt x="476995" y="857350"/>
                        <a:pt x="479906" y="854016"/>
                        <a:pt x="483303" y="854016"/>
                      </a:cubicBezTo>
                      <a:close/>
                      <a:moveTo>
                        <a:pt x="463893" y="854016"/>
                      </a:moveTo>
                      <a:cubicBezTo>
                        <a:pt x="467290" y="854016"/>
                        <a:pt x="470201" y="857350"/>
                        <a:pt x="470201" y="861239"/>
                      </a:cubicBezTo>
                      <a:cubicBezTo>
                        <a:pt x="470201" y="865129"/>
                        <a:pt x="467290" y="868462"/>
                        <a:pt x="463893" y="868462"/>
                      </a:cubicBezTo>
                      <a:cubicBezTo>
                        <a:pt x="460497" y="868462"/>
                        <a:pt x="458070" y="865129"/>
                        <a:pt x="458070" y="861239"/>
                      </a:cubicBezTo>
                      <a:cubicBezTo>
                        <a:pt x="458070" y="857350"/>
                        <a:pt x="460497" y="854016"/>
                        <a:pt x="463893" y="854016"/>
                      </a:cubicBezTo>
                      <a:close/>
                      <a:moveTo>
                        <a:pt x="521637" y="832346"/>
                      </a:moveTo>
                      <a:cubicBezTo>
                        <a:pt x="525034" y="832346"/>
                        <a:pt x="527460" y="835680"/>
                        <a:pt x="527460" y="839569"/>
                      </a:cubicBezTo>
                      <a:cubicBezTo>
                        <a:pt x="527460" y="843459"/>
                        <a:pt x="525034" y="846793"/>
                        <a:pt x="521637" y="846793"/>
                      </a:cubicBezTo>
                      <a:cubicBezTo>
                        <a:pt x="518241" y="846793"/>
                        <a:pt x="515329" y="843459"/>
                        <a:pt x="515329" y="839569"/>
                      </a:cubicBezTo>
                      <a:cubicBezTo>
                        <a:pt x="515329" y="835680"/>
                        <a:pt x="518241" y="832346"/>
                        <a:pt x="521637" y="832346"/>
                      </a:cubicBezTo>
                      <a:close/>
                      <a:moveTo>
                        <a:pt x="502227" y="832346"/>
                      </a:moveTo>
                      <a:cubicBezTo>
                        <a:pt x="505624" y="832346"/>
                        <a:pt x="508536" y="835680"/>
                        <a:pt x="508536" y="839569"/>
                      </a:cubicBezTo>
                      <a:cubicBezTo>
                        <a:pt x="508536" y="843459"/>
                        <a:pt x="505624" y="846793"/>
                        <a:pt x="502227" y="846793"/>
                      </a:cubicBezTo>
                      <a:cubicBezTo>
                        <a:pt x="498831" y="846793"/>
                        <a:pt x="496405" y="843459"/>
                        <a:pt x="496405" y="839569"/>
                      </a:cubicBezTo>
                      <a:cubicBezTo>
                        <a:pt x="496405" y="835680"/>
                        <a:pt x="498831" y="832346"/>
                        <a:pt x="502227" y="832346"/>
                      </a:cubicBezTo>
                      <a:close/>
                      <a:moveTo>
                        <a:pt x="483303" y="832346"/>
                      </a:moveTo>
                      <a:cubicBezTo>
                        <a:pt x="486700" y="832346"/>
                        <a:pt x="489611" y="835680"/>
                        <a:pt x="489611" y="839569"/>
                      </a:cubicBezTo>
                      <a:cubicBezTo>
                        <a:pt x="489611" y="843459"/>
                        <a:pt x="486700" y="846793"/>
                        <a:pt x="483303" y="846793"/>
                      </a:cubicBezTo>
                      <a:cubicBezTo>
                        <a:pt x="479906" y="846793"/>
                        <a:pt x="476995" y="843459"/>
                        <a:pt x="476995" y="839569"/>
                      </a:cubicBezTo>
                      <a:cubicBezTo>
                        <a:pt x="476995" y="835680"/>
                        <a:pt x="479906" y="832346"/>
                        <a:pt x="483303" y="832346"/>
                      </a:cubicBezTo>
                      <a:close/>
                      <a:moveTo>
                        <a:pt x="961268" y="810676"/>
                      </a:moveTo>
                      <a:cubicBezTo>
                        <a:pt x="964665" y="810676"/>
                        <a:pt x="967576" y="813454"/>
                        <a:pt x="967576" y="817344"/>
                      </a:cubicBezTo>
                      <a:cubicBezTo>
                        <a:pt x="967576" y="821233"/>
                        <a:pt x="964665" y="824567"/>
                        <a:pt x="961268" y="824567"/>
                      </a:cubicBezTo>
                      <a:cubicBezTo>
                        <a:pt x="957871" y="824567"/>
                        <a:pt x="955445" y="821233"/>
                        <a:pt x="955445" y="817344"/>
                      </a:cubicBezTo>
                      <a:cubicBezTo>
                        <a:pt x="955445" y="813454"/>
                        <a:pt x="957871" y="810676"/>
                        <a:pt x="961268" y="810676"/>
                      </a:cubicBezTo>
                      <a:close/>
                      <a:moveTo>
                        <a:pt x="942343" y="810676"/>
                      </a:moveTo>
                      <a:cubicBezTo>
                        <a:pt x="945740" y="810676"/>
                        <a:pt x="948652" y="813454"/>
                        <a:pt x="948652" y="817344"/>
                      </a:cubicBezTo>
                      <a:cubicBezTo>
                        <a:pt x="948652" y="821233"/>
                        <a:pt x="945740" y="824567"/>
                        <a:pt x="942343" y="824567"/>
                      </a:cubicBezTo>
                      <a:cubicBezTo>
                        <a:pt x="938947" y="824567"/>
                        <a:pt x="936035" y="821233"/>
                        <a:pt x="936035" y="817344"/>
                      </a:cubicBezTo>
                      <a:cubicBezTo>
                        <a:pt x="936035" y="813454"/>
                        <a:pt x="938947" y="810676"/>
                        <a:pt x="942343" y="810676"/>
                      </a:cubicBezTo>
                      <a:close/>
                      <a:moveTo>
                        <a:pt x="923419" y="810676"/>
                      </a:moveTo>
                      <a:cubicBezTo>
                        <a:pt x="926816" y="810676"/>
                        <a:pt x="929242" y="813454"/>
                        <a:pt x="929242" y="817344"/>
                      </a:cubicBezTo>
                      <a:cubicBezTo>
                        <a:pt x="929242" y="821233"/>
                        <a:pt x="926816" y="824567"/>
                        <a:pt x="923419" y="824567"/>
                      </a:cubicBezTo>
                      <a:cubicBezTo>
                        <a:pt x="920022" y="824567"/>
                        <a:pt x="917111" y="821233"/>
                        <a:pt x="917111" y="817344"/>
                      </a:cubicBezTo>
                      <a:cubicBezTo>
                        <a:pt x="917111" y="813454"/>
                        <a:pt x="920022" y="810676"/>
                        <a:pt x="923419" y="810676"/>
                      </a:cubicBezTo>
                      <a:close/>
                      <a:moveTo>
                        <a:pt x="559971" y="810676"/>
                      </a:moveTo>
                      <a:cubicBezTo>
                        <a:pt x="563368" y="810676"/>
                        <a:pt x="565794" y="813454"/>
                        <a:pt x="565794" y="817344"/>
                      </a:cubicBezTo>
                      <a:cubicBezTo>
                        <a:pt x="565794" y="821233"/>
                        <a:pt x="563368" y="824567"/>
                        <a:pt x="559971" y="824567"/>
                      </a:cubicBezTo>
                      <a:cubicBezTo>
                        <a:pt x="556089" y="824567"/>
                        <a:pt x="553663" y="821233"/>
                        <a:pt x="553663" y="817344"/>
                      </a:cubicBezTo>
                      <a:cubicBezTo>
                        <a:pt x="553663" y="813454"/>
                        <a:pt x="556089" y="810676"/>
                        <a:pt x="559971" y="810676"/>
                      </a:cubicBezTo>
                      <a:close/>
                      <a:moveTo>
                        <a:pt x="540562" y="810676"/>
                      </a:moveTo>
                      <a:cubicBezTo>
                        <a:pt x="543958" y="810676"/>
                        <a:pt x="546870" y="813454"/>
                        <a:pt x="546870" y="817344"/>
                      </a:cubicBezTo>
                      <a:cubicBezTo>
                        <a:pt x="546870" y="821233"/>
                        <a:pt x="543958" y="824567"/>
                        <a:pt x="540562" y="824567"/>
                      </a:cubicBezTo>
                      <a:cubicBezTo>
                        <a:pt x="537165" y="824567"/>
                        <a:pt x="534254" y="821233"/>
                        <a:pt x="534254" y="817344"/>
                      </a:cubicBezTo>
                      <a:cubicBezTo>
                        <a:pt x="534254" y="813454"/>
                        <a:pt x="537165" y="810676"/>
                        <a:pt x="540562" y="810676"/>
                      </a:cubicBezTo>
                      <a:close/>
                      <a:moveTo>
                        <a:pt x="521637" y="810676"/>
                      </a:moveTo>
                      <a:cubicBezTo>
                        <a:pt x="525034" y="810676"/>
                        <a:pt x="527460" y="813454"/>
                        <a:pt x="527460" y="817344"/>
                      </a:cubicBezTo>
                      <a:cubicBezTo>
                        <a:pt x="527460" y="821233"/>
                        <a:pt x="525034" y="824567"/>
                        <a:pt x="521637" y="824567"/>
                      </a:cubicBezTo>
                      <a:cubicBezTo>
                        <a:pt x="518241" y="824567"/>
                        <a:pt x="515329" y="821233"/>
                        <a:pt x="515329" y="817344"/>
                      </a:cubicBezTo>
                      <a:cubicBezTo>
                        <a:pt x="515329" y="813454"/>
                        <a:pt x="518241" y="810676"/>
                        <a:pt x="521637" y="810676"/>
                      </a:cubicBezTo>
                      <a:close/>
                      <a:moveTo>
                        <a:pt x="502227" y="810676"/>
                      </a:moveTo>
                      <a:cubicBezTo>
                        <a:pt x="505624" y="810676"/>
                        <a:pt x="508536" y="813454"/>
                        <a:pt x="508536" y="817344"/>
                      </a:cubicBezTo>
                      <a:cubicBezTo>
                        <a:pt x="508536" y="821233"/>
                        <a:pt x="505624" y="824567"/>
                        <a:pt x="502227" y="824567"/>
                      </a:cubicBezTo>
                      <a:cubicBezTo>
                        <a:pt x="498831" y="824567"/>
                        <a:pt x="496405" y="821233"/>
                        <a:pt x="496405" y="817344"/>
                      </a:cubicBezTo>
                      <a:cubicBezTo>
                        <a:pt x="496405" y="813454"/>
                        <a:pt x="498831" y="810676"/>
                        <a:pt x="502227" y="810676"/>
                      </a:cubicBezTo>
                      <a:close/>
                      <a:moveTo>
                        <a:pt x="483303" y="810676"/>
                      </a:moveTo>
                      <a:cubicBezTo>
                        <a:pt x="486700" y="810676"/>
                        <a:pt x="489611" y="813454"/>
                        <a:pt x="489611" y="817344"/>
                      </a:cubicBezTo>
                      <a:cubicBezTo>
                        <a:pt x="489611" y="821233"/>
                        <a:pt x="486700" y="824567"/>
                        <a:pt x="483303" y="824567"/>
                      </a:cubicBezTo>
                      <a:cubicBezTo>
                        <a:pt x="479906" y="824567"/>
                        <a:pt x="476995" y="821233"/>
                        <a:pt x="476995" y="817344"/>
                      </a:cubicBezTo>
                      <a:cubicBezTo>
                        <a:pt x="476995" y="813454"/>
                        <a:pt x="479906" y="810676"/>
                        <a:pt x="483303" y="810676"/>
                      </a:cubicBezTo>
                      <a:close/>
                      <a:moveTo>
                        <a:pt x="961268" y="788451"/>
                      </a:moveTo>
                      <a:cubicBezTo>
                        <a:pt x="964665" y="788451"/>
                        <a:pt x="967576" y="791784"/>
                        <a:pt x="967576" y="795674"/>
                      </a:cubicBezTo>
                      <a:cubicBezTo>
                        <a:pt x="967576" y="799563"/>
                        <a:pt x="964665" y="802897"/>
                        <a:pt x="961268" y="802897"/>
                      </a:cubicBezTo>
                      <a:cubicBezTo>
                        <a:pt x="957871" y="802897"/>
                        <a:pt x="955445" y="799563"/>
                        <a:pt x="955445" y="795674"/>
                      </a:cubicBezTo>
                      <a:cubicBezTo>
                        <a:pt x="955445" y="791784"/>
                        <a:pt x="957871" y="788451"/>
                        <a:pt x="961268" y="788451"/>
                      </a:cubicBezTo>
                      <a:close/>
                      <a:moveTo>
                        <a:pt x="942343" y="788451"/>
                      </a:moveTo>
                      <a:cubicBezTo>
                        <a:pt x="945740" y="788451"/>
                        <a:pt x="948652" y="791784"/>
                        <a:pt x="948652" y="795674"/>
                      </a:cubicBezTo>
                      <a:cubicBezTo>
                        <a:pt x="948652" y="799563"/>
                        <a:pt x="945740" y="802897"/>
                        <a:pt x="942343" y="802897"/>
                      </a:cubicBezTo>
                      <a:cubicBezTo>
                        <a:pt x="938947" y="802897"/>
                        <a:pt x="936035" y="799563"/>
                        <a:pt x="936035" y="795674"/>
                      </a:cubicBezTo>
                      <a:cubicBezTo>
                        <a:pt x="936035" y="791784"/>
                        <a:pt x="938947" y="788451"/>
                        <a:pt x="942343" y="788451"/>
                      </a:cubicBezTo>
                      <a:close/>
                      <a:moveTo>
                        <a:pt x="923419" y="788451"/>
                      </a:moveTo>
                      <a:cubicBezTo>
                        <a:pt x="926816" y="788451"/>
                        <a:pt x="929242" y="791784"/>
                        <a:pt x="929242" y="795674"/>
                      </a:cubicBezTo>
                      <a:cubicBezTo>
                        <a:pt x="929242" y="799563"/>
                        <a:pt x="926816" y="802897"/>
                        <a:pt x="923419" y="802897"/>
                      </a:cubicBezTo>
                      <a:cubicBezTo>
                        <a:pt x="920022" y="802897"/>
                        <a:pt x="917111" y="799563"/>
                        <a:pt x="917111" y="795674"/>
                      </a:cubicBezTo>
                      <a:cubicBezTo>
                        <a:pt x="917111" y="791784"/>
                        <a:pt x="920022" y="788451"/>
                        <a:pt x="923419" y="788451"/>
                      </a:cubicBezTo>
                      <a:close/>
                      <a:moveTo>
                        <a:pt x="578896" y="788451"/>
                      </a:moveTo>
                      <a:cubicBezTo>
                        <a:pt x="582293" y="788451"/>
                        <a:pt x="585204" y="791784"/>
                        <a:pt x="585204" y="795674"/>
                      </a:cubicBezTo>
                      <a:cubicBezTo>
                        <a:pt x="585204" y="799563"/>
                        <a:pt x="582293" y="802897"/>
                        <a:pt x="578896" y="802897"/>
                      </a:cubicBezTo>
                      <a:cubicBezTo>
                        <a:pt x="575499" y="802897"/>
                        <a:pt x="572588" y="799563"/>
                        <a:pt x="572588" y="795674"/>
                      </a:cubicBezTo>
                      <a:cubicBezTo>
                        <a:pt x="572588" y="791784"/>
                        <a:pt x="575499" y="788451"/>
                        <a:pt x="578896" y="788451"/>
                      </a:cubicBezTo>
                      <a:close/>
                      <a:moveTo>
                        <a:pt x="559971" y="788451"/>
                      </a:moveTo>
                      <a:cubicBezTo>
                        <a:pt x="563368" y="788451"/>
                        <a:pt x="565794" y="791784"/>
                        <a:pt x="565794" y="795674"/>
                      </a:cubicBezTo>
                      <a:cubicBezTo>
                        <a:pt x="565794" y="799563"/>
                        <a:pt x="563368" y="802897"/>
                        <a:pt x="559971" y="802897"/>
                      </a:cubicBezTo>
                      <a:cubicBezTo>
                        <a:pt x="556089" y="802897"/>
                        <a:pt x="553663" y="799563"/>
                        <a:pt x="553663" y="795674"/>
                      </a:cubicBezTo>
                      <a:cubicBezTo>
                        <a:pt x="553663" y="791784"/>
                        <a:pt x="556089" y="788451"/>
                        <a:pt x="559971" y="788451"/>
                      </a:cubicBezTo>
                      <a:close/>
                      <a:moveTo>
                        <a:pt x="540562" y="788451"/>
                      </a:moveTo>
                      <a:cubicBezTo>
                        <a:pt x="543958" y="788451"/>
                        <a:pt x="546870" y="791784"/>
                        <a:pt x="546870" y="795674"/>
                      </a:cubicBezTo>
                      <a:cubicBezTo>
                        <a:pt x="546870" y="799563"/>
                        <a:pt x="543958" y="802897"/>
                        <a:pt x="540562" y="802897"/>
                      </a:cubicBezTo>
                      <a:cubicBezTo>
                        <a:pt x="537165" y="802897"/>
                        <a:pt x="534254" y="799563"/>
                        <a:pt x="534254" y="795674"/>
                      </a:cubicBezTo>
                      <a:cubicBezTo>
                        <a:pt x="534254" y="791784"/>
                        <a:pt x="537165" y="788451"/>
                        <a:pt x="540562" y="788451"/>
                      </a:cubicBezTo>
                      <a:close/>
                      <a:moveTo>
                        <a:pt x="521637" y="788451"/>
                      </a:moveTo>
                      <a:cubicBezTo>
                        <a:pt x="525034" y="788451"/>
                        <a:pt x="527460" y="791784"/>
                        <a:pt x="527460" y="795674"/>
                      </a:cubicBezTo>
                      <a:cubicBezTo>
                        <a:pt x="527460" y="799563"/>
                        <a:pt x="525034" y="802897"/>
                        <a:pt x="521637" y="802897"/>
                      </a:cubicBezTo>
                      <a:cubicBezTo>
                        <a:pt x="518241" y="802897"/>
                        <a:pt x="515329" y="799563"/>
                        <a:pt x="515329" y="795674"/>
                      </a:cubicBezTo>
                      <a:cubicBezTo>
                        <a:pt x="515329" y="791784"/>
                        <a:pt x="518241" y="788451"/>
                        <a:pt x="521637" y="788451"/>
                      </a:cubicBezTo>
                      <a:close/>
                      <a:moveTo>
                        <a:pt x="502227" y="788451"/>
                      </a:moveTo>
                      <a:cubicBezTo>
                        <a:pt x="505624" y="788451"/>
                        <a:pt x="508536" y="791784"/>
                        <a:pt x="508536" y="795674"/>
                      </a:cubicBezTo>
                      <a:cubicBezTo>
                        <a:pt x="508536" y="799563"/>
                        <a:pt x="505624" y="802897"/>
                        <a:pt x="502227" y="802897"/>
                      </a:cubicBezTo>
                      <a:cubicBezTo>
                        <a:pt x="498831" y="802897"/>
                        <a:pt x="496405" y="799563"/>
                        <a:pt x="496405" y="795674"/>
                      </a:cubicBezTo>
                      <a:cubicBezTo>
                        <a:pt x="496405" y="791784"/>
                        <a:pt x="498831" y="788451"/>
                        <a:pt x="502227" y="788451"/>
                      </a:cubicBezTo>
                      <a:close/>
                      <a:moveTo>
                        <a:pt x="483303" y="788451"/>
                      </a:moveTo>
                      <a:cubicBezTo>
                        <a:pt x="486700" y="788451"/>
                        <a:pt x="489611" y="791784"/>
                        <a:pt x="489611" y="795674"/>
                      </a:cubicBezTo>
                      <a:cubicBezTo>
                        <a:pt x="489611" y="799563"/>
                        <a:pt x="486700" y="802897"/>
                        <a:pt x="483303" y="802897"/>
                      </a:cubicBezTo>
                      <a:cubicBezTo>
                        <a:pt x="479906" y="802897"/>
                        <a:pt x="476995" y="799563"/>
                        <a:pt x="476995" y="795674"/>
                      </a:cubicBezTo>
                      <a:cubicBezTo>
                        <a:pt x="476995" y="791784"/>
                        <a:pt x="479906" y="788451"/>
                        <a:pt x="483303" y="788451"/>
                      </a:cubicBezTo>
                      <a:close/>
                      <a:moveTo>
                        <a:pt x="980678" y="766781"/>
                      </a:moveTo>
                      <a:cubicBezTo>
                        <a:pt x="984074" y="766781"/>
                        <a:pt x="986986" y="769559"/>
                        <a:pt x="986986" y="774004"/>
                      </a:cubicBezTo>
                      <a:cubicBezTo>
                        <a:pt x="986986" y="777893"/>
                        <a:pt x="984074" y="780672"/>
                        <a:pt x="980678" y="780672"/>
                      </a:cubicBezTo>
                      <a:cubicBezTo>
                        <a:pt x="977281" y="780672"/>
                        <a:pt x="974370" y="777893"/>
                        <a:pt x="974370" y="774004"/>
                      </a:cubicBezTo>
                      <a:cubicBezTo>
                        <a:pt x="974370" y="769559"/>
                        <a:pt x="977281" y="766781"/>
                        <a:pt x="980678" y="766781"/>
                      </a:cubicBezTo>
                      <a:close/>
                      <a:moveTo>
                        <a:pt x="961268" y="766781"/>
                      </a:moveTo>
                      <a:cubicBezTo>
                        <a:pt x="964665" y="766781"/>
                        <a:pt x="967576" y="769559"/>
                        <a:pt x="967576" y="774004"/>
                      </a:cubicBezTo>
                      <a:cubicBezTo>
                        <a:pt x="967576" y="777893"/>
                        <a:pt x="964665" y="780672"/>
                        <a:pt x="961268" y="780672"/>
                      </a:cubicBezTo>
                      <a:cubicBezTo>
                        <a:pt x="957871" y="780672"/>
                        <a:pt x="955445" y="777893"/>
                        <a:pt x="955445" y="774004"/>
                      </a:cubicBezTo>
                      <a:cubicBezTo>
                        <a:pt x="955445" y="769559"/>
                        <a:pt x="957871" y="766781"/>
                        <a:pt x="961268" y="766781"/>
                      </a:cubicBezTo>
                      <a:close/>
                      <a:moveTo>
                        <a:pt x="942343" y="766781"/>
                      </a:moveTo>
                      <a:cubicBezTo>
                        <a:pt x="945740" y="766781"/>
                        <a:pt x="948652" y="769559"/>
                        <a:pt x="948652" y="774004"/>
                      </a:cubicBezTo>
                      <a:cubicBezTo>
                        <a:pt x="948652" y="777893"/>
                        <a:pt x="945740" y="780672"/>
                        <a:pt x="942343" y="780672"/>
                      </a:cubicBezTo>
                      <a:cubicBezTo>
                        <a:pt x="938947" y="780672"/>
                        <a:pt x="936035" y="777893"/>
                        <a:pt x="936035" y="774004"/>
                      </a:cubicBezTo>
                      <a:cubicBezTo>
                        <a:pt x="936035" y="769559"/>
                        <a:pt x="938947" y="766781"/>
                        <a:pt x="942343" y="766781"/>
                      </a:cubicBezTo>
                      <a:close/>
                      <a:moveTo>
                        <a:pt x="923419" y="766781"/>
                      </a:moveTo>
                      <a:cubicBezTo>
                        <a:pt x="926816" y="766781"/>
                        <a:pt x="929242" y="769559"/>
                        <a:pt x="929242" y="774004"/>
                      </a:cubicBezTo>
                      <a:cubicBezTo>
                        <a:pt x="929242" y="777893"/>
                        <a:pt x="926816" y="780672"/>
                        <a:pt x="923419" y="780672"/>
                      </a:cubicBezTo>
                      <a:cubicBezTo>
                        <a:pt x="920022" y="780672"/>
                        <a:pt x="917111" y="777893"/>
                        <a:pt x="917111" y="774004"/>
                      </a:cubicBezTo>
                      <a:cubicBezTo>
                        <a:pt x="917111" y="769559"/>
                        <a:pt x="920022" y="766781"/>
                        <a:pt x="923419" y="766781"/>
                      </a:cubicBezTo>
                      <a:close/>
                      <a:moveTo>
                        <a:pt x="904009" y="766781"/>
                      </a:moveTo>
                      <a:cubicBezTo>
                        <a:pt x="907406" y="766781"/>
                        <a:pt x="910317" y="769559"/>
                        <a:pt x="910317" y="774004"/>
                      </a:cubicBezTo>
                      <a:cubicBezTo>
                        <a:pt x="910317" y="777893"/>
                        <a:pt x="907406" y="780672"/>
                        <a:pt x="904009" y="780672"/>
                      </a:cubicBezTo>
                      <a:cubicBezTo>
                        <a:pt x="900613" y="780672"/>
                        <a:pt x="897701" y="777893"/>
                        <a:pt x="897701" y="774004"/>
                      </a:cubicBezTo>
                      <a:cubicBezTo>
                        <a:pt x="897701" y="769559"/>
                        <a:pt x="900613" y="766781"/>
                        <a:pt x="904009" y="766781"/>
                      </a:cubicBezTo>
                      <a:close/>
                      <a:moveTo>
                        <a:pt x="578896" y="766781"/>
                      </a:moveTo>
                      <a:cubicBezTo>
                        <a:pt x="582293" y="766781"/>
                        <a:pt x="585204" y="769559"/>
                        <a:pt x="585204" y="774004"/>
                      </a:cubicBezTo>
                      <a:cubicBezTo>
                        <a:pt x="585204" y="777893"/>
                        <a:pt x="582293" y="780672"/>
                        <a:pt x="578896" y="780672"/>
                      </a:cubicBezTo>
                      <a:cubicBezTo>
                        <a:pt x="575499" y="780672"/>
                        <a:pt x="572588" y="777893"/>
                        <a:pt x="572588" y="774004"/>
                      </a:cubicBezTo>
                      <a:cubicBezTo>
                        <a:pt x="572588" y="769559"/>
                        <a:pt x="575499" y="766781"/>
                        <a:pt x="578896" y="766781"/>
                      </a:cubicBezTo>
                      <a:close/>
                      <a:moveTo>
                        <a:pt x="559971" y="766781"/>
                      </a:moveTo>
                      <a:cubicBezTo>
                        <a:pt x="563368" y="766781"/>
                        <a:pt x="565794" y="769559"/>
                        <a:pt x="565794" y="774004"/>
                      </a:cubicBezTo>
                      <a:cubicBezTo>
                        <a:pt x="565794" y="777893"/>
                        <a:pt x="563368" y="780672"/>
                        <a:pt x="559971" y="780672"/>
                      </a:cubicBezTo>
                      <a:cubicBezTo>
                        <a:pt x="556089" y="780672"/>
                        <a:pt x="553663" y="777893"/>
                        <a:pt x="553663" y="774004"/>
                      </a:cubicBezTo>
                      <a:cubicBezTo>
                        <a:pt x="553663" y="769559"/>
                        <a:pt x="556089" y="766781"/>
                        <a:pt x="559971" y="766781"/>
                      </a:cubicBezTo>
                      <a:close/>
                      <a:moveTo>
                        <a:pt x="540562" y="766781"/>
                      </a:moveTo>
                      <a:cubicBezTo>
                        <a:pt x="543958" y="766781"/>
                        <a:pt x="546870" y="769559"/>
                        <a:pt x="546870" y="774004"/>
                      </a:cubicBezTo>
                      <a:cubicBezTo>
                        <a:pt x="546870" y="777893"/>
                        <a:pt x="543958" y="780672"/>
                        <a:pt x="540562" y="780672"/>
                      </a:cubicBezTo>
                      <a:cubicBezTo>
                        <a:pt x="537165" y="780672"/>
                        <a:pt x="534254" y="777893"/>
                        <a:pt x="534254" y="774004"/>
                      </a:cubicBezTo>
                      <a:cubicBezTo>
                        <a:pt x="534254" y="769559"/>
                        <a:pt x="537165" y="766781"/>
                        <a:pt x="540562" y="766781"/>
                      </a:cubicBezTo>
                      <a:close/>
                      <a:moveTo>
                        <a:pt x="521637" y="766781"/>
                      </a:moveTo>
                      <a:cubicBezTo>
                        <a:pt x="525034" y="766781"/>
                        <a:pt x="527460" y="769559"/>
                        <a:pt x="527460" y="774004"/>
                      </a:cubicBezTo>
                      <a:cubicBezTo>
                        <a:pt x="527460" y="777893"/>
                        <a:pt x="525034" y="780672"/>
                        <a:pt x="521637" y="780672"/>
                      </a:cubicBezTo>
                      <a:cubicBezTo>
                        <a:pt x="518241" y="780672"/>
                        <a:pt x="515329" y="777893"/>
                        <a:pt x="515329" y="774004"/>
                      </a:cubicBezTo>
                      <a:cubicBezTo>
                        <a:pt x="515329" y="769559"/>
                        <a:pt x="518241" y="766781"/>
                        <a:pt x="521637" y="766781"/>
                      </a:cubicBezTo>
                      <a:close/>
                      <a:moveTo>
                        <a:pt x="502227" y="766781"/>
                      </a:moveTo>
                      <a:cubicBezTo>
                        <a:pt x="505624" y="766781"/>
                        <a:pt x="508536" y="769559"/>
                        <a:pt x="508536" y="774004"/>
                      </a:cubicBezTo>
                      <a:cubicBezTo>
                        <a:pt x="508536" y="777893"/>
                        <a:pt x="505624" y="780672"/>
                        <a:pt x="502227" y="780672"/>
                      </a:cubicBezTo>
                      <a:cubicBezTo>
                        <a:pt x="498831" y="780672"/>
                        <a:pt x="496405" y="777893"/>
                        <a:pt x="496405" y="774004"/>
                      </a:cubicBezTo>
                      <a:cubicBezTo>
                        <a:pt x="496405" y="769559"/>
                        <a:pt x="498831" y="766781"/>
                        <a:pt x="502227" y="766781"/>
                      </a:cubicBezTo>
                      <a:close/>
                      <a:moveTo>
                        <a:pt x="483303" y="766781"/>
                      </a:moveTo>
                      <a:cubicBezTo>
                        <a:pt x="486700" y="766781"/>
                        <a:pt x="489611" y="769559"/>
                        <a:pt x="489611" y="774004"/>
                      </a:cubicBezTo>
                      <a:cubicBezTo>
                        <a:pt x="489611" y="777893"/>
                        <a:pt x="486700" y="780672"/>
                        <a:pt x="483303" y="780672"/>
                      </a:cubicBezTo>
                      <a:cubicBezTo>
                        <a:pt x="479906" y="780672"/>
                        <a:pt x="476995" y="777893"/>
                        <a:pt x="476995" y="774004"/>
                      </a:cubicBezTo>
                      <a:cubicBezTo>
                        <a:pt x="476995" y="769559"/>
                        <a:pt x="479906" y="766781"/>
                        <a:pt x="483303" y="766781"/>
                      </a:cubicBezTo>
                      <a:close/>
                      <a:moveTo>
                        <a:pt x="1057346" y="744555"/>
                      </a:moveTo>
                      <a:cubicBezTo>
                        <a:pt x="1060743" y="744555"/>
                        <a:pt x="1063169" y="747889"/>
                        <a:pt x="1063169" y="751778"/>
                      </a:cubicBezTo>
                      <a:cubicBezTo>
                        <a:pt x="1063169" y="755668"/>
                        <a:pt x="1060743" y="759002"/>
                        <a:pt x="1057346" y="759002"/>
                      </a:cubicBezTo>
                      <a:cubicBezTo>
                        <a:pt x="1053950" y="759002"/>
                        <a:pt x="1051038" y="755668"/>
                        <a:pt x="1051038" y="751778"/>
                      </a:cubicBezTo>
                      <a:cubicBezTo>
                        <a:pt x="1051038" y="747889"/>
                        <a:pt x="1053950" y="744555"/>
                        <a:pt x="1057346" y="744555"/>
                      </a:cubicBezTo>
                      <a:close/>
                      <a:moveTo>
                        <a:pt x="1037936" y="744555"/>
                      </a:moveTo>
                      <a:cubicBezTo>
                        <a:pt x="1041333" y="744555"/>
                        <a:pt x="1044245" y="747889"/>
                        <a:pt x="1044245" y="751778"/>
                      </a:cubicBezTo>
                      <a:cubicBezTo>
                        <a:pt x="1044245" y="755668"/>
                        <a:pt x="1041333" y="759002"/>
                        <a:pt x="1037936" y="759002"/>
                      </a:cubicBezTo>
                      <a:cubicBezTo>
                        <a:pt x="1034540" y="759002"/>
                        <a:pt x="1031628" y="755668"/>
                        <a:pt x="1031628" y="751778"/>
                      </a:cubicBezTo>
                      <a:cubicBezTo>
                        <a:pt x="1031628" y="747889"/>
                        <a:pt x="1034540" y="744555"/>
                        <a:pt x="1037936" y="744555"/>
                      </a:cubicBezTo>
                      <a:close/>
                      <a:moveTo>
                        <a:pt x="980678" y="744555"/>
                      </a:moveTo>
                      <a:cubicBezTo>
                        <a:pt x="984074" y="744555"/>
                        <a:pt x="986986" y="747889"/>
                        <a:pt x="986986" y="751778"/>
                      </a:cubicBezTo>
                      <a:cubicBezTo>
                        <a:pt x="986986" y="755668"/>
                        <a:pt x="984074" y="759002"/>
                        <a:pt x="980678" y="759002"/>
                      </a:cubicBezTo>
                      <a:cubicBezTo>
                        <a:pt x="977281" y="759002"/>
                        <a:pt x="974370" y="755668"/>
                        <a:pt x="974370" y="751778"/>
                      </a:cubicBezTo>
                      <a:cubicBezTo>
                        <a:pt x="974370" y="747889"/>
                        <a:pt x="977281" y="744555"/>
                        <a:pt x="980678" y="744555"/>
                      </a:cubicBezTo>
                      <a:close/>
                      <a:moveTo>
                        <a:pt x="961268" y="744555"/>
                      </a:moveTo>
                      <a:cubicBezTo>
                        <a:pt x="964665" y="744555"/>
                        <a:pt x="967576" y="747889"/>
                        <a:pt x="967576" y="751778"/>
                      </a:cubicBezTo>
                      <a:cubicBezTo>
                        <a:pt x="967576" y="755668"/>
                        <a:pt x="964665" y="759002"/>
                        <a:pt x="961268" y="759002"/>
                      </a:cubicBezTo>
                      <a:cubicBezTo>
                        <a:pt x="957871" y="759002"/>
                        <a:pt x="955445" y="755668"/>
                        <a:pt x="955445" y="751778"/>
                      </a:cubicBezTo>
                      <a:cubicBezTo>
                        <a:pt x="955445" y="747889"/>
                        <a:pt x="957871" y="744555"/>
                        <a:pt x="961268" y="744555"/>
                      </a:cubicBezTo>
                      <a:close/>
                      <a:moveTo>
                        <a:pt x="942343" y="744555"/>
                      </a:moveTo>
                      <a:cubicBezTo>
                        <a:pt x="945740" y="744555"/>
                        <a:pt x="948652" y="747889"/>
                        <a:pt x="948652" y="751778"/>
                      </a:cubicBezTo>
                      <a:cubicBezTo>
                        <a:pt x="948652" y="755668"/>
                        <a:pt x="945740" y="759002"/>
                        <a:pt x="942343" y="759002"/>
                      </a:cubicBezTo>
                      <a:cubicBezTo>
                        <a:pt x="938947" y="759002"/>
                        <a:pt x="936035" y="755668"/>
                        <a:pt x="936035" y="751778"/>
                      </a:cubicBezTo>
                      <a:cubicBezTo>
                        <a:pt x="936035" y="747889"/>
                        <a:pt x="938947" y="744555"/>
                        <a:pt x="942343" y="744555"/>
                      </a:cubicBezTo>
                      <a:close/>
                      <a:moveTo>
                        <a:pt x="923419" y="744555"/>
                      </a:moveTo>
                      <a:cubicBezTo>
                        <a:pt x="926816" y="744555"/>
                        <a:pt x="929242" y="747889"/>
                        <a:pt x="929242" y="751778"/>
                      </a:cubicBezTo>
                      <a:cubicBezTo>
                        <a:pt x="929242" y="755668"/>
                        <a:pt x="926816" y="759002"/>
                        <a:pt x="923419" y="759002"/>
                      </a:cubicBezTo>
                      <a:cubicBezTo>
                        <a:pt x="920022" y="759002"/>
                        <a:pt x="917111" y="755668"/>
                        <a:pt x="917111" y="751778"/>
                      </a:cubicBezTo>
                      <a:cubicBezTo>
                        <a:pt x="917111" y="747889"/>
                        <a:pt x="920022" y="744555"/>
                        <a:pt x="923419" y="744555"/>
                      </a:cubicBezTo>
                      <a:close/>
                      <a:moveTo>
                        <a:pt x="904009" y="744555"/>
                      </a:moveTo>
                      <a:cubicBezTo>
                        <a:pt x="907406" y="744555"/>
                        <a:pt x="910317" y="747889"/>
                        <a:pt x="910317" y="751778"/>
                      </a:cubicBezTo>
                      <a:cubicBezTo>
                        <a:pt x="910317" y="755668"/>
                        <a:pt x="907406" y="759002"/>
                        <a:pt x="904009" y="759002"/>
                      </a:cubicBezTo>
                      <a:cubicBezTo>
                        <a:pt x="900613" y="759002"/>
                        <a:pt x="897701" y="755668"/>
                        <a:pt x="897701" y="751778"/>
                      </a:cubicBezTo>
                      <a:cubicBezTo>
                        <a:pt x="897701" y="747889"/>
                        <a:pt x="900613" y="744555"/>
                        <a:pt x="904009" y="744555"/>
                      </a:cubicBezTo>
                      <a:close/>
                      <a:moveTo>
                        <a:pt x="617230" y="744555"/>
                      </a:moveTo>
                      <a:cubicBezTo>
                        <a:pt x="620627" y="744555"/>
                        <a:pt x="623538" y="747889"/>
                        <a:pt x="623538" y="751778"/>
                      </a:cubicBezTo>
                      <a:cubicBezTo>
                        <a:pt x="623538" y="755668"/>
                        <a:pt x="620627" y="759002"/>
                        <a:pt x="617230" y="759002"/>
                      </a:cubicBezTo>
                      <a:cubicBezTo>
                        <a:pt x="613833" y="759002"/>
                        <a:pt x="610922" y="755668"/>
                        <a:pt x="610922" y="751778"/>
                      </a:cubicBezTo>
                      <a:cubicBezTo>
                        <a:pt x="610922" y="747889"/>
                        <a:pt x="613833" y="744555"/>
                        <a:pt x="617230" y="744555"/>
                      </a:cubicBezTo>
                      <a:close/>
                      <a:moveTo>
                        <a:pt x="597820" y="744555"/>
                      </a:moveTo>
                      <a:cubicBezTo>
                        <a:pt x="601217" y="744555"/>
                        <a:pt x="604129" y="747889"/>
                        <a:pt x="604129" y="751778"/>
                      </a:cubicBezTo>
                      <a:cubicBezTo>
                        <a:pt x="604129" y="755668"/>
                        <a:pt x="601217" y="759002"/>
                        <a:pt x="597820" y="759002"/>
                      </a:cubicBezTo>
                      <a:cubicBezTo>
                        <a:pt x="594424" y="759002"/>
                        <a:pt x="591998" y="755668"/>
                        <a:pt x="591998" y="751778"/>
                      </a:cubicBezTo>
                      <a:cubicBezTo>
                        <a:pt x="591998" y="747889"/>
                        <a:pt x="594424" y="744555"/>
                        <a:pt x="597820" y="744555"/>
                      </a:cubicBezTo>
                      <a:close/>
                      <a:moveTo>
                        <a:pt x="578896" y="744555"/>
                      </a:moveTo>
                      <a:cubicBezTo>
                        <a:pt x="582293" y="744555"/>
                        <a:pt x="585204" y="747889"/>
                        <a:pt x="585204" y="751778"/>
                      </a:cubicBezTo>
                      <a:cubicBezTo>
                        <a:pt x="585204" y="755668"/>
                        <a:pt x="582293" y="759002"/>
                        <a:pt x="578896" y="759002"/>
                      </a:cubicBezTo>
                      <a:cubicBezTo>
                        <a:pt x="575499" y="759002"/>
                        <a:pt x="572588" y="755668"/>
                        <a:pt x="572588" y="751778"/>
                      </a:cubicBezTo>
                      <a:cubicBezTo>
                        <a:pt x="572588" y="747889"/>
                        <a:pt x="575499" y="744555"/>
                        <a:pt x="578896" y="744555"/>
                      </a:cubicBezTo>
                      <a:close/>
                      <a:moveTo>
                        <a:pt x="559971" y="744555"/>
                      </a:moveTo>
                      <a:cubicBezTo>
                        <a:pt x="563368" y="744555"/>
                        <a:pt x="565794" y="747889"/>
                        <a:pt x="565794" y="751778"/>
                      </a:cubicBezTo>
                      <a:cubicBezTo>
                        <a:pt x="565794" y="755668"/>
                        <a:pt x="563368" y="759002"/>
                        <a:pt x="559971" y="759002"/>
                      </a:cubicBezTo>
                      <a:cubicBezTo>
                        <a:pt x="556089" y="759002"/>
                        <a:pt x="553663" y="755668"/>
                        <a:pt x="553663" y="751778"/>
                      </a:cubicBezTo>
                      <a:cubicBezTo>
                        <a:pt x="553663" y="747889"/>
                        <a:pt x="556089" y="744555"/>
                        <a:pt x="559971" y="744555"/>
                      </a:cubicBezTo>
                      <a:close/>
                      <a:moveTo>
                        <a:pt x="540562" y="744555"/>
                      </a:moveTo>
                      <a:cubicBezTo>
                        <a:pt x="543958" y="744555"/>
                        <a:pt x="546870" y="747889"/>
                        <a:pt x="546870" y="751778"/>
                      </a:cubicBezTo>
                      <a:cubicBezTo>
                        <a:pt x="546870" y="755668"/>
                        <a:pt x="543958" y="759002"/>
                        <a:pt x="540562" y="759002"/>
                      </a:cubicBezTo>
                      <a:cubicBezTo>
                        <a:pt x="537165" y="759002"/>
                        <a:pt x="534254" y="755668"/>
                        <a:pt x="534254" y="751778"/>
                      </a:cubicBezTo>
                      <a:cubicBezTo>
                        <a:pt x="534254" y="747889"/>
                        <a:pt x="537165" y="744555"/>
                        <a:pt x="540562" y="744555"/>
                      </a:cubicBezTo>
                      <a:close/>
                      <a:moveTo>
                        <a:pt x="521637" y="744555"/>
                      </a:moveTo>
                      <a:cubicBezTo>
                        <a:pt x="525034" y="744555"/>
                        <a:pt x="527460" y="747889"/>
                        <a:pt x="527460" y="751778"/>
                      </a:cubicBezTo>
                      <a:cubicBezTo>
                        <a:pt x="527460" y="755668"/>
                        <a:pt x="525034" y="759002"/>
                        <a:pt x="521637" y="759002"/>
                      </a:cubicBezTo>
                      <a:cubicBezTo>
                        <a:pt x="518241" y="759002"/>
                        <a:pt x="515329" y="755668"/>
                        <a:pt x="515329" y="751778"/>
                      </a:cubicBezTo>
                      <a:cubicBezTo>
                        <a:pt x="515329" y="747889"/>
                        <a:pt x="518241" y="744555"/>
                        <a:pt x="521637" y="744555"/>
                      </a:cubicBezTo>
                      <a:close/>
                      <a:moveTo>
                        <a:pt x="502227" y="744555"/>
                      </a:moveTo>
                      <a:cubicBezTo>
                        <a:pt x="505624" y="744555"/>
                        <a:pt x="508536" y="747889"/>
                        <a:pt x="508536" y="751778"/>
                      </a:cubicBezTo>
                      <a:cubicBezTo>
                        <a:pt x="508536" y="755668"/>
                        <a:pt x="505624" y="759002"/>
                        <a:pt x="502227" y="759002"/>
                      </a:cubicBezTo>
                      <a:cubicBezTo>
                        <a:pt x="498831" y="759002"/>
                        <a:pt x="496405" y="755668"/>
                        <a:pt x="496405" y="751778"/>
                      </a:cubicBezTo>
                      <a:cubicBezTo>
                        <a:pt x="496405" y="747889"/>
                        <a:pt x="498831" y="744555"/>
                        <a:pt x="502227" y="744555"/>
                      </a:cubicBezTo>
                      <a:close/>
                      <a:moveTo>
                        <a:pt x="483303" y="744555"/>
                      </a:moveTo>
                      <a:cubicBezTo>
                        <a:pt x="486700" y="744555"/>
                        <a:pt x="489611" y="747889"/>
                        <a:pt x="489611" y="751778"/>
                      </a:cubicBezTo>
                      <a:cubicBezTo>
                        <a:pt x="489611" y="755668"/>
                        <a:pt x="486700" y="759002"/>
                        <a:pt x="483303" y="759002"/>
                      </a:cubicBezTo>
                      <a:cubicBezTo>
                        <a:pt x="479906" y="759002"/>
                        <a:pt x="476995" y="755668"/>
                        <a:pt x="476995" y="751778"/>
                      </a:cubicBezTo>
                      <a:cubicBezTo>
                        <a:pt x="476995" y="747889"/>
                        <a:pt x="479906" y="744555"/>
                        <a:pt x="483303" y="744555"/>
                      </a:cubicBezTo>
                      <a:close/>
                      <a:moveTo>
                        <a:pt x="1057346" y="722885"/>
                      </a:moveTo>
                      <a:cubicBezTo>
                        <a:pt x="1060743" y="722885"/>
                        <a:pt x="1063169" y="726219"/>
                        <a:pt x="1063169" y="730109"/>
                      </a:cubicBezTo>
                      <a:cubicBezTo>
                        <a:pt x="1063169" y="733998"/>
                        <a:pt x="1060743" y="736776"/>
                        <a:pt x="1057346" y="736776"/>
                      </a:cubicBezTo>
                      <a:cubicBezTo>
                        <a:pt x="1053950" y="736776"/>
                        <a:pt x="1051038" y="733998"/>
                        <a:pt x="1051038" y="730109"/>
                      </a:cubicBezTo>
                      <a:cubicBezTo>
                        <a:pt x="1051038" y="726219"/>
                        <a:pt x="1053950" y="722885"/>
                        <a:pt x="1057346" y="722885"/>
                      </a:cubicBezTo>
                      <a:close/>
                      <a:moveTo>
                        <a:pt x="999602" y="722885"/>
                      </a:moveTo>
                      <a:cubicBezTo>
                        <a:pt x="1002999" y="722885"/>
                        <a:pt x="1005910" y="726219"/>
                        <a:pt x="1005910" y="730109"/>
                      </a:cubicBezTo>
                      <a:cubicBezTo>
                        <a:pt x="1005910" y="733998"/>
                        <a:pt x="1002999" y="736776"/>
                        <a:pt x="999602" y="736776"/>
                      </a:cubicBezTo>
                      <a:cubicBezTo>
                        <a:pt x="996206" y="736776"/>
                        <a:pt x="993779" y="733998"/>
                        <a:pt x="993779" y="730109"/>
                      </a:cubicBezTo>
                      <a:cubicBezTo>
                        <a:pt x="993779" y="726219"/>
                        <a:pt x="996206" y="722885"/>
                        <a:pt x="999602" y="722885"/>
                      </a:cubicBezTo>
                      <a:close/>
                      <a:moveTo>
                        <a:pt x="980678" y="722885"/>
                      </a:moveTo>
                      <a:cubicBezTo>
                        <a:pt x="984074" y="722885"/>
                        <a:pt x="986986" y="726219"/>
                        <a:pt x="986986" y="730109"/>
                      </a:cubicBezTo>
                      <a:cubicBezTo>
                        <a:pt x="986986" y="733998"/>
                        <a:pt x="984074" y="736776"/>
                        <a:pt x="980678" y="736776"/>
                      </a:cubicBezTo>
                      <a:cubicBezTo>
                        <a:pt x="977281" y="736776"/>
                        <a:pt x="974370" y="733998"/>
                        <a:pt x="974370" y="730109"/>
                      </a:cubicBezTo>
                      <a:cubicBezTo>
                        <a:pt x="974370" y="726219"/>
                        <a:pt x="977281" y="722885"/>
                        <a:pt x="980678" y="722885"/>
                      </a:cubicBezTo>
                      <a:close/>
                      <a:moveTo>
                        <a:pt x="961268" y="722885"/>
                      </a:moveTo>
                      <a:cubicBezTo>
                        <a:pt x="964665" y="722885"/>
                        <a:pt x="967576" y="726219"/>
                        <a:pt x="967576" y="730109"/>
                      </a:cubicBezTo>
                      <a:cubicBezTo>
                        <a:pt x="967576" y="733998"/>
                        <a:pt x="964665" y="736776"/>
                        <a:pt x="961268" y="736776"/>
                      </a:cubicBezTo>
                      <a:cubicBezTo>
                        <a:pt x="957871" y="736776"/>
                        <a:pt x="955445" y="733998"/>
                        <a:pt x="955445" y="730109"/>
                      </a:cubicBezTo>
                      <a:cubicBezTo>
                        <a:pt x="955445" y="726219"/>
                        <a:pt x="957871" y="722885"/>
                        <a:pt x="961268" y="722885"/>
                      </a:cubicBezTo>
                      <a:close/>
                      <a:moveTo>
                        <a:pt x="942343" y="722885"/>
                      </a:moveTo>
                      <a:cubicBezTo>
                        <a:pt x="945740" y="722885"/>
                        <a:pt x="948652" y="726219"/>
                        <a:pt x="948652" y="730109"/>
                      </a:cubicBezTo>
                      <a:cubicBezTo>
                        <a:pt x="948652" y="733998"/>
                        <a:pt x="945740" y="736776"/>
                        <a:pt x="942343" y="736776"/>
                      </a:cubicBezTo>
                      <a:cubicBezTo>
                        <a:pt x="938947" y="736776"/>
                        <a:pt x="936035" y="733998"/>
                        <a:pt x="936035" y="730109"/>
                      </a:cubicBezTo>
                      <a:cubicBezTo>
                        <a:pt x="936035" y="726219"/>
                        <a:pt x="938947" y="722885"/>
                        <a:pt x="942343" y="722885"/>
                      </a:cubicBezTo>
                      <a:close/>
                      <a:moveTo>
                        <a:pt x="923419" y="722885"/>
                      </a:moveTo>
                      <a:cubicBezTo>
                        <a:pt x="926816" y="722885"/>
                        <a:pt x="929242" y="726219"/>
                        <a:pt x="929242" y="730109"/>
                      </a:cubicBezTo>
                      <a:cubicBezTo>
                        <a:pt x="929242" y="733998"/>
                        <a:pt x="926816" y="736776"/>
                        <a:pt x="923419" y="736776"/>
                      </a:cubicBezTo>
                      <a:cubicBezTo>
                        <a:pt x="920022" y="736776"/>
                        <a:pt x="917111" y="733998"/>
                        <a:pt x="917111" y="730109"/>
                      </a:cubicBezTo>
                      <a:cubicBezTo>
                        <a:pt x="917111" y="726219"/>
                        <a:pt x="920022" y="722885"/>
                        <a:pt x="923419" y="722885"/>
                      </a:cubicBezTo>
                      <a:close/>
                      <a:moveTo>
                        <a:pt x="904009" y="722885"/>
                      </a:moveTo>
                      <a:cubicBezTo>
                        <a:pt x="907406" y="722885"/>
                        <a:pt x="910317" y="726219"/>
                        <a:pt x="910317" y="730109"/>
                      </a:cubicBezTo>
                      <a:cubicBezTo>
                        <a:pt x="910317" y="733998"/>
                        <a:pt x="907406" y="736776"/>
                        <a:pt x="904009" y="736776"/>
                      </a:cubicBezTo>
                      <a:cubicBezTo>
                        <a:pt x="900613" y="736776"/>
                        <a:pt x="897701" y="733998"/>
                        <a:pt x="897701" y="730109"/>
                      </a:cubicBezTo>
                      <a:cubicBezTo>
                        <a:pt x="897701" y="726219"/>
                        <a:pt x="900613" y="722885"/>
                        <a:pt x="904009" y="722885"/>
                      </a:cubicBezTo>
                      <a:close/>
                      <a:moveTo>
                        <a:pt x="885085" y="722885"/>
                      </a:moveTo>
                      <a:cubicBezTo>
                        <a:pt x="888481" y="722885"/>
                        <a:pt x="891393" y="726219"/>
                        <a:pt x="891393" y="730109"/>
                      </a:cubicBezTo>
                      <a:cubicBezTo>
                        <a:pt x="891393" y="733998"/>
                        <a:pt x="888481" y="736776"/>
                        <a:pt x="885085" y="736776"/>
                      </a:cubicBezTo>
                      <a:cubicBezTo>
                        <a:pt x="881688" y="736776"/>
                        <a:pt x="878777" y="733998"/>
                        <a:pt x="878777" y="730109"/>
                      </a:cubicBezTo>
                      <a:cubicBezTo>
                        <a:pt x="878777" y="726219"/>
                        <a:pt x="881688" y="722885"/>
                        <a:pt x="885085" y="722885"/>
                      </a:cubicBezTo>
                      <a:close/>
                      <a:moveTo>
                        <a:pt x="617230" y="722885"/>
                      </a:moveTo>
                      <a:cubicBezTo>
                        <a:pt x="620627" y="722885"/>
                        <a:pt x="623538" y="726219"/>
                        <a:pt x="623538" y="730109"/>
                      </a:cubicBezTo>
                      <a:cubicBezTo>
                        <a:pt x="623538" y="733998"/>
                        <a:pt x="620627" y="736776"/>
                        <a:pt x="617230" y="736776"/>
                      </a:cubicBezTo>
                      <a:cubicBezTo>
                        <a:pt x="613833" y="736776"/>
                        <a:pt x="610922" y="733998"/>
                        <a:pt x="610922" y="730109"/>
                      </a:cubicBezTo>
                      <a:cubicBezTo>
                        <a:pt x="610922" y="726219"/>
                        <a:pt x="613833" y="722885"/>
                        <a:pt x="617230" y="722885"/>
                      </a:cubicBezTo>
                      <a:close/>
                      <a:moveTo>
                        <a:pt x="597820" y="722885"/>
                      </a:moveTo>
                      <a:cubicBezTo>
                        <a:pt x="601217" y="722885"/>
                        <a:pt x="604129" y="726219"/>
                        <a:pt x="604129" y="730109"/>
                      </a:cubicBezTo>
                      <a:cubicBezTo>
                        <a:pt x="604129" y="733998"/>
                        <a:pt x="601217" y="736776"/>
                        <a:pt x="597820" y="736776"/>
                      </a:cubicBezTo>
                      <a:cubicBezTo>
                        <a:pt x="594424" y="736776"/>
                        <a:pt x="591998" y="733998"/>
                        <a:pt x="591998" y="730109"/>
                      </a:cubicBezTo>
                      <a:cubicBezTo>
                        <a:pt x="591998" y="726219"/>
                        <a:pt x="594424" y="722885"/>
                        <a:pt x="597820" y="722885"/>
                      </a:cubicBezTo>
                      <a:close/>
                      <a:moveTo>
                        <a:pt x="578896" y="722885"/>
                      </a:moveTo>
                      <a:cubicBezTo>
                        <a:pt x="582293" y="722885"/>
                        <a:pt x="585204" y="726219"/>
                        <a:pt x="585204" y="730109"/>
                      </a:cubicBezTo>
                      <a:cubicBezTo>
                        <a:pt x="585204" y="733998"/>
                        <a:pt x="582293" y="736776"/>
                        <a:pt x="578896" y="736776"/>
                      </a:cubicBezTo>
                      <a:cubicBezTo>
                        <a:pt x="575499" y="736776"/>
                        <a:pt x="572588" y="733998"/>
                        <a:pt x="572588" y="730109"/>
                      </a:cubicBezTo>
                      <a:cubicBezTo>
                        <a:pt x="572588" y="726219"/>
                        <a:pt x="575499" y="722885"/>
                        <a:pt x="578896" y="722885"/>
                      </a:cubicBezTo>
                      <a:close/>
                      <a:moveTo>
                        <a:pt x="559971" y="722885"/>
                      </a:moveTo>
                      <a:cubicBezTo>
                        <a:pt x="563368" y="722885"/>
                        <a:pt x="565794" y="726219"/>
                        <a:pt x="565794" y="730109"/>
                      </a:cubicBezTo>
                      <a:cubicBezTo>
                        <a:pt x="565794" y="733998"/>
                        <a:pt x="563368" y="736776"/>
                        <a:pt x="559971" y="736776"/>
                      </a:cubicBezTo>
                      <a:cubicBezTo>
                        <a:pt x="556089" y="736776"/>
                        <a:pt x="553663" y="733998"/>
                        <a:pt x="553663" y="730109"/>
                      </a:cubicBezTo>
                      <a:cubicBezTo>
                        <a:pt x="553663" y="726219"/>
                        <a:pt x="556089" y="722885"/>
                        <a:pt x="559971" y="722885"/>
                      </a:cubicBezTo>
                      <a:close/>
                      <a:moveTo>
                        <a:pt x="540562" y="722885"/>
                      </a:moveTo>
                      <a:cubicBezTo>
                        <a:pt x="543958" y="722885"/>
                        <a:pt x="546870" y="726219"/>
                        <a:pt x="546870" y="730109"/>
                      </a:cubicBezTo>
                      <a:cubicBezTo>
                        <a:pt x="546870" y="733998"/>
                        <a:pt x="543958" y="736776"/>
                        <a:pt x="540562" y="736776"/>
                      </a:cubicBezTo>
                      <a:cubicBezTo>
                        <a:pt x="537165" y="736776"/>
                        <a:pt x="534254" y="733998"/>
                        <a:pt x="534254" y="730109"/>
                      </a:cubicBezTo>
                      <a:cubicBezTo>
                        <a:pt x="534254" y="726219"/>
                        <a:pt x="537165" y="722885"/>
                        <a:pt x="540562" y="722885"/>
                      </a:cubicBezTo>
                      <a:close/>
                      <a:moveTo>
                        <a:pt x="521637" y="722885"/>
                      </a:moveTo>
                      <a:cubicBezTo>
                        <a:pt x="525034" y="722885"/>
                        <a:pt x="527460" y="726219"/>
                        <a:pt x="527460" y="730109"/>
                      </a:cubicBezTo>
                      <a:cubicBezTo>
                        <a:pt x="527460" y="733998"/>
                        <a:pt x="525034" y="736776"/>
                        <a:pt x="521637" y="736776"/>
                      </a:cubicBezTo>
                      <a:cubicBezTo>
                        <a:pt x="518241" y="736776"/>
                        <a:pt x="515329" y="733998"/>
                        <a:pt x="515329" y="730109"/>
                      </a:cubicBezTo>
                      <a:cubicBezTo>
                        <a:pt x="515329" y="726219"/>
                        <a:pt x="518241" y="722885"/>
                        <a:pt x="521637" y="722885"/>
                      </a:cubicBezTo>
                      <a:close/>
                      <a:moveTo>
                        <a:pt x="502227" y="722885"/>
                      </a:moveTo>
                      <a:cubicBezTo>
                        <a:pt x="505624" y="722885"/>
                        <a:pt x="508536" y="726219"/>
                        <a:pt x="508536" y="730109"/>
                      </a:cubicBezTo>
                      <a:cubicBezTo>
                        <a:pt x="508536" y="733998"/>
                        <a:pt x="505624" y="736776"/>
                        <a:pt x="502227" y="736776"/>
                      </a:cubicBezTo>
                      <a:cubicBezTo>
                        <a:pt x="498831" y="736776"/>
                        <a:pt x="496405" y="733998"/>
                        <a:pt x="496405" y="730109"/>
                      </a:cubicBezTo>
                      <a:cubicBezTo>
                        <a:pt x="496405" y="726219"/>
                        <a:pt x="498831" y="722885"/>
                        <a:pt x="502227" y="722885"/>
                      </a:cubicBezTo>
                      <a:close/>
                      <a:moveTo>
                        <a:pt x="483303" y="722885"/>
                      </a:moveTo>
                      <a:cubicBezTo>
                        <a:pt x="486700" y="722885"/>
                        <a:pt x="489611" y="726219"/>
                        <a:pt x="489611" y="730109"/>
                      </a:cubicBezTo>
                      <a:cubicBezTo>
                        <a:pt x="489611" y="733998"/>
                        <a:pt x="486700" y="736776"/>
                        <a:pt x="483303" y="736776"/>
                      </a:cubicBezTo>
                      <a:cubicBezTo>
                        <a:pt x="479906" y="736776"/>
                        <a:pt x="476995" y="733998"/>
                        <a:pt x="476995" y="730109"/>
                      </a:cubicBezTo>
                      <a:cubicBezTo>
                        <a:pt x="476995" y="726219"/>
                        <a:pt x="479906" y="722885"/>
                        <a:pt x="483303" y="722885"/>
                      </a:cubicBezTo>
                      <a:close/>
                      <a:moveTo>
                        <a:pt x="999602" y="701215"/>
                      </a:moveTo>
                      <a:cubicBezTo>
                        <a:pt x="1002999" y="701215"/>
                        <a:pt x="1005910" y="703994"/>
                        <a:pt x="1005910" y="707883"/>
                      </a:cubicBezTo>
                      <a:cubicBezTo>
                        <a:pt x="1005910" y="711773"/>
                        <a:pt x="1002999" y="715106"/>
                        <a:pt x="999602" y="715106"/>
                      </a:cubicBezTo>
                      <a:cubicBezTo>
                        <a:pt x="996206" y="715106"/>
                        <a:pt x="993779" y="711773"/>
                        <a:pt x="993779" y="707883"/>
                      </a:cubicBezTo>
                      <a:cubicBezTo>
                        <a:pt x="993779" y="703994"/>
                        <a:pt x="996206" y="701215"/>
                        <a:pt x="999602" y="701215"/>
                      </a:cubicBezTo>
                      <a:close/>
                      <a:moveTo>
                        <a:pt x="1019012" y="700660"/>
                      </a:moveTo>
                      <a:cubicBezTo>
                        <a:pt x="1022409" y="700660"/>
                        <a:pt x="1024835" y="703994"/>
                        <a:pt x="1024835" y="707883"/>
                      </a:cubicBezTo>
                      <a:cubicBezTo>
                        <a:pt x="1024835" y="711773"/>
                        <a:pt x="1022409" y="715106"/>
                        <a:pt x="1019012" y="715106"/>
                      </a:cubicBezTo>
                      <a:cubicBezTo>
                        <a:pt x="1015615" y="715106"/>
                        <a:pt x="1012704" y="711773"/>
                        <a:pt x="1012704" y="707883"/>
                      </a:cubicBezTo>
                      <a:cubicBezTo>
                        <a:pt x="1012704" y="703994"/>
                        <a:pt x="1015615" y="700660"/>
                        <a:pt x="1019012" y="700660"/>
                      </a:cubicBezTo>
                      <a:close/>
                      <a:moveTo>
                        <a:pt x="980678" y="700660"/>
                      </a:moveTo>
                      <a:cubicBezTo>
                        <a:pt x="984074" y="700660"/>
                        <a:pt x="986986" y="703994"/>
                        <a:pt x="986986" y="707883"/>
                      </a:cubicBezTo>
                      <a:cubicBezTo>
                        <a:pt x="986986" y="711773"/>
                        <a:pt x="984074" y="715106"/>
                        <a:pt x="980678" y="715106"/>
                      </a:cubicBezTo>
                      <a:cubicBezTo>
                        <a:pt x="977281" y="715106"/>
                        <a:pt x="974370" y="711773"/>
                        <a:pt x="974370" y="707883"/>
                      </a:cubicBezTo>
                      <a:cubicBezTo>
                        <a:pt x="974370" y="703994"/>
                        <a:pt x="977281" y="700660"/>
                        <a:pt x="980678" y="700660"/>
                      </a:cubicBezTo>
                      <a:close/>
                      <a:moveTo>
                        <a:pt x="961268" y="700660"/>
                      </a:moveTo>
                      <a:cubicBezTo>
                        <a:pt x="964665" y="700660"/>
                        <a:pt x="967576" y="703994"/>
                        <a:pt x="967576" y="707883"/>
                      </a:cubicBezTo>
                      <a:cubicBezTo>
                        <a:pt x="967576" y="711773"/>
                        <a:pt x="964665" y="715106"/>
                        <a:pt x="961268" y="715106"/>
                      </a:cubicBezTo>
                      <a:cubicBezTo>
                        <a:pt x="957871" y="715106"/>
                        <a:pt x="955445" y="711773"/>
                        <a:pt x="955445" y="707883"/>
                      </a:cubicBezTo>
                      <a:cubicBezTo>
                        <a:pt x="955445" y="703994"/>
                        <a:pt x="957871" y="700660"/>
                        <a:pt x="961268" y="700660"/>
                      </a:cubicBezTo>
                      <a:close/>
                      <a:moveTo>
                        <a:pt x="942343" y="700660"/>
                      </a:moveTo>
                      <a:cubicBezTo>
                        <a:pt x="945740" y="700660"/>
                        <a:pt x="948652" y="703994"/>
                        <a:pt x="948652" y="707883"/>
                      </a:cubicBezTo>
                      <a:cubicBezTo>
                        <a:pt x="948652" y="711773"/>
                        <a:pt x="945740" y="715106"/>
                        <a:pt x="942343" y="715106"/>
                      </a:cubicBezTo>
                      <a:cubicBezTo>
                        <a:pt x="938947" y="715106"/>
                        <a:pt x="936035" y="711773"/>
                        <a:pt x="936035" y="707883"/>
                      </a:cubicBezTo>
                      <a:cubicBezTo>
                        <a:pt x="936035" y="703994"/>
                        <a:pt x="938947" y="700660"/>
                        <a:pt x="942343" y="700660"/>
                      </a:cubicBezTo>
                      <a:close/>
                      <a:moveTo>
                        <a:pt x="923419" y="700660"/>
                      </a:moveTo>
                      <a:cubicBezTo>
                        <a:pt x="926816" y="700660"/>
                        <a:pt x="929242" y="703994"/>
                        <a:pt x="929242" y="707883"/>
                      </a:cubicBezTo>
                      <a:cubicBezTo>
                        <a:pt x="929242" y="711773"/>
                        <a:pt x="926816" y="715106"/>
                        <a:pt x="923419" y="715106"/>
                      </a:cubicBezTo>
                      <a:cubicBezTo>
                        <a:pt x="920022" y="715106"/>
                        <a:pt x="917111" y="711773"/>
                        <a:pt x="917111" y="707883"/>
                      </a:cubicBezTo>
                      <a:cubicBezTo>
                        <a:pt x="917111" y="703994"/>
                        <a:pt x="920022" y="700660"/>
                        <a:pt x="923419" y="700660"/>
                      </a:cubicBezTo>
                      <a:close/>
                      <a:moveTo>
                        <a:pt x="904009" y="700660"/>
                      </a:moveTo>
                      <a:cubicBezTo>
                        <a:pt x="907406" y="700660"/>
                        <a:pt x="910317" y="703994"/>
                        <a:pt x="910317" y="707883"/>
                      </a:cubicBezTo>
                      <a:cubicBezTo>
                        <a:pt x="910317" y="711773"/>
                        <a:pt x="907406" y="715106"/>
                        <a:pt x="904009" y="715106"/>
                      </a:cubicBezTo>
                      <a:cubicBezTo>
                        <a:pt x="900613" y="715106"/>
                        <a:pt x="897701" y="711773"/>
                        <a:pt x="897701" y="707883"/>
                      </a:cubicBezTo>
                      <a:cubicBezTo>
                        <a:pt x="897701" y="703994"/>
                        <a:pt x="900613" y="700660"/>
                        <a:pt x="904009" y="700660"/>
                      </a:cubicBezTo>
                      <a:close/>
                      <a:moveTo>
                        <a:pt x="885085" y="700660"/>
                      </a:moveTo>
                      <a:cubicBezTo>
                        <a:pt x="888481" y="700660"/>
                        <a:pt x="891393" y="703994"/>
                        <a:pt x="891393" y="707883"/>
                      </a:cubicBezTo>
                      <a:cubicBezTo>
                        <a:pt x="891393" y="711773"/>
                        <a:pt x="888481" y="715106"/>
                        <a:pt x="885085" y="715106"/>
                      </a:cubicBezTo>
                      <a:cubicBezTo>
                        <a:pt x="881688" y="715106"/>
                        <a:pt x="878777" y="711773"/>
                        <a:pt x="878777" y="707883"/>
                      </a:cubicBezTo>
                      <a:cubicBezTo>
                        <a:pt x="878777" y="703994"/>
                        <a:pt x="881688" y="700660"/>
                        <a:pt x="885085" y="700660"/>
                      </a:cubicBezTo>
                      <a:close/>
                      <a:moveTo>
                        <a:pt x="617230" y="700660"/>
                      </a:moveTo>
                      <a:cubicBezTo>
                        <a:pt x="620627" y="700660"/>
                        <a:pt x="623538" y="703994"/>
                        <a:pt x="623538" y="707883"/>
                      </a:cubicBezTo>
                      <a:cubicBezTo>
                        <a:pt x="623538" y="711773"/>
                        <a:pt x="620627" y="715106"/>
                        <a:pt x="617230" y="715106"/>
                      </a:cubicBezTo>
                      <a:cubicBezTo>
                        <a:pt x="613833" y="715106"/>
                        <a:pt x="610922" y="711773"/>
                        <a:pt x="610922" y="707883"/>
                      </a:cubicBezTo>
                      <a:cubicBezTo>
                        <a:pt x="610922" y="703994"/>
                        <a:pt x="613833" y="700660"/>
                        <a:pt x="617230" y="700660"/>
                      </a:cubicBezTo>
                      <a:close/>
                      <a:moveTo>
                        <a:pt x="597820" y="700660"/>
                      </a:moveTo>
                      <a:cubicBezTo>
                        <a:pt x="601217" y="700660"/>
                        <a:pt x="604129" y="703994"/>
                        <a:pt x="604129" y="707883"/>
                      </a:cubicBezTo>
                      <a:cubicBezTo>
                        <a:pt x="604129" y="711773"/>
                        <a:pt x="601217" y="715106"/>
                        <a:pt x="597820" y="715106"/>
                      </a:cubicBezTo>
                      <a:cubicBezTo>
                        <a:pt x="594424" y="715106"/>
                        <a:pt x="591998" y="711773"/>
                        <a:pt x="591998" y="707883"/>
                      </a:cubicBezTo>
                      <a:cubicBezTo>
                        <a:pt x="591998" y="703994"/>
                        <a:pt x="594424" y="700660"/>
                        <a:pt x="597820" y="700660"/>
                      </a:cubicBezTo>
                      <a:close/>
                      <a:moveTo>
                        <a:pt x="578896" y="700660"/>
                      </a:moveTo>
                      <a:cubicBezTo>
                        <a:pt x="582293" y="700660"/>
                        <a:pt x="585204" y="703994"/>
                        <a:pt x="585204" y="707883"/>
                      </a:cubicBezTo>
                      <a:cubicBezTo>
                        <a:pt x="585204" y="711773"/>
                        <a:pt x="582293" y="715106"/>
                        <a:pt x="578896" y="715106"/>
                      </a:cubicBezTo>
                      <a:cubicBezTo>
                        <a:pt x="575499" y="715106"/>
                        <a:pt x="572588" y="711773"/>
                        <a:pt x="572588" y="707883"/>
                      </a:cubicBezTo>
                      <a:cubicBezTo>
                        <a:pt x="572588" y="703994"/>
                        <a:pt x="575499" y="700660"/>
                        <a:pt x="578896" y="700660"/>
                      </a:cubicBezTo>
                      <a:close/>
                      <a:moveTo>
                        <a:pt x="559971" y="700660"/>
                      </a:moveTo>
                      <a:cubicBezTo>
                        <a:pt x="563368" y="700660"/>
                        <a:pt x="565794" y="703994"/>
                        <a:pt x="565794" y="707883"/>
                      </a:cubicBezTo>
                      <a:cubicBezTo>
                        <a:pt x="565794" y="711773"/>
                        <a:pt x="563368" y="715106"/>
                        <a:pt x="559971" y="715106"/>
                      </a:cubicBezTo>
                      <a:cubicBezTo>
                        <a:pt x="556089" y="715106"/>
                        <a:pt x="553663" y="711773"/>
                        <a:pt x="553663" y="707883"/>
                      </a:cubicBezTo>
                      <a:cubicBezTo>
                        <a:pt x="553663" y="703994"/>
                        <a:pt x="556089" y="700660"/>
                        <a:pt x="559971" y="700660"/>
                      </a:cubicBezTo>
                      <a:close/>
                      <a:moveTo>
                        <a:pt x="540562" y="700660"/>
                      </a:moveTo>
                      <a:cubicBezTo>
                        <a:pt x="543958" y="700660"/>
                        <a:pt x="546870" y="703994"/>
                        <a:pt x="546870" y="707883"/>
                      </a:cubicBezTo>
                      <a:cubicBezTo>
                        <a:pt x="546870" y="711773"/>
                        <a:pt x="543958" y="715106"/>
                        <a:pt x="540562" y="715106"/>
                      </a:cubicBezTo>
                      <a:cubicBezTo>
                        <a:pt x="537165" y="715106"/>
                        <a:pt x="534254" y="711773"/>
                        <a:pt x="534254" y="707883"/>
                      </a:cubicBezTo>
                      <a:cubicBezTo>
                        <a:pt x="534254" y="703994"/>
                        <a:pt x="537165" y="700660"/>
                        <a:pt x="540562" y="700660"/>
                      </a:cubicBezTo>
                      <a:close/>
                      <a:moveTo>
                        <a:pt x="521637" y="700660"/>
                      </a:moveTo>
                      <a:cubicBezTo>
                        <a:pt x="525034" y="700660"/>
                        <a:pt x="527460" y="703994"/>
                        <a:pt x="527460" y="707883"/>
                      </a:cubicBezTo>
                      <a:cubicBezTo>
                        <a:pt x="527460" y="711773"/>
                        <a:pt x="525034" y="715106"/>
                        <a:pt x="521637" y="715106"/>
                      </a:cubicBezTo>
                      <a:cubicBezTo>
                        <a:pt x="518241" y="715106"/>
                        <a:pt x="515329" y="711773"/>
                        <a:pt x="515329" y="707883"/>
                      </a:cubicBezTo>
                      <a:cubicBezTo>
                        <a:pt x="515329" y="703994"/>
                        <a:pt x="518241" y="700660"/>
                        <a:pt x="521637" y="700660"/>
                      </a:cubicBezTo>
                      <a:close/>
                      <a:moveTo>
                        <a:pt x="502227" y="700660"/>
                      </a:moveTo>
                      <a:cubicBezTo>
                        <a:pt x="505624" y="700660"/>
                        <a:pt x="508536" y="703994"/>
                        <a:pt x="508536" y="707883"/>
                      </a:cubicBezTo>
                      <a:cubicBezTo>
                        <a:pt x="508536" y="711773"/>
                        <a:pt x="505624" y="715106"/>
                        <a:pt x="502227" y="715106"/>
                      </a:cubicBezTo>
                      <a:cubicBezTo>
                        <a:pt x="498831" y="715106"/>
                        <a:pt x="496405" y="711773"/>
                        <a:pt x="496405" y="707883"/>
                      </a:cubicBezTo>
                      <a:cubicBezTo>
                        <a:pt x="496405" y="703994"/>
                        <a:pt x="498831" y="700660"/>
                        <a:pt x="502227" y="700660"/>
                      </a:cubicBezTo>
                      <a:close/>
                      <a:moveTo>
                        <a:pt x="483303" y="700660"/>
                      </a:moveTo>
                      <a:cubicBezTo>
                        <a:pt x="486700" y="700660"/>
                        <a:pt x="489611" y="703994"/>
                        <a:pt x="489611" y="707883"/>
                      </a:cubicBezTo>
                      <a:cubicBezTo>
                        <a:pt x="489611" y="711773"/>
                        <a:pt x="486700" y="715106"/>
                        <a:pt x="483303" y="715106"/>
                      </a:cubicBezTo>
                      <a:cubicBezTo>
                        <a:pt x="479906" y="715106"/>
                        <a:pt x="476995" y="711773"/>
                        <a:pt x="476995" y="707883"/>
                      </a:cubicBezTo>
                      <a:cubicBezTo>
                        <a:pt x="476995" y="703994"/>
                        <a:pt x="479906" y="700660"/>
                        <a:pt x="483303" y="700660"/>
                      </a:cubicBezTo>
                      <a:close/>
                      <a:moveTo>
                        <a:pt x="463893" y="700660"/>
                      </a:moveTo>
                      <a:cubicBezTo>
                        <a:pt x="467290" y="700660"/>
                        <a:pt x="470201" y="703994"/>
                        <a:pt x="470201" y="707883"/>
                      </a:cubicBezTo>
                      <a:cubicBezTo>
                        <a:pt x="470201" y="711773"/>
                        <a:pt x="467290" y="715106"/>
                        <a:pt x="463893" y="715106"/>
                      </a:cubicBezTo>
                      <a:cubicBezTo>
                        <a:pt x="460497" y="715106"/>
                        <a:pt x="458070" y="711773"/>
                        <a:pt x="458070" y="707883"/>
                      </a:cubicBezTo>
                      <a:cubicBezTo>
                        <a:pt x="458070" y="703994"/>
                        <a:pt x="460497" y="700660"/>
                        <a:pt x="463893" y="700660"/>
                      </a:cubicBezTo>
                      <a:close/>
                      <a:moveTo>
                        <a:pt x="1019012" y="678990"/>
                      </a:moveTo>
                      <a:cubicBezTo>
                        <a:pt x="1022409" y="678990"/>
                        <a:pt x="1024835" y="682324"/>
                        <a:pt x="1024835" y="686213"/>
                      </a:cubicBezTo>
                      <a:cubicBezTo>
                        <a:pt x="1024835" y="690103"/>
                        <a:pt x="1022409" y="693436"/>
                        <a:pt x="1019012" y="693436"/>
                      </a:cubicBezTo>
                      <a:cubicBezTo>
                        <a:pt x="1015615" y="693436"/>
                        <a:pt x="1012704" y="690103"/>
                        <a:pt x="1012704" y="686213"/>
                      </a:cubicBezTo>
                      <a:cubicBezTo>
                        <a:pt x="1012704" y="682324"/>
                        <a:pt x="1015615" y="678990"/>
                        <a:pt x="1019012" y="678990"/>
                      </a:cubicBezTo>
                      <a:close/>
                      <a:moveTo>
                        <a:pt x="999602" y="678990"/>
                      </a:moveTo>
                      <a:cubicBezTo>
                        <a:pt x="1002999" y="678990"/>
                        <a:pt x="1005910" y="682324"/>
                        <a:pt x="1005910" y="686213"/>
                      </a:cubicBezTo>
                      <a:cubicBezTo>
                        <a:pt x="1005910" y="690103"/>
                        <a:pt x="1002999" y="693436"/>
                        <a:pt x="999602" y="693436"/>
                      </a:cubicBezTo>
                      <a:cubicBezTo>
                        <a:pt x="996206" y="693436"/>
                        <a:pt x="993779" y="690103"/>
                        <a:pt x="993779" y="686213"/>
                      </a:cubicBezTo>
                      <a:cubicBezTo>
                        <a:pt x="993779" y="682324"/>
                        <a:pt x="996206" y="678990"/>
                        <a:pt x="999602" y="678990"/>
                      </a:cubicBezTo>
                      <a:close/>
                      <a:moveTo>
                        <a:pt x="980678" y="678990"/>
                      </a:moveTo>
                      <a:cubicBezTo>
                        <a:pt x="984074" y="678990"/>
                        <a:pt x="986986" y="682324"/>
                        <a:pt x="986986" y="686213"/>
                      </a:cubicBezTo>
                      <a:cubicBezTo>
                        <a:pt x="986986" y="690103"/>
                        <a:pt x="984074" y="693436"/>
                        <a:pt x="980678" y="693436"/>
                      </a:cubicBezTo>
                      <a:cubicBezTo>
                        <a:pt x="977281" y="693436"/>
                        <a:pt x="974370" y="690103"/>
                        <a:pt x="974370" y="686213"/>
                      </a:cubicBezTo>
                      <a:cubicBezTo>
                        <a:pt x="974370" y="682324"/>
                        <a:pt x="977281" y="678990"/>
                        <a:pt x="980678" y="678990"/>
                      </a:cubicBezTo>
                      <a:close/>
                      <a:moveTo>
                        <a:pt x="961268" y="678990"/>
                      </a:moveTo>
                      <a:cubicBezTo>
                        <a:pt x="964665" y="678990"/>
                        <a:pt x="967576" y="682324"/>
                        <a:pt x="967576" y="686213"/>
                      </a:cubicBezTo>
                      <a:cubicBezTo>
                        <a:pt x="967576" y="690103"/>
                        <a:pt x="964665" y="693436"/>
                        <a:pt x="961268" y="693436"/>
                      </a:cubicBezTo>
                      <a:cubicBezTo>
                        <a:pt x="957871" y="693436"/>
                        <a:pt x="955445" y="690103"/>
                        <a:pt x="955445" y="686213"/>
                      </a:cubicBezTo>
                      <a:cubicBezTo>
                        <a:pt x="955445" y="682324"/>
                        <a:pt x="957871" y="678990"/>
                        <a:pt x="961268" y="678990"/>
                      </a:cubicBezTo>
                      <a:close/>
                      <a:moveTo>
                        <a:pt x="942343" y="678990"/>
                      </a:moveTo>
                      <a:cubicBezTo>
                        <a:pt x="945740" y="678990"/>
                        <a:pt x="948652" y="682324"/>
                        <a:pt x="948652" y="686213"/>
                      </a:cubicBezTo>
                      <a:cubicBezTo>
                        <a:pt x="948652" y="690103"/>
                        <a:pt x="945740" y="693436"/>
                        <a:pt x="942343" y="693436"/>
                      </a:cubicBezTo>
                      <a:cubicBezTo>
                        <a:pt x="938947" y="693436"/>
                        <a:pt x="936035" y="690103"/>
                        <a:pt x="936035" y="686213"/>
                      </a:cubicBezTo>
                      <a:cubicBezTo>
                        <a:pt x="936035" y="682324"/>
                        <a:pt x="938947" y="678990"/>
                        <a:pt x="942343" y="678990"/>
                      </a:cubicBezTo>
                      <a:close/>
                      <a:moveTo>
                        <a:pt x="923419" y="678990"/>
                      </a:moveTo>
                      <a:cubicBezTo>
                        <a:pt x="926816" y="678990"/>
                        <a:pt x="929242" y="682324"/>
                        <a:pt x="929242" y="686213"/>
                      </a:cubicBezTo>
                      <a:cubicBezTo>
                        <a:pt x="929242" y="690103"/>
                        <a:pt x="926816" y="693436"/>
                        <a:pt x="923419" y="693436"/>
                      </a:cubicBezTo>
                      <a:cubicBezTo>
                        <a:pt x="920022" y="693436"/>
                        <a:pt x="917111" y="690103"/>
                        <a:pt x="917111" y="686213"/>
                      </a:cubicBezTo>
                      <a:cubicBezTo>
                        <a:pt x="917111" y="682324"/>
                        <a:pt x="920022" y="678990"/>
                        <a:pt x="923419" y="678990"/>
                      </a:cubicBezTo>
                      <a:close/>
                      <a:moveTo>
                        <a:pt x="904009" y="678990"/>
                      </a:moveTo>
                      <a:cubicBezTo>
                        <a:pt x="907406" y="678990"/>
                        <a:pt x="910317" y="682324"/>
                        <a:pt x="910317" y="686213"/>
                      </a:cubicBezTo>
                      <a:cubicBezTo>
                        <a:pt x="910317" y="690103"/>
                        <a:pt x="907406" y="693436"/>
                        <a:pt x="904009" y="693436"/>
                      </a:cubicBezTo>
                      <a:cubicBezTo>
                        <a:pt x="900613" y="693436"/>
                        <a:pt x="897701" y="690103"/>
                        <a:pt x="897701" y="686213"/>
                      </a:cubicBezTo>
                      <a:cubicBezTo>
                        <a:pt x="897701" y="682324"/>
                        <a:pt x="900613" y="678990"/>
                        <a:pt x="904009" y="678990"/>
                      </a:cubicBezTo>
                      <a:close/>
                      <a:moveTo>
                        <a:pt x="636155" y="678990"/>
                      </a:moveTo>
                      <a:cubicBezTo>
                        <a:pt x="639551" y="678990"/>
                        <a:pt x="642463" y="682324"/>
                        <a:pt x="642463" y="686213"/>
                      </a:cubicBezTo>
                      <a:cubicBezTo>
                        <a:pt x="642463" y="690103"/>
                        <a:pt x="639551" y="693436"/>
                        <a:pt x="636155" y="693436"/>
                      </a:cubicBezTo>
                      <a:cubicBezTo>
                        <a:pt x="632758" y="693436"/>
                        <a:pt x="629847" y="690103"/>
                        <a:pt x="629847" y="686213"/>
                      </a:cubicBezTo>
                      <a:cubicBezTo>
                        <a:pt x="629847" y="682324"/>
                        <a:pt x="632758" y="678990"/>
                        <a:pt x="636155" y="678990"/>
                      </a:cubicBezTo>
                      <a:close/>
                      <a:moveTo>
                        <a:pt x="617230" y="678990"/>
                      </a:moveTo>
                      <a:cubicBezTo>
                        <a:pt x="620627" y="678990"/>
                        <a:pt x="623538" y="682324"/>
                        <a:pt x="623538" y="686213"/>
                      </a:cubicBezTo>
                      <a:cubicBezTo>
                        <a:pt x="623538" y="690103"/>
                        <a:pt x="620627" y="693436"/>
                        <a:pt x="617230" y="693436"/>
                      </a:cubicBezTo>
                      <a:cubicBezTo>
                        <a:pt x="613833" y="693436"/>
                        <a:pt x="610922" y="690103"/>
                        <a:pt x="610922" y="686213"/>
                      </a:cubicBezTo>
                      <a:cubicBezTo>
                        <a:pt x="610922" y="682324"/>
                        <a:pt x="613833" y="678990"/>
                        <a:pt x="617230" y="678990"/>
                      </a:cubicBezTo>
                      <a:close/>
                      <a:moveTo>
                        <a:pt x="597820" y="678990"/>
                      </a:moveTo>
                      <a:cubicBezTo>
                        <a:pt x="601217" y="678990"/>
                        <a:pt x="604129" y="682324"/>
                        <a:pt x="604129" y="686213"/>
                      </a:cubicBezTo>
                      <a:cubicBezTo>
                        <a:pt x="604129" y="690103"/>
                        <a:pt x="601217" y="693436"/>
                        <a:pt x="597820" y="693436"/>
                      </a:cubicBezTo>
                      <a:cubicBezTo>
                        <a:pt x="594424" y="693436"/>
                        <a:pt x="591998" y="690103"/>
                        <a:pt x="591998" y="686213"/>
                      </a:cubicBezTo>
                      <a:cubicBezTo>
                        <a:pt x="591998" y="682324"/>
                        <a:pt x="594424" y="678990"/>
                        <a:pt x="597820" y="678990"/>
                      </a:cubicBezTo>
                      <a:close/>
                      <a:moveTo>
                        <a:pt x="578896" y="678990"/>
                      </a:moveTo>
                      <a:cubicBezTo>
                        <a:pt x="582293" y="678990"/>
                        <a:pt x="585204" y="682324"/>
                        <a:pt x="585204" y="686213"/>
                      </a:cubicBezTo>
                      <a:cubicBezTo>
                        <a:pt x="585204" y="690103"/>
                        <a:pt x="582293" y="693436"/>
                        <a:pt x="578896" y="693436"/>
                      </a:cubicBezTo>
                      <a:cubicBezTo>
                        <a:pt x="575499" y="693436"/>
                        <a:pt x="572588" y="690103"/>
                        <a:pt x="572588" y="686213"/>
                      </a:cubicBezTo>
                      <a:cubicBezTo>
                        <a:pt x="572588" y="682324"/>
                        <a:pt x="575499" y="678990"/>
                        <a:pt x="578896" y="678990"/>
                      </a:cubicBezTo>
                      <a:close/>
                      <a:moveTo>
                        <a:pt x="559971" y="678990"/>
                      </a:moveTo>
                      <a:cubicBezTo>
                        <a:pt x="563368" y="678990"/>
                        <a:pt x="565794" y="682324"/>
                        <a:pt x="565794" y="686213"/>
                      </a:cubicBezTo>
                      <a:cubicBezTo>
                        <a:pt x="565794" y="690103"/>
                        <a:pt x="563368" y="693436"/>
                        <a:pt x="559971" y="693436"/>
                      </a:cubicBezTo>
                      <a:cubicBezTo>
                        <a:pt x="556089" y="693436"/>
                        <a:pt x="553663" y="690103"/>
                        <a:pt x="553663" y="686213"/>
                      </a:cubicBezTo>
                      <a:cubicBezTo>
                        <a:pt x="553663" y="682324"/>
                        <a:pt x="556089" y="678990"/>
                        <a:pt x="559971" y="678990"/>
                      </a:cubicBezTo>
                      <a:close/>
                      <a:moveTo>
                        <a:pt x="540562" y="678990"/>
                      </a:moveTo>
                      <a:cubicBezTo>
                        <a:pt x="543958" y="678990"/>
                        <a:pt x="546870" y="682324"/>
                        <a:pt x="546870" y="686213"/>
                      </a:cubicBezTo>
                      <a:cubicBezTo>
                        <a:pt x="546870" y="690103"/>
                        <a:pt x="543958" y="693436"/>
                        <a:pt x="540562" y="693436"/>
                      </a:cubicBezTo>
                      <a:cubicBezTo>
                        <a:pt x="537165" y="693436"/>
                        <a:pt x="534254" y="690103"/>
                        <a:pt x="534254" y="686213"/>
                      </a:cubicBezTo>
                      <a:cubicBezTo>
                        <a:pt x="534254" y="682324"/>
                        <a:pt x="537165" y="678990"/>
                        <a:pt x="540562" y="678990"/>
                      </a:cubicBezTo>
                      <a:close/>
                      <a:moveTo>
                        <a:pt x="521637" y="678990"/>
                      </a:moveTo>
                      <a:cubicBezTo>
                        <a:pt x="525034" y="678990"/>
                        <a:pt x="527460" y="682324"/>
                        <a:pt x="527460" y="686213"/>
                      </a:cubicBezTo>
                      <a:cubicBezTo>
                        <a:pt x="527460" y="690103"/>
                        <a:pt x="525034" y="693436"/>
                        <a:pt x="521637" y="693436"/>
                      </a:cubicBezTo>
                      <a:cubicBezTo>
                        <a:pt x="518241" y="693436"/>
                        <a:pt x="515329" y="690103"/>
                        <a:pt x="515329" y="686213"/>
                      </a:cubicBezTo>
                      <a:cubicBezTo>
                        <a:pt x="515329" y="682324"/>
                        <a:pt x="518241" y="678990"/>
                        <a:pt x="521637" y="678990"/>
                      </a:cubicBezTo>
                      <a:close/>
                      <a:moveTo>
                        <a:pt x="502227" y="678990"/>
                      </a:moveTo>
                      <a:cubicBezTo>
                        <a:pt x="505624" y="678990"/>
                        <a:pt x="508536" y="682324"/>
                        <a:pt x="508536" y="686213"/>
                      </a:cubicBezTo>
                      <a:cubicBezTo>
                        <a:pt x="508536" y="690103"/>
                        <a:pt x="505624" y="693436"/>
                        <a:pt x="502227" y="693436"/>
                      </a:cubicBezTo>
                      <a:cubicBezTo>
                        <a:pt x="498831" y="693436"/>
                        <a:pt x="496405" y="690103"/>
                        <a:pt x="496405" y="686213"/>
                      </a:cubicBezTo>
                      <a:cubicBezTo>
                        <a:pt x="496405" y="682324"/>
                        <a:pt x="498831" y="678990"/>
                        <a:pt x="502227" y="678990"/>
                      </a:cubicBezTo>
                      <a:close/>
                      <a:moveTo>
                        <a:pt x="483303" y="678990"/>
                      </a:moveTo>
                      <a:cubicBezTo>
                        <a:pt x="486700" y="678990"/>
                        <a:pt x="489611" y="682324"/>
                        <a:pt x="489611" y="686213"/>
                      </a:cubicBezTo>
                      <a:cubicBezTo>
                        <a:pt x="489611" y="690103"/>
                        <a:pt x="486700" y="693436"/>
                        <a:pt x="483303" y="693436"/>
                      </a:cubicBezTo>
                      <a:cubicBezTo>
                        <a:pt x="479906" y="693436"/>
                        <a:pt x="476995" y="690103"/>
                        <a:pt x="476995" y="686213"/>
                      </a:cubicBezTo>
                      <a:cubicBezTo>
                        <a:pt x="476995" y="682324"/>
                        <a:pt x="479906" y="678990"/>
                        <a:pt x="483303" y="678990"/>
                      </a:cubicBezTo>
                      <a:close/>
                      <a:moveTo>
                        <a:pt x="463893" y="678990"/>
                      </a:moveTo>
                      <a:cubicBezTo>
                        <a:pt x="467290" y="678990"/>
                        <a:pt x="470201" y="682324"/>
                        <a:pt x="470201" y="686213"/>
                      </a:cubicBezTo>
                      <a:cubicBezTo>
                        <a:pt x="470201" y="690103"/>
                        <a:pt x="467290" y="693436"/>
                        <a:pt x="463893" y="693436"/>
                      </a:cubicBezTo>
                      <a:cubicBezTo>
                        <a:pt x="460497" y="693436"/>
                        <a:pt x="458070" y="690103"/>
                        <a:pt x="458070" y="686213"/>
                      </a:cubicBezTo>
                      <a:cubicBezTo>
                        <a:pt x="458070" y="682324"/>
                        <a:pt x="460497" y="678990"/>
                        <a:pt x="463893" y="678990"/>
                      </a:cubicBezTo>
                      <a:close/>
                      <a:moveTo>
                        <a:pt x="444969" y="678990"/>
                      </a:moveTo>
                      <a:cubicBezTo>
                        <a:pt x="448365" y="678990"/>
                        <a:pt x="451277" y="682324"/>
                        <a:pt x="451277" y="686213"/>
                      </a:cubicBezTo>
                      <a:cubicBezTo>
                        <a:pt x="451277" y="690103"/>
                        <a:pt x="448365" y="693436"/>
                        <a:pt x="444969" y="693436"/>
                      </a:cubicBezTo>
                      <a:cubicBezTo>
                        <a:pt x="441572" y="693436"/>
                        <a:pt x="438661" y="690103"/>
                        <a:pt x="438661" y="686213"/>
                      </a:cubicBezTo>
                      <a:cubicBezTo>
                        <a:pt x="438661" y="682324"/>
                        <a:pt x="441572" y="678990"/>
                        <a:pt x="444969" y="678990"/>
                      </a:cubicBezTo>
                      <a:close/>
                      <a:moveTo>
                        <a:pt x="426044" y="660098"/>
                      </a:moveTo>
                      <a:cubicBezTo>
                        <a:pt x="427985" y="660098"/>
                        <a:pt x="429441" y="661765"/>
                        <a:pt x="429441" y="663988"/>
                      </a:cubicBezTo>
                      <a:cubicBezTo>
                        <a:pt x="429441" y="666210"/>
                        <a:pt x="427985" y="668433"/>
                        <a:pt x="426044" y="668433"/>
                      </a:cubicBezTo>
                      <a:cubicBezTo>
                        <a:pt x="423618" y="668433"/>
                        <a:pt x="422162" y="666210"/>
                        <a:pt x="422162" y="663988"/>
                      </a:cubicBezTo>
                      <a:cubicBezTo>
                        <a:pt x="422162" y="661765"/>
                        <a:pt x="423618" y="660098"/>
                        <a:pt x="426044" y="660098"/>
                      </a:cubicBezTo>
                      <a:close/>
                      <a:moveTo>
                        <a:pt x="999602" y="657320"/>
                      </a:moveTo>
                      <a:cubicBezTo>
                        <a:pt x="1002999" y="657320"/>
                        <a:pt x="1005910" y="660098"/>
                        <a:pt x="1005910" y="663988"/>
                      </a:cubicBezTo>
                      <a:cubicBezTo>
                        <a:pt x="1005910" y="667877"/>
                        <a:pt x="1002999" y="671211"/>
                        <a:pt x="999602" y="671211"/>
                      </a:cubicBezTo>
                      <a:cubicBezTo>
                        <a:pt x="996206" y="671211"/>
                        <a:pt x="993779" y="667877"/>
                        <a:pt x="993779" y="663988"/>
                      </a:cubicBezTo>
                      <a:cubicBezTo>
                        <a:pt x="993779" y="660098"/>
                        <a:pt x="996206" y="657320"/>
                        <a:pt x="999602" y="657320"/>
                      </a:cubicBezTo>
                      <a:close/>
                      <a:moveTo>
                        <a:pt x="980678" y="657320"/>
                      </a:moveTo>
                      <a:cubicBezTo>
                        <a:pt x="984074" y="657320"/>
                        <a:pt x="986986" y="660098"/>
                        <a:pt x="986986" y="663988"/>
                      </a:cubicBezTo>
                      <a:cubicBezTo>
                        <a:pt x="986986" y="667877"/>
                        <a:pt x="984074" y="671211"/>
                        <a:pt x="980678" y="671211"/>
                      </a:cubicBezTo>
                      <a:cubicBezTo>
                        <a:pt x="977281" y="671211"/>
                        <a:pt x="974370" y="667877"/>
                        <a:pt x="974370" y="663988"/>
                      </a:cubicBezTo>
                      <a:cubicBezTo>
                        <a:pt x="974370" y="660098"/>
                        <a:pt x="977281" y="657320"/>
                        <a:pt x="980678" y="657320"/>
                      </a:cubicBezTo>
                      <a:close/>
                      <a:moveTo>
                        <a:pt x="961268" y="657320"/>
                      </a:moveTo>
                      <a:cubicBezTo>
                        <a:pt x="964665" y="657320"/>
                        <a:pt x="967576" y="660098"/>
                        <a:pt x="967576" y="663988"/>
                      </a:cubicBezTo>
                      <a:cubicBezTo>
                        <a:pt x="967576" y="667877"/>
                        <a:pt x="964665" y="671211"/>
                        <a:pt x="961268" y="671211"/>
                      </a:cubicBezTo>
                      <a:cubicBezTo>
                        <a:pt x="957871" y="671211"/>
                        <a:pt x="955445" y="667877"/>
                        <a:pt x="955445" y="663988"/>
                      </a:cubicBezTo>
                      <a:cubicBezTo>
                        <a:pt x="955445" y="660098"/>
                        <a:pt x="957871" y="657320"/>
                        <a:pt x="961268" y="657320"/>
                      </a:cubicBezTo>
                      <a:close/>
                      <a:moveTo>
                        <a:pt x="942343" y="657320"/>
                      </a:moveTo>
                      <a:cubicBezTo>
                        <a:pt x="945740" y="657320"/>
                        <a:pt x="948652" y="660098"/>
                        <a:pt x="948652" y="663988"/>
                      </a:cubicBezTo>
                      <a:cubicBezTo>
                        <a:pt x="948652" y="667877"/>
                        <a:pt x="945740" y="671211"/>
                        <a:pt x="942343" y="671211"/>
                      </a:cubicBezTo>
                      <a:cubicBezTo>
                        <a:pt x="938947" y="671211"/>
                        <a:pt x="936035" y="667877"/>
                        <a:pt x="936035" y="663988"/>
                      </a:cubicBezTo>
                      <a:cubicBezTo>
                        <a:pt x="936035" y="660098"/>
                        <a:pt x="938947" y="657320"/>
                        <a:pt x="942343" y="657320"/>
                      </a:cubicBezTo>
                      <a:close/>
                      <a:moveTo>
                        <a:pt x="923419" y="657320"/>
                      </a:moveTo>
                      <a:cubicBezTo>
                        <a:pt x="926816" y="657320"/>
                        <a:pt x="929242" y="660098"/>
                        <a:pt x="929242" y="663988"/>
                      </a:cubicBezTo>
                      <a:cubicBezTo>
                        <a:pt x="929242" y="667877"/>
                        <a:pt x="926816" y="671211"/>
                        <a:pt x="923419" y="671211"/>
                      </a:cubicBezTo>
                      <a:cubicBezTo>
                        <a:pt x="920022" y="671211"/>
                        <a:pt x="917111" y="667877"/>
                        <a:pt x="917111" y="663988"/>
                      </a:cubicBezTo>
                      <a:cubicBezTo>
                        <a:pt x="917111" y="660098"/>
                        <a:pt x="920022" y="657320"/>
                        <a:pt x="923419" y="657320"/>
                      </a:cubicBezTo>
                      <a:close/>
                      <a:moveTo>
                        <a:pt x="904009" y="657320"/>
                      </a:moveTo>
                      <a:cubicBezTo>
                        <a:pt x="907406" y="657320"/>
                        <a:pt x="910317" y="660098"/>
                        <a:pt x="910317" y="663988"/>
                      </a:cubicBezTo>
                      <a:cubicBezTo>
                        <a:pt x="910317" y="667877"/>
                        <a:pt x="907406" y="671211"/>
                        <a:pt x="904009" y="671211"/>
                      </a:cubicBezTo>
                      <a:cubicBezTo>
                        <a:pt x="900613" y="671211"/>
                        <a:pt x="897701" y="667877"/>
                        <a:pt x="897701" y="663988"/>
                      </a:cubicBezTo>
                      <a:cubicBezTo>
                        <a:pt x="897701" y="660098"/>
                        <a:pt x="900613" y="657320"/>
                        <a:pt x="904009" y="657320"/>
                      </a:cubicBezTo>
                      <a:close/>
                      <a:moveTo>
                        <a:pt x="885085" y="657320"/>
                      </a:moveTo>
                      <a:cubicBezTo>
                        <a:pt x="888481" y="657320"/>
                        <a:pt x="890908" y="660098"/>
                        <a:pt x="890908" y="663988"/>
                      </a:cubicBezTo>
                      <a:cubicBezTo>
                        <a:pt x="890908" y="667877"/>
                        <a:pt x="888481" y="671211"/>
                        <a:pt x="885085" y="671211"/>
                      </a:cubicBezTo>
                      <a:cubicBezTo>
                        <a:pt x="881688" y="671211"/>
                        <a:pt x="878777" y="667877"/>
                        <a:pt x="878777" y="663988"/>
                      </a:cubicBezTo>
                      <a:cubicBezTo>
                        <a:pt x="878777" y="660098"/>
                        <a:pt x="881688" y="657320"/>
                        <a:pt x="885085" y="657320"/>
                      </a:cubicBezTo>
                      <a:close/>
                      <a:moveTo>
                        <a:pt x="636155" y="657320"/>
                      </a:moveTo>
                      <a:cubicBezTo>
                        <a:pt x="639551" y="657320"/>
                        <a:pt x="642463" y="660098"/>
                        <a:pt x="642463" y="663988"/>
                      </a:cubicBezTo>
                      <a:cubicBezTo>
                        <a:pt x="642463" y="667877"/>
                        <a:pt x="639551" y="671211"/>
                        <a:pt x="636155" y="671211"/>
                      </a:cubicBezTo>
                      <a:cubicBezTo>
                        <a:pt x="632758" y="671211"/>
                        <a:pt x="629847" y="667877"/>
                        <a:pt x="629847" y="663988"/>
                      </a:cubicBezTo>
                      <a:cubicBezTo>
                        <a:pt x="629847" y="660098"/>
                        <a:pt x="632758" y="657320"/>
                        <a:pt x="636155" y="657320"/>
                      </a:cubicBezTo>
                      <a:close/>
                      <a:moveTo>
                        <a:pt x="617230" y="657320"/>
                      </a:moveTo>
                      <a:cubicBezTo>
                        <a:pt x="620627" y="657320"/>
                        <a:pt x="623538" y="660098"/>
                        <a:pt x="623538" y="663988"/>
                      </a:cubicBezTo>
                      <a:cubicBezTo>
                        <a:pt x="623538" y="667877"/>
                        <a:pt x="620627" y="671211"/>
                        <a:pt x="617230" y="671211"/>
                      </a:cubicBezTo>
                      <a:cubicBezTo>
                        <a:pt x="613833" y="671211"/>
                        <a:pt x="610922" y="667877"/>
                        <a:pt x="610922" y="663988"/>
                      </a:cubicBezTo>
                      <a:cubicBezTo>
                        <a:pt x="610922" y="660098"/>
                        <a:pt x="613833" y="657320"/>
                        <a:pt x="617230" y="657320"/>
                      </a:cubicBezTo>
                      <a:close/>
                      <a:moveTo>
                        <a:pt x="597820" y="657320"/>
                      </a:moveTo>
                      <a:cubicBezTo>
                        <a:pt x="601217" y="657320"/>
                        <a:pt x="604129" y="660098"/>
                        <a:pt x="604129" y="663988"/>
                      </a:cubicBezTo>
                      <a:cubicBezTo>
                        <a:pt x="604129" y="667877"/>
                        <a:pt x="601217" y="671211"/>
                        <a:pt x="597820" y="671211"/>
                      </a:cubicBezTo>
                      <a:cubicBezTo>
                        <a:pt x="594424" y="671211"/>
                        <a:pt x="591998" y="667877"/>
                        <a:pt x="591998" y="663988"/>
                      </a:cubicBezTo>
                      <a:cubicBezTo>
                        <a:pt x="591998" y="660098"/>
                        <a:pt x="594424" y="657320"/>
                        <a:pt x="597820" y="657320"/>
                      </a:cubicBezTo>
                      <a:close/>
                      <a:moveTo>
                        <a:pt x="578896" y="657320"/>
                      </a:moveTo>
                      <a:cubicBezTo>
                        <a:pt x="582293" y="657320"/>
                        <a:pt x="585204" y="660098"/>
                        <a:pt x="585204" y="663988"/>
                      </a:cubicBezTo>
                      <a:cubicBezTo>
                        <a:pt x="585204" y="667877"/>
                        <a:pt x="582293" y="671211"/>
                        <a:pt x="578896" y="671211"/>
                      </a:cubicBezTo>
                      <a:cubicBezTo>
                        <a:pt x="575499" y="671211"/>
                        <a:pt x="572588" y="667877"/>
                        <a:pt x="572588" y="663988"/>
                      </a:cubicBezTo>
                      <a:cubicBezTo>
                        <a:pt x="572588" y="660098"/>
                        <a:pt x="575499" y="657320"/>
                        <a:pt x="578896" y="657320"/>
                      </a:cubicBezTo>
                      <a:close/>
                      <a:moveTo>
                        <a:pt x="559971" y="657320"/>
                      </a:moveTo>
                      <a:cubicBezTo>
                        <a:pt x="563368" y="657320"/>
                        <a:pt x="565794" y="660098"/>
                        <a:pt x="565794" y="663988"/>
                      </a:cubicBezTo>
                      <a:cubicBezTo>
                        <a:pt x="565794" y="667877"/>
                        <a:pt x="563368" y="671211"/>
                        <a:pt x="559971" y="671211"/>
                      </a:cubicBezTo>
                      <a:cubicBezTo>
                        <a:pt x="556089" y="671211"/>
                        <a:pt x="553663" y="667877"/>
                        <a:pt x="553663" y="663988"/>
                      </a:cubicBezTo>
                      <a:cubicBezTo>
                        <a:pt x="553663" y="660098"/>
                        <a:pt x="556089" y="657320"/>
                        <a:pt x="559971" y="657320"/>
                      </a:cubicBezTo>
                      <a:close/>
                      <a:moveTo>
                        <a:pt x="540562" y="657320"/>
                      </a:moveTo>
                      <a:cubicBezTo>
                        <a:pt x="543958" y="657320"/>
                        <a:pt x="546870" y="660098"/>
                        <a:pt x="546870" y="663988"/>
                      </a:cubicBezTo>
                      <a:cubicBezTo>
                        <a:pt x="546870" y="667877"/>
                        <a:pt x="543958" y="671211"/>
                        <a:pt x="540562" y="671211"/>
                      </a:cubicBezTo>
                      <a:cubicBezTo>
                        <a:pt x="537165" y="671211"/>
                        <a:pt x="534254" y="667877"/>
                        <a:pt x="534254" y="663988"/>
                      </a:cubicBezTo>
                      <a:cubicBezTo>
                        <a:pt x="534254" y="660098"/>
                        <a:pt x="537165" y="657320"/>
                        <a:pt x="540562" y="657320"/>
                      </a:cubicBezTo>
                      <a:close/>
                      <a:moveTo>
                        <a:pt x="521637" y="657320"/>
                      </a:moveTo>
                      <a:cubicBezTo>
                        <a:pt x="525034" y="657320"/>
                        <a:pt x="527460" y="660098"/>
                        <a:pt x="527460" y="663988"/>
                      </a:cubicBezTo>
                      <a:cubicBezTo>
                        <a:pt x="527460" y="667877"/>
                        <a:pt x="525034" y="671211"/>
                        <a:pt x="521637" y="671211"/>
                      </a:cubicBezTo>
                      <a:cubicBezTo>
                        <a:pt x="518241" y="671211"/>
                        <a:pt x="515329" y="667877"/>
                        <a:pt x="515329" y="663988"/>
                      </a:cubicBezTo>
                      <a:cubicBezTo>
                        <a:pt x="515329" y="660098"/>
                        <a:pt x="518241" y="657320"/>
                        <a:pt x="521637" y="657320"/>
                      </a:cubicBezTo>
                      <a:close/>
                      <a:moveTo>
                        <a:pt x="502227" y="657320"/>
                      </a:moveTo>
                      <a:cubicBezTo>
                        <a:pt x="505624" y="657320"/>
                        <a:pt x="508536" y="660098"/>
                        <a:pt x="508536" y="663988"/>
                      </a:cubicBezTo>
                      <a:cubicBezTo>
                        <a:pt x="508536" y="667877"/>
                        <a:pt x="505624" y="671211"/>
                        <a:pt x="502227" y="671211"/>
                      </a:cubicBezTo>
                      <a:cubicBezTo>
                        <a:pt x="498831" y="671211"/>
                        <a:pt x="496405" y="667877"/>
                        <a:pt x="496405" y="663988"/>
                      </a:cubicBezTo>
                      <a:cubicBezTo>
                        <a:pt x="496405" y="660098"/>
                        <a:pt x="498831" y="657320"/>
                        <a:pt x="502227" y="657320"/>
                      </a:cubicBezTo>
                      <a:close/>
                      <a:moveTo>
                        <a:pt x="483303" y="657320"/>
                      </a:moveTo>
                      <a:cubicBezTo>
                        <a:pt x="486700" y="657320"/>
                        <a:pt x="489611" y="660098"/>
                        <a:pt x="489611" y="663988"/>
                      </a:cubicBezTo>
                      <a:cubicBezTo>
                        <a:pt x="489611" y="667877"/>
                        <a:pt x="486700" y="671211"/>
                        <a:pt x="483303" y="671211"/>
                      </a:cubicBezTo>
                      <a:cubicBezTo>
                        <a:pt x="479906" y="671211"/>
                        <a:pt x="476995" y="667877"/>
                        <a:pt x="476995" y="663988"/>
                      </a:cubicBezTo>
                      <a:cubicBezTo>
                        <a:pt x="476995" y="660098"/>
                        <a:pt x="479906" y="657320"/>
                        <a:pt x="483303" y="657320"/>
                      </a:cubicBezTo>
                      <a:close/>
                      <a:moveTo>
                        <a:pt x="463893" y="657320"/>
                      </a:moveTo>
                      <a:cubicBezTo>
                        <a:pt x="467290" y="657320"/>
                        <a:pt x="470201" y="660098"/>
                        <a:pt x="470201" y="663988"/>
                      </a:cubicBezTo>
                      <a:cubicBezTo>
                        <a:pt x="470201" y="667877"/>
                        <a:pt x="467290" y="671211"/>
                        <a:pt x="463893" y="671211"/>
                      </a:cubicBezTo>
                      <a:cubicBezTo>
                        <a:pt x="460497" y="671211"/>
                        <a:pt x="458070" y="667877"/>
                        <a:pt x="458070" y="663988"/>
                      </a:cubicBezTo>
                      <a:cubicBezTo>
                        <a:pt x="458070" y="660098"/>
                        <a:pt x="460497" y="657320"/>
                        <a:pt x="463893" y="657320"/>
                      </a:cubicBezTo>
                      <a:close/>
                      <a:moveTo>
                        <a:pt x="444969" y="657320"/>
                      </a:moveTo>
                      <a:cubicBezTo>
                        <a:pt x="448365" y="657320"/>
                        <a:pt x="451277" y="660098"/>
                        <a:pt x="451277" y="663988"/>
                      </a:cubicBezTo>
                      <a:cubicBezTo>
                        <a:pt x="451277" y="667877"/>
                        <a:pt x="448365" y="671211"/>
                        <a:pt x="444969" y="671211"/>
                      </a:cubicBezTo>
                      <a:cubicBezTo>
                        <a:pt x="441572" y="671211"/>
                        <a:pt x="438661" y="667877"/>
                        <a:pt x="438661" y="663988"/>
                      </a:cubicBezTo>
                      <a:cubicBezTo>
                        <a:pt x="438661" y="660098"/>
                        <a:pt x="441572" y="657320"/>
                        <a:pt x="444969" y="657320"/>
                      </a:cubicBezTo>
                      <a:close/>
                      <a:moveTo>
                        <a:pt x="426044" y="640095"/>
                      </a:moveTo>
                      <a:cubicBezTo>
                        <a:pt x="427015" y="640095"/>
                        <a:pt x="427985" y="641206"/>
                        <a:pt x="427985" y="642318"/>
                      </a:cubicBezTo>
                      <a:cubicBezTo>
                        <a:pt x="427985" y="643429"/>
                        <a:pt x="427015" y="644540"/>
                        <a:pt x="426044" y="644540"/>
                      </a:cubicBezTo>
                      <a:cubicBezTo>
                        <a:pt x="424588" y="644540"/>
                        <a:pt x="423618" y="643429"/>
                        <a:pt x="423618" y="642318"/>
                      </a:cubicBezTo>
                      <a:cubicBezTo>
                        <a:pt x="423618" y="641206"/>
                        <a:pt x="424588" y="640095"/>
                        <a:pt x="426044" y="640095"/>
                      </a:cubicBezTo>
                      <a:close/>
                      <a:moveTo>
                        <a:pt x="1019012" y="635094"/>
                      </a:moveTo>
                      <a:cubicBezTo>
                        <a:pt x="1022409" y="635094"/>
                        <a:pt x="1024835" y="638428"/>
                        <a:pt x="1024835" y="642318"/>
                      </a:cubicBezTo>
                      <a:cubicBezTo>
                        <a:pt x="1024835" y="646207"/>
                        <a:pt x="1022409" y="649541"/>
                        <a:pt x="1019012" y="649541"/>
                      </a:cubicBezTo>
                      <a:cubicBezTo>
                        <a:pt x="1015615" y="649541"/>
                        <a:pt x="1012704" y="646207"/>
                        <a:pt x="1012704" y="642318"/>
                      </a:cubicBezTo>
                      <a:cubicBezTo>
                        <a:pt x="1012704" y="638428"/>
                        <a:pt x="1015615" y="635094"/>
                        <a:pt x="1019012" y="635094"/>
                      </a:cubicBezTo>
                      <a:close/>
                      <a:moveTo>
                        <a:pt x="999602" y="635094"/>
                      </a:moveTo>
                      <a:cubicBezTo>
                        <a:pt x="1002999" y="635094"/>
                        <a:pt x="1005910" y="638428"/>
                        <a:pt x="1005910" y="642318"/>
                      </a:cubicBezTo>
                      <a:cubicBezTo>
                        <a:pt x="1005910" y="646207"/>
                        <a:pt x="1002999" y="649541"/>
                        <a:pt x="999602" y="649541"/>
                      </a:cubicBezTo>
                      <a:cubicBezTo>
                        <a:pt x="996206" y="649541"/>
                        <a:pt x="993779" y="646207"/>
                        <a:pt x="993779" y="642318"/>
                      </a:cubicBezTo>
                      <a:cubicBezTo>
                        <a:pt x="993779" y="638428"/>
                        <a:pt x="996206" y="635094"/>
                        <a:pt x="999602" y="635094"/>
                      </a:cubicBezTo>
                      <a:close/>
                      <a:moveTo>
                        <a:pt x="980678" y="635094"/>
                      </a:moveTo>
                      <a:cubicBezTo>
                        <a:pt x="984074" y="635094"/>
                        <a:pt x="986986" y="638428"/>
                        <a:pt x="986986" y="642318"/>
                      </a:cubicBezTo>
                      <a:cubicBezTo>
                        <a:pt x="986986" y="646207"/>
                        <a:pt x="984074" y="649541"/>
                        <a:pt x="980678" y="649541"/>
                      </a:cubicBezTo>
                      <a:cubicBezTo>
                        <a:pt x="977281" y="649541"/>
                        <a:pt x="974370" y="646207"/>
                        <a:pt x="974370" y="642318"/>
                      </a:cubicBezTo>
                      <a:cubicBezTo>
                        <a:pt x="974370" y="638428"/>
                        <a:pt x="977281" y="635094"/>
                        <a:pt x="980678" y="635094"/>
                      </a:cubicBezTo>
                      <a:close/>
                      <a:moveTo>
                        <a:pt x="961268" y="635094"/>
                      </a:moveTo>
                      <a:cubicBezTo>
                        <a:pt x="964665" y="635094"/>
                        <a:pt x="967576" y="638428"/>
                        <a:pt x="967576" y="642318"/>
                      </a:cubicBezTo>
                      <a:cubicBezTo>
                        <a:pt x="967576" y="646207"/>
                        <a:pt x="964665" y="649541"/>
                        <a:pt x="961268" y="649541"/>
                      </a:cubicBezTo>
                      <a:cubicBezTo>
                        <a:pt x="957871" y="649541"/>
                        <a:pt x="955445" y="646207"/>
                        <a:pt x="955445" y="642318"/>
                      </a:cubicBezTo>
                      <a:cubicBezTo>
                        <a:pt x="955445" y="638428"/>
                        <a:pt x="957871" y="635094"/>
                        <a:pt x="961268" y="635094"/>
                      </a:cubicBezTo>
                      <a:close/>
                      <a:moveTo>
                        <a:pt x="942343" y="635094"/>
                      </a:moveTo>
                      <a:cubicBezTo>
                        <a:pt x="945740" y="635094"/>
                        <a:pt x="948652" y="638428"/>
                        <a:pt x="948652" y="642318"/>
                      </a:cubicBezTo>
                      <a:cubicBezTo>
                        <a:pt x="948652" y="646207"/>
                        <a:pt x="945740" y="649541"/>
                        <a:pt x="942343" y="649541"/>
                      </a:cubicBezTo>
                      <a:cubicBezTo>
                        <a:pt x="938947" y="649541"/>
                        <a:pt x="936035" y="646207"/>
                        <a:pt x="936035" y="642318"/>
                      </a:cubicBezTo>
                      <a:cubicBezTo>
                        <a:pt x="936035" y="638428"/>
                        <a:pt x="938947" y="635094"/>
                        <a:pt x="942343" y="635094"/>
                      </a:cubicBezTo>
                      <a:close/>
                      <a:moveTo>
                        <a:pt x="923419" y="635094"/>
                      </a:moveTo>
                      <a:cubicBezTo>
                        <a:pt x="926816" y="635094"/>
                        <a:pt x="929242" y="638428"/>
                        <a:pt x="929242" y="642318"/>
                      </a:cubicBezTo>
                      <a:cubicBezTo>
                        <a:pt x="929242" y="646207"/>
                        <a:pt x="926816" y="649541"/>
                        <a:pt x="923419" y="649541"/>
                      </a:cubicBezTo>
                      <a:cubicBezTo>
                        <a:pt x="920022" y="649541"/>
                        <a:pt x="917111" y="646207"/>
                        <a:pt x="917111" y="642318"/>
                      </a:cubicBezTo>
                      <a:cubicBezTo>
                        <a:pt x="917111" y="638428"/>
                        <a:pt x="920022" y="635094"/>
                        <a:pt x="923419" y="635094"/>
                      </a:cubicBezTo>
                      <a:close/>
                      <a:moveTo>
                        <a:pt x="904009" y="635094"/>
                      </a:moveTo>
                      <a:cubicBezTo>
                        <a:pt x="907406" y="635094"/>
                        <a:pt x="910317" y="638428"/>
                        <a:pt x="910317" y="642318"/>
                      </a:cubicBezTo>
                      <a:cubicBezTo>
                        <a:pt x="910317" y="646207"/>
                        <a:pt x="907406" y="649541"/>
                        <a:pt x="904009" y="649541"/>
                      </a:cubicBezTo>
                      <a:cubicBezTo>
                        <a:pt x="900613" y="649541"/>
                        <a:pt x="897701" y="646207"/>
                        <a:pt x="897701" y="642318"/>
                      </a:cubicBezTo>
                      <a:cubicBezTo>
                        <a:pt x="897701" y="638428"/>
                        <a:pt x="900613" y="635094"/>
                        <a:pt x="904009" y="635094"/>
                      </a:cubicBezTo>
                      <a:close/>
                      <a:moveTo>
                        <a:pt x="885085" y="635094"/>
                      </a:moveTo>
                      <a:cubicBezTo>
                        <a:pt x="888481" y="635094"/>
                        <a:pt x="890908" y="638428"/>
                        <a:pt x="890908" y="642318"/>
                      </a:cubicBezTo>
                      <a:cubicBezTo>
                        <a:pt x="890908" y="646207"/>
                        <a:pt x="888481" y="649541"/>
                        <a:pt x="885085" y="649541"/>
                      </a:cubicBezTo>
                      <a:cubicBezTo>
                        <a:pt x="881688" y="649541"/>
                        <a:pt x="878777" y="646207"/>
                        <a:pt x="878777" y="642318"/>
                      </a:cubicBezTo>
                      <a:cubicBezTo>
                        <a:pt x="878777" y="638428"/>
                        <a:pt x="881688" y="635094"/>
                        <a:pt x="885085" y="635094"/>
                      </a:cubicBezTo>
                      <a:close/>
                      <a:moveTo>
                        <a:pt x="597820" y="635094"/>
                      </a:moveTo>
                      <a:cubicBezTo>
                        <a:pt x="601217" y="635094"/>
                        <a:pt x="604129" y="638428"/>
                        <a:pt x="604129" y="642318"/>
                      </a:cubicBezTo>
                      <a:cubicBezTo>
                        <a:pt x="604129" y="646207"/>
                        <a:pt x="601217" y="649541"/>
                        <a:pt x="597820" y="649541"/>
                      </a:cubicBezTo>
                      <a:cubicBezTo>
                        <a:pt x="594424" y="649541"/>
                        <a:pt x="591998" y="646207"/>
                        <a:pt x="591998" y="642318"/>
                      </a:cubicBezTo>
                      <a:cubicBezTo>
                        <a:pt x="591998" y="638428"/>
                        <a:pt x="594424" y="635094"/>
                        <a:pt x="597820" y="635094"/>
                      </a:cubicBezTo>
                      <a:close/>
                      <a:moveTo>
                        <a:pt x="578896" y="635094"/>
                      </a:moveTo>
                      <a:cubicBezTo>
                        <a:pt x="582293" y="635094"/>
                        <a:pt x="585204" y="638428"/>
                        <a:pt x="585204" y="642318"/>
                      </a:cubicBezTo>
                      <a:cubicBezTo>
                        <a:pt x="585204" y="646207"/>
                        <a:pt x="582293" y="649541"/>
                        <a:pt x="578896" y="649541"/>
                      </a:cubicBezTo>
                      <a:cubicBezTo>
                        <a:pt x="575499" y="649541"/>
                        <a:pt x="572588" y="646207"/>
                        <a:pt x="572588" y="642318"/>
                      </a:cubicBezTo>
                      <a:cubicBezTo>
                        <a:pt x="572588" y="638428"/>
                        <a:pt x="575499" y="635094"/>
                        <a:pt x="578896" y="635094"/>
                      </a:cubicBezTo>
                      <a:close/>
                      <a:moveTo>
                        <a:pt x="559971" y="635094"/>
                      </a:moveTo>
                      <a:cubicBezTo>
                        <a:pt x="563368" y="635094"/>
                        <a:pt x="565794" y="638428"/>
                        <a:pt x="565794" y="642318"/>
                      </a:cubicBezTo>
                      <a:cubicBezTo>
                        <a:pt x="565794" y="646207"/>
                        <a:pt x="563368" y="649541"/>
                        <a:pt x="559971" y="649541"/>
                      </a:cubicBezTo>
                      <a:cubicBezTo>
                        <a:pt x="556089" y="649541"/>
                        <a:pt x="553663" y="646207"/>
                        <a:pt x="553663" y="642318"/>
                      </a:cubicBezTo>
                      <a:cubicBezTo>
                        <a:pt x="553663" y="638428"/>
                        <a:pt x="556089" y="635094"/>
                        <a:pt x="559971" y="635094"/>
                      </a:cubicBezTo>
                      <a:close/>
                      <a:moveTo>
                        <a:pt x="540562" y="635094"/>
                      </a:moveTo>
                      <a:cubicBezTo>
                        <a:pt x="543958" y="635094"/>
                        <a:pt x="546870" y="638428"/>
                        <a:pt x="546870" y="642318"/>
                      </a:cubicBezTo>
                      <a:cubicBezTo>
                        <a:pt x="546870" y="646207"/>
                        <a:pt x="543958" y="649541"/>
                        <a:pt x="540562" y="649541"/>
                      </a:cubicBezTo>
                      <a:cubicBezTo>
                        <a:pt x="537165" y="649541"/>
                        <a:pt x="534254" y="646207"/>
                        <a:pt x="534254" y="642318"/>
                      </a:cubicBezTo>
                      <a:cubicBezTo>
                        <a:pt x="534254" y="638428"/>
                        <a:pt x="537165" y="635094"/>
                        <a:pt x="540562" y="635094"/>
                      </a:cubicBezTo>
                      <a:close/>
                      <a:moveTo>
                        <a:pt x="521637" y="635094"/>
                      </a:moveTo>
                      <a:cubicBezTo>
                        <a:pt x="525034" y="635094"/>
                        <a:pt x="527460" y="638428"/>
                        <a:pt x="527460" y="642318"/>
                      </a:cubicBezTo>
                      <a:cubicBezTo>
                        <a:pt x="527460" y="646207"/>
                        <a:pt x="525034" y="649541"/>
                        <a:pt x="521637" y="649541"/>
                      </a:cubicBezTo>
                      <a:cubicBezTo>
                        <a:pt x="518241" y="649541"/>
                        <a:pt x="515329" y="646207"/>
                        <a:pt x="515329" y="642318"/>
                      </a:cubicBezTo>
                      <a:cubicBezTo>
                        <a:pt x="515329" y="638428"/>
                        <a:pt x="518241" y="635094"/>
                        <a:pt x="521637" y="635094"/>
                      </a:cubicBezTo>
                      <a:close/>
                      <a:moveTo>
                        <a:pt x="502227" y="635094"/>
                      </a:moveTo>
                      <a:cubicBezTo>
                        <a:pt x="505624" y="635094"/>
                        <a:pt x="508536" y="638428"/>
                        <a:pt x="508536" y="642318"/>
                      </a:cubicBezTo>
                      <a:cubicBezTo>
                        <a:pt x="508536" y="646207"/>
                        <a:pt x="505624" y="649541"/>
                        <a:pt x="502227" y="649541"/>
                      </a:cubicBezTo>
                      <a:cubicBezTo>
                        <a:pt x="498831" y="649541"/>
                        <a:pt x="496405" y="646207"/>
                        <a:pt x="496405" y="642318"/>
                      </a:cubicBezTo>
                      <a:cubicBezTo>
                        <a:pt x="496405" y="638428"/>
                        <a:pt x="498831" y="635094"/>
                        <a:pt x="502227" y="635094"/>
                      </a:cubicBezTo>
                      <a:close/>
                      <a:moveTo>
                        <a:pt x="483303" y="635094"/>
                      </a:moveTo>
                      <a:cubicBezTo>
                        <a:pt x="486700" y="635094"/>
                        <a:pt x="489611" y="638428"/>
                        <a:pt x="489611" y="642318"/>
                      </a:cubicBezTo>
                      <a:cubicBezTo>
                        <a:pt x="489611" y="646207"/>
                        <a:pt x="486700" y="649541"/>
                        <a:pt x="483303" y="649541"/>
                      </a:cubicBezTo>
                      <a:cubicBezTo>
                        <a:pt x="479906" y="649541"/>
                        <a:pt x="476995" y="646207"/>
                        <a:pt x="476995" y="642318"/>
                      </a:cubicBezTo>
                      <a:cubicBezTo>
                        <a:pt x="476995" y="638428"/>
                        <a:pt x="479906" y="635094"/>
                        <a:pt x="483303" y="635094"/>
                      </a:cubicBezTo>
                      <a:close/>
                      <a:moveTo>
                        <a:pt x="463893" y="635094"/>
                      </a:moveTo>
                      <a:cubicBezTo>
                        <a:pt x="467290" y="635094"/>
                        <a:pt x="470201" y="638428"/>
                        <a:pt x="470201" y="642318"/>
                      </a:cubicBezTo>
                      <a:cubicBezTo>
                        <a:pt x="470201" y="646207"/>
                        <a:pt x="467290" y="649541"/>
                        <a:pt x="463893" y="649541"/>
                      </a:cubicBezTo>
                      <a:cubicBezTo>
                        <a:pt x="460497" y="649541"/>
                        <a:pt x="458070" y="646207"/>
                        <a:pt x="458070" y="642318"/>
                      </a:cubicBezTo>
                      <a:cubicBezTo>
                        <a:pt x="458070" y="638428"/>
                        <a:pt x="460497" y="635094"/>
                        <a:pt x="463893" y="635094"/>
                      </a:cubicBezTo>
                      <a:close/>
                      <a:moveTo>
                        <a:pt x="444969" y="635094"/>
                      </a:moveTo>
                      <a:cubicBezTo>
                        <a:pt x="448365" y="635094"/>
                        <a:pt x="451277" y="638428"/>
                        <a:pt x="451277" y="642318"/>
                      </a:cubicBezTo>
                      <a:cubicBezTo>
                        <a:pt x="451277" y="646207"/>
                        <a:pt x="448365" y="649541"/>
                        <a:pt x="444969" y="649541"/>
                      </a:cubicBezTo>
                      <a:cubicBezTo>
                        <a:pt x="441572" y="649541"/>
                        <a:pt x="438661" y="646207"/>
                        <a:pt x="438661" y="642318"/>
                      </a:cubicBezTo>
                      <a:cubicBezTo>
                        <a:pt x="438661" y="638428"/>
                        <a:pt x="441572" y="635094"/>
                        <a:pt x="444969" y="635094"/>
                      </a:cubicBezTo>
                      <a:close/>
                      <a:moveTo>
                        <a:pt x="1037936" y="613425"/>
                      </a:moveTo>
                      <a:cubicBezTo>
                        <a:pt x="1041333" y="613425"/>
                        <a:pt x="1044245" y="616758"/>
                        <a:pt x="1044245" y="620648"/>
                      </a:cubicBezTo>
                      <a:cubicBezTo>
                        <a:pt x="1044245" y="624537"/>
                        <a:pt x="1041333" y="627316"/>
                        <a:pt x="1037936" y="627316"/>
                      </a:cubicBezTo>
                      <a:cubicBezTo>
                        <a:pt x="1034540" y="627316"/>
                        <a:pt x="1031628" y="624537"/>
                        <a:pt x="1031628" y="620648"/>
                      </a:cubicBezTo>
                      <a:cubicBezTo>
                        <a:pt x="1031628" y="616758"/>
                        <a:pt x="1034540" y="613425"/>
                        <a:pt x="1037936" y="613425"/>
                      </a:cubicBezTo>
                      <a:close/>
                      <a:moveTo>
                        <a:pt x="1019012" y="613425"/>
                      </a:moveTo>
                      <a:cubicBezTo>
                        <a:pt x="1022409" y="613425"/>
                        <a:pt x="1024835" y="616758"/>
                        <a:pt x="1024835" y="620648"/>
                      </a:cubicBezTo>
                      <a:cubicBezTo>
                        <a:pt x="1024835" y="624537"/>
                        <a:pt x="1022409" y="627316"/>
                        <a:pt x="1019012" y="627316"/>
                      </a:cubicBezTo>
                      <a:cubicBezTo>
                        <a:pt x="1015615" y="627316"/>
                        <a:pt x="1012704" y="624537"/>
                        <a:pt x="1012704" y="620648"/>
                      </a:cubicBezTo>
                      <a:cubicBezTo>
                        <a:pt x="1012704" y="616758"/>
                        <a:pt x="1015615" y="613425"/>
                        <a:pt x="1019012" y="613425"/>
                      </a:cubicBezTo>
                      <a:close/>
                      <a:moveTo>
                        <a:pt x="999602" y="613425"/>
                      </a:moveTo>
                      <a:cubicBezTo>
                        <a:pt x="1002999" y="613425"/>
                        <a:pt x="1005910" y="616758"/>
                        <a:pt x="1005910" y="620648"/>
                      </a:cubicBezTo>
                      <a:cubicBezTo>
                        <a:pt x="1005910" y="624537"/>
                        <a:pt x="1002999" y="627316"/>
                        <a:pt x="999602" y="627316"/>
                      </a:cubicBezTo>
                      <a:cubicBezTo>
                        <a:pt x="996206" y="627316"/>
                        <a:pt x="993779" y="624537"/>
                        <a:pt x="993779" y="620648"/>
                      </a:cubicBezTo>
                      <a:cubicBezTo>
                        <a:pt x="993779" y="616758"/>
                        <a:pt x="996206" y="613425"/>
                        <a:pt x="999602" y="613425"/>
                      </a:cubicBezTo>
                      <a:close/>
                      <a:moveTo>
                        <a:pt x="980678" y="613425"/>
                      </a:moveTo>
                      <a:cubicBezTo>
                        <a:pt x="984074" y="613425"/>
                        <a:pt x="986986" y="616758"/>
                        <a:pt x="986986" y="620648"/>
                      </a:cubicBezTo>
                      <a:cubicBezTo>
                        <a:pt x="986986" y="624537"/>
                        <a:pt x="984074" y="627316"/>
                        <a:pt x="980678" y="627316"/>
                      </a:cubicBezTo>
                      <a:cubicBezTo>
                        <a:pt x="977281" y="627316"/>
                        <a:pt x="974370" y="624537"/>
                        <a:pt x="974370" y="620648"/>
                      </a:cubicBezTo>
                      <a:cubicBezTo>
                        <a:pt x="974370" y="616758"/>
                        <a:pt x="977281" y="613425"/>
                        <a:pt x="980678" y="613425"/>
                      </a:cubicBezTo>
                      <a:close/>
                      <a:moveTo>
                        <a:pt x="961268" y="613425"/>
                      </a:moveTo>
                      <a:cubicBezTo>
                        <a:pt x="964665" y="613425"/>
                        <a:pt x="967576" y="616758"/>
                        <a:pt x="967576" y="620648"/>
                      </a:cubicBezTo>
                      <a:cubicBezTo>
                        <a:pt x="967576" y="624537"/>
                        <a:pt x="964665" y="627316"/>
                        <a:pt x="961268" y="627316"/>
                      </a:cubicBezTo>
                      <a:cubicBezTo>
                        <a:pt x="957871" y="627316"/>
                        <a:pt x="955445" y="624537"/>
                        <a:pt x="955445" y="620648"/>
                      </a:cubicBezTo>
                      <a:cubicBezTo>
                        <a:pt x="955445" y="616758"/>
                        <a:pt x="957871" y="613425"/>
                        <a:pt x="961268" y="613425"/>
                      </a:cubicBezTo>
                      <a:close/>
                      <a:moveTo>
                        <a:pt x="942343" y="613425"/>
                      </a:moveTo>
                      <a:cubicBezTo>
                        <a:pt x="945740" y="613425"/>
                        <a:pt x="948652" y="616758"/>
                        <a:pt x="948652" y="620648"/>
                      </a:cubicBezTo>
                      <a:cubicBezTo>
                        <a:pt x="948652" y="624537"/>
                        <a:pt x="945740" y="627316"/>
                        <a:pt x="942343" y="627316"/>
                      </a:cubicBezTo>
                      <a:cubicBezTo>
                        <a:pt x="938947" y="627316"/>
                        <a:pt x="936035" y="624537"/>
                        <a:pt x="936035" y="620648"/>
                      </a:cubicBezTo>
                      <a:cubicBezTo>
                        <a:pt x="936035" y="616758"/>
                        <a:pt x="938947" y="613425"/>
                        <a:pt x="942343" y="613425"/>
                      </a:cubicBezTo>
                      <a:close/>
                      <a:moveTo>
                        <a:pt x="923419" y="613425"/>
                      </a:moveTo>
                      <a:cubicBezTo>
                        <a:pt x="926816" y="613425"/>
                        <a:pt x="929242" y="616758"/>
                        <a:pt x="929242" y="620648"/>
                      </a:cubicBezTo>
                      <a:cubicBezTo>
                        <a:pt x="929242" y="624537"/>
                        <a:pt x="926816" y="627316"/>
                        <a:pt x="923419" y="627316"/>
                      </a:cubicBezTo>
                      <a:cubicBezTo>
                        <a:pt x="920022" y="627316"/>
                        <a:pt x="917111" y="624537"/>
                        <a:pt x="917111" y="620648"/>
                      </a:cubicBezTo>
                      <a:cubicBezTo>
                        <a:pt x="917111" y="616758"/>
                        <a:pt x="920022" y="613425"/>
                        <a:pt x="923419" y="613425"/>
                      </a:cubicBezTo>
                      <a:close/>
                      <a:moveTo>
                        <a:pt x="904009" y="613425"/>
                      </a:moveTo>
                      <a:cubicBezTo>
                        <a:pt x="907406" y="613425"/>
                        <a:pt x="910317" y="616758"/>
                        <a:pt x="910317" y="620648"/>
                      </a:cubicBezTo>
                      <a:cubicBezTo>
                        <a:pt x="910317" y="624537"/>
                        <a:pt x="907406" y="627316"/>
                        <a:pt x="904009" y="627316"/>
                      </a:cubicBezTo>
                      <a:cubicBezTo>
                        <a:pt x="900613" y="627316"/>
                        <a:pt x="897701" y="624537"/>
                        <a:pt x="897701" y="620648"/>
                      </a:cubicBezTo>
                      <a:cubicBezTo>
                        <a:pt x="897701" y="616758"/>
                        <a:pt x="900613" y="613425"/>
                        <a:pt x="904009" y="613425"/>
                      </a:cubicBezTo>
                      <a:close/>
                      <a:moveTo>
                        <a:pt x="885085" y="613425"/>
                      </a:moveTo>
                      <a:cubicBezTo>
                        <a:pt x="888481" y="613425"/>
                        <a:pt x="890908" y="616758"/>
                        <a:pt x="890908" y="620648"/>
                      </a:cubicBezTo>
                      <a:cubicBezTo>
                        <a:pt x="890908" y="624537"/>
                        <a:pt x="888481" y="627316"/>
                        <a:pt x="885085" y="627316"/>
                      </a:cubicBezTo>
                      <a:cubicBezTo>
                        <a:pt x="881688" y="627316"/>
                        <a:pt x="878777" y="624537"/>
                        <a:pt x="878777" y="620648"/>
                      </a:cubicBezTo>
                      <a:cubicBezTo>
                        <a:pt x="878777" y="616758"/>
                        <a:pt x="881688" y="613425"/>
                        <a:pt x="885085" y="613425"/>
                      </a:cubicBezTo>
                      <a:close/>
                      <a:moveTo>
                        <a:pt x="559971" y="613425"/>
                      </a:moveTo>
                      <a:cubicBezTo>
                        <a:pt x="563368" y="613425"/>
                        <a:pt x="565794" y="616758"/>
                        <a:pt x="565794" y="620648"/>
                      </a:cubicBezTo>
                      <a:cubicBezTo>
                        <a:pt x="565794" y="624537"/>
                        <a:pt x="563368" y="627316"/>
                        <a:pt x="559971" y="627316"/>
                      </a:cubicBezTo>
                      <a:cubicBezTo>
                        <a:pt x="556089" y="627316"/>
                        <a:pt x="553663" y="624537"/>
                        <a:pt x="553663" y="620648"/>
                      </a:cubicBezTo>
                      <a:cubicBezTo>
                        <a:pt x="553663" y="616758"/>
                        <a:pt x="556089" y="613425"/>
                        <a:pt x="559971" y="613425"/>
                      </a:cubicBezTo>
                      <a:close/>
                      <a:moveTo>
                        <a:pt x="540562" y="613425"/>
                      </a:moveTo>
                      <a:cubicBezTo>
                        <a:pt x="543958" y="613425"/>
                        <a:pt x="546870" y="616758"/>
                        <a:pt x="546870" y="620648"/>
                      </a:cubicBezTo>
                      <a:cubicBezTo>
                        <a:pt x="546870" y="624537"/>
                        <a:pt x="543958" y="627316"/>
                        <a:pt x="540562" y="627316"/>
                      </a:cubicBezTo>
                      <a:cubicBezTo>
                        <a:pt x="537165" y="627316"/>
                        <a:pt x="534254" y="624537"/>
                        <a:pt x="534254" y="620648"/>
                      </a:cubicBezTo>
                      <a:cubicBezTo>
                        <a:pt x="534254" y="616758"/>
                        <a:pt x="537165" y="613425"/>
                        <a:pt x="540562" y="613425"/>
                      </a:cubicBezTo>
                      <a:close/>
                      <a:moveTo>
                        <a:pt x="521637" y="613425"/>
                      </a:moveTo>
                      <a:cubicBezTo>
                        <a:pt x="525034" y="613425"/>
                        <a:pt x="527460" y="616758"/>
                        <a:pt x="527460" y="620648"/>
                      </a:cubicBezTo>
                      <a:cubicBezTo>
                        <a:pt x="527460" y="624537"/>
                        <a:pt x="525034" y="627316"/>
                        <a:pt x="521637" y="627316"/>
                      </a:cubicBezTo>
                      <a:cubicBezTo>
                        <a:pt x="518241" y="627316"/>
                        <a:pt x="515329" y="624537"/>
                        <a:pt x="515329" y="620648"/>
                      </a:cubicBezTo>
                      <a:cubicBezTo>
                        <a:pt x="515329" y="616758"/>
                        <a:pt x="518241" y="613425"/>
                        <a:pt x="521637" y="613425"/>
                      </a:cubicBezTo>
                      <a:close/>
                      <a:moveTo>
                        <a:pt x="502227" y="613425"/>
                      </a:moveTo>
                      <a:cubicBezTo>
                        <a:pt x="505624" y="613425"/>
                        <a:pt x="508536" y="616758"/>
                        <a:pt x="508536" y="620648"/>
                      </a:cubicBezTo>
                      <a:cubicBezTo>
                        <a:pt x="508536" y="624537"/>
                        <a:pt x="505624" y="627316"/>
                        <a:pt x="502227" y="627316"/>
                      </a:cubicBezTo>
                      <a:cubicBezTo>
                        <a:pt x="498831" y="627316"/>
                        <a:pt x="496405" y="624537"/>
                        <a:pt x="496405" y="620648"/>
                      </a:cubicBezTo>
                      <a:cubicBezTo>
                        <a:pt x="496405" y="616758"/>
                        <a:pt x="498831" y="613425"/>
                        <a:pt x="502227" y="613425"/>
                      </a:cubicBezTo>
                      <a:close/>
                      <a:moveTo>
                        <a:pt x="483303" y="613425"/>
                      </a:moveTo>
                      <a:cubicBezTo>
                        <a:pt x="486700" y="613425"/>
                        <a:pt x="489611" y="616758"/>
                        <a:pt x="489611" y="620648"/>
                      </a:cubicBezTo>
                      <a:cubicBezTo>
                        <a:pt x="489611" y="624537"/>
                        <a:pt x="486700" y="627316"/>
                        <a:pt x="483303" y="627316"/>
                      </a:cubicBezTo>
                      <a:cubicBezTo>
                        <a:pt x="479906" y="627316"/>
                        <a:pt x="476995" y="624537"/>
                        <a:pt x="476995" y="620648"/>
                      </a:cubicBezTo>
                      <a:cubicBezTo>
                        <a:pt x="476995" y="616758"/>
                        <a:pt x="479906" y="613425"/>
                        <a:pt x="483303" y="613425"/>
                      </a:cubicBezTo>
                      <a:close/>
                      <a:moveTo>
                        <a:pt x="463893" y="613425"/>
                      </a:moveTo>
                      <a:cubicBezTo>
                        <a:pt x="467290" y="613425"/>
                        <a:pt x="470201" y="616758"/>
                        <a:pt x="470201" y="620648"/>
                      </a:cubicBezTo>
                      <a:cubicBezTo>
                        <a:pt x="470201" y="624537"/>
                        <a:pt x="467290" y="627316"/>
                        <a:pt x="463893" y="627316"/>
                      </a:cubicBezTo>
                      <a:cubicBezTo>
                        <a:pt x="460497" y="627316"/>
                        <a:pt x="458070" y="624537"/>
                        <a:pt x="458070" y="620648"/>
                      </a:cubicBezTo>
                      <a:cubicBezTo>
                        <a:pt x="458070" y="616758"/>
                        <a:pt x="460497" y="613425"/>
                        <a:pt x="463893" y="613425"/>
                      </a:cubicBezTo>
                      <a:close/>
                      <a:moveTo>
                        <a:pt x="444969" y="613425"/>
                      </a:moveTo>
                      <a:cubicBezTo>
                        <a:pt x="448365" y="613425"/>
                        <a:pt x="451277" y="616758"/>
                        <a:pt x="451277" y="620648"/>
                      </a:cubicBezTo>
                      <a:cubicBezTo>
                        <a:pt x="451277" y="624537"/>
                        <a:pt x="448365" y="627316"/>
                        <a:pt x="444969" y="627316"/>
                      </a:cubicBezTo>
                      <a:cubicBezTo>
                        <a:pt x="441572" y="627316"/>
                        <a:pt x="438661" y="624537"/>
                        <a:pt x="438661" y="620648"/>
                      </a:cubicBezTo>
                      <a:cubicBezTo>
                        <a:pt x="438661" y="616758"/>
                        <a:pt x="441572" y="613425"/>
                        <a:pt x="444969" y="613425"/>
                      </a:cubicBezTo>
                      <a:close/>
                      <a:moveTo>
                        <a:pt x="1057346" y="591199"/>
                      </a:moveTo>
                      <a:cubicBezTo>
                        <a:pt x="1060743" y="591199"/>
                        <a:pt x="1063169" y="594533"/>
                        <a:pt x="1063169" y="598422"/>
                      </a:cubicBezTo>
                      <a:cubicBezTo>
                        <a:pt x="1063169" y="602312"/>
                        <a:pt x="1060743" y="605646"/>
                        <a:pt x="1057346" y="605646"/>
                      </a:cubicBezTo>
                      <a:cubicBezTo>
                        <a:pt x="1053950" y="605646"/>
                        <a:pt x="1051038" y="602312"/>
                        <a:pt x="1051038" y="598422"/>
                      </a:cubicBezTo>
                      <a:cubicBezTo>
                        <a:pt x="1051038" y="594533"/>
                        <a:pt x="1053950" y="591199"/>
                        <a:pt x="1057346" y="591199"/>
                      </a:cubicBezTo>
                      <a:close/>
                      <a:moveTo>
                        <a:pt x="1037936" y="591199"/>
                      </a:moveTo>
                      <a:cubicBezTo>
                        <a:pt x="1041333" y="591199"/>
                        <a:pt x="1044245" y="594533"/>
                        <a:pt x="1044245" y="598422"/>
                      </a:cubicBezTo>
                      <a:cubicBezTo>
                        <a:pt x="1044245" y="602312"/>
                        <a:pt x="1041333" y="605646"/>
                        <a:pt x="1037936" y="605646"/>
                      </a:cubicBezTo>
                      <a:cubicBezTo>
                        <a:pt x="1034540" y="605646"/>
                        <a:pt x="1031628" y="602312"/>
                        <a:pt x="1031628" y="598422"/>
                      </a:cubicBezTo>
                      <a:cubicBezTo>
                        <a:pt x="1031628" y="594533"/>
                        <a:pt x="1034540" y="591199"/>
                        <a:pt x="1037936" y="591199"/>
                      </a:cubicBezTo>
                      <a:close/>
                      <a:moveTo>
                        <a:pt x="1019012" y="591199"/>
                      </a:moveTo>
                      <a:cubicBezTo>
                        <a:pt x="1022409" y="591199"/>
                        <a:pt x="1024835" y="594533"/>
                        <a:pt x="1024835" y="598422"/>
                      </a:cubicBezTo>
                      <a:cubicBezTo>
                        <a:pt x="1024835" y="602312"/>
                        <a:pt x="1022409" y="605646"/>
                        <a:pt x="1019012" y="605646"/>
                      </a:cubicBezTo>
                      <a:cubicBezTo>
                        <a:pt x="1015615" y="605646"/>
                        <a:pt x="1012704" y="602312"/>
                        <a:pt x="1012704" y="598422"/>
                      </a:cubicBezTo>
                      <a:cubicBezTo>
                        <a:pt x="1012704" y="594533"/>
                        <a:pt x="1015615" y="591199"/>
                        <a:pt x="1019012" y="591199"/>
                      </a:cubicBezTo>
                      <a:close/>
                      <a:moveTo>
                        <a:pt x="999602" y="591199"/>
                      </a:moveTo>
                      <a:cubicBezTo>
                        <a:pt x="1002999" y="591199"/>
                        <a:pt x="1005910" y="594533"/>
                        <a:pt x="1005910" y="598422"/>
                      </a:cubicBezTo>
                      <a:cubicBezTo>
                        <a:pt x="1005910" y="602312"/>
                        <a:pt x="1002999" y="605646"/>
                        <a:pt x="999602" y="605646"/>
                      </a:cubicBezTo>
                      <a:cubicBezTo>
                        <a:pt x="996206" y="605646"/>
                        <a:pt x="993779" y="602312"/>
                        <a:pt x="993779" y="598422"/>
                      </a:cubicBezTo>
                      <a:cubicBezTo>
                        <a:pt x="993779" y="594533"/>
                        <a:pt x="996206" y="591199"/>
                        <a:pt x="999602" y="591199"/>
                      </a:cubicBezTo>
                      <a:close/>
                      <a:moveTo>
                        <a:pt x="980678" y="591199"/>
                      </a:moveTo>
                      <a:cubicBezTo>
                        <a:pt x="984074" y="591199"/>
                        <a:pt x="986986" y="594533"/>
                        <a:pt x="986986" y="598422"/>
                      </a:cubicBezTo>
                      <a:cubicBezTo>
                        <a:pt x="986986" y="602312"/>
                        <a:pt x="984074" y="605646"/>
                        <a:pt x="980678" y="605646"/>
                      </a:cubicBezTo>
                      <a:cubicBezTo>
                        <a:pt x="977281" y="605646"/>
                        <a:pt x="974370" y="602312"/>
                        <a:pt x="974370" y="598422"/>
                      </a:cubicBezTo>
                      <a:cubicBezTo>
                        <a:pt x="974370" y="594533"/>
                        <a:pt x="977281" y="591199"/>
                        <a:pt x="980678" y="591199"/>
                      </a:cubicBezTo>
                      <a:close/>
                      <a:moveTo>
                        <a:pt x="961268" y="591199"/>
                      </a:moveTo>
                      <a:cubicBezTo>
                        <a:pt x="964665" y="591199"/>
                        <a:pt x="967576" y="594533"/>
                        <a:pt x="967576" y="598422"/>
                      </a:cubicBezTo>
                      <a:cubicBezTo>
                        <a:pt x="967576" y="602312"/>
                        <a:pt x="964665" y="605646"/>
                        <a:pt x="961268" y="605646"/>
                      </a:cubicBezTo>
                      <a:cubicBezTo>
                        <a:pt x="957871" y="605646"/>
                        <a:pt x="955445" y="602312"/>
                        <a:pt x="955445" y="598422"/>
                      </a:cubicBezTo>
                      <a:cubicBezTo>
                        <a:pt x="955445" y="594533"/>
                        <a:pt x="957871" y="591199"/>
                        <a:pt x="961268" y="591199"/>
                      </a:cubicBezTo>
                      <a:close/>
                      <a:moveTo>
                        <a:pt x="942343" y="591199"/>
                      </a:moveTo>
                      <a:cubicBezTo>
                        <a:pt x="945740" y="591199"/>
                        <a:pt x="948652" y="594533"/>
                        <a:pt x="948652" y="598422"/>
                      </a:cubicBezTo>
                      <a:cubicBezTo>
                        <a:pt x="948652" y="602312"/>
                        <a:pt x="945740" y="605646"/>
                        <a:pt x="942343" y="605646"/>
                      </a:cubicBezTo>
                      <a:cubicBezTo>
                        <a:pt x="938947" y="605646"/>
                        <a:pt x="936035" y="602312"/>
                        <a:pt x="936035" y="598422"/>
                      </a:cubicBezTo>
                      <a:cubicBezTo>
                        <a:pt x="936035" y="594533"/>
                        <a:pt x="938947" y="591199"/>
                        <a:pt x="942343" y="591199"/>
                      </a:cubicBezTo>
                      <a:close/>
                      <a:moveTo>
                        <a:pt x="923419" y="591199"/>
                      </a:moveTo>
                      <a:cubicBezTo>
                        <a:pt x="926816" y="591199"/>
                        <a:pt x="929242" y="594533"/>
                        <a:pt x="929242" y="598422"/>
                      </a:cubicBezTo>
                      <a:cubicBezTo>
                        <a:pt x="929242" y="602312"/>
                        <a:pt x="926816" y="605646"/>
                        <a:pt x="923419" y="605646"/>
                      </a:cubicBezTo>
                      <a:cubicBezTo>
                        <a:pt x="920022" y="605646"/>
                        <a:pt x="917111" y="602312"/>
                        <a:pt x="917111" y="598422"/>
                      </a:cubicBezTo>
                      <a:cubicBezTo>
                        <a:pt x="917111" y="594533"/>
                        <a:pt x="920022" y="591199"/>
                        <a:pt x="923419" y="591199"/>
                      </a:cubicBezTo>
                      <a:close/>
                      <a:moveTo>
                        <a:pt x="904009" y="591199"/>
                      </a:moveTo>
                      <a:cubicBezTo>
                        <a:pt x="907406" y="591199"/>
                        <a:pt x="910317" y="594533"/>
                        <a:pt x="910317" y="598422"/>
                      </a:cubicBezTo>
                      <a:cubicBezTo>
                        <a:pt x="910317" y="602312"/>
                        <a:pt x="907406" y="605646"/>
                        <a:pt x="904009" y="605646"/>
                      </a:cubicBezTo>
                      <a:cubicBezTo>
                        <a:pt x="900613" y="605646"/>
                        <a:pt x="897701" y="602312"/>
                        <a:pt x="897701" y="598422"/>
                      </a:cubicBezTo>
                      <a:cubicBezTo>
                        <a:pt x="897701" y="594533"/>
                        <a:pt x="900613" y="591199"/>
                        <a:pt x="904009" y="591199"/>
                      </a:cubicBezTo>
                      <a:close/>
                      <a:moveTo>
                        <a:pt x="885085" y="591199"/>
                      </a:moveTo>
                      <a:cubicBezTo>
                        <a:pt x="888481" y="591199"/>
                        <a:pt x="890908" y="594533"/>
                        <a:pt x="890908" y="598422"/>
                      </a:cubicBezTo>
                      <a:cubicBezTo>
                        <a:pt x="890908" y="602312"/>
                        <a:pt x="888481" y="605646"/>
                        <a:pt x="885085" y="605646"/>
                      </a:cubicBezTo>
                      <a:cubicBezTo>
                        <a:pt x="881688" y="605646"/>
                        <a:pt x="878777" y="602312"/>
                        <a:pt x="878777" y="598422"/>
                      </a:cubicBezTo>
                      <a:cubicBezTo>
                        <a:pt x="878777" y="594533"/>
                        <a:pt x="881688" y="591199"/>
                        <a:pt x="885085" y="591199"/>
                      </a:cubicBezTo>
                      <a:close/>
                      <a:moveTo>
                        <a:pt x="865675" y="591199"/>
                      </a:moveTo>
                      <a:cubicBezTo>
                        <a:pt x="869072" y="591199"/>
                        <a:pt x="871983" y="594533"/>
                        <a:pt x="871983" y="598422"/>
                      </a:cubicBezTo>
                      <a:cubicBezTo>
                        <a:pt x="871983" y="602312"/>
                        <a:pt x="869072" y="605646"/>
                        <a:pt x="865675" y="605646"/>
                      </a:cubicBezTo>
                      <a:cubicBezTo>
                        <a:pt x="862278" y="605646"/>
                        <a:pt x="859852" y="602312"/>
                        <a:pt x="859852" y="598422"/>
                      </a:cubicBezTo>
                      <a:cubicBezTo>
                        <a:pt x="859852" y="594533"/>
                        <a:pt x="862278" y="591199"/>
                        <a:pt x="865675" y="591199"/>
                      </a:cubicBezTo>
                      <a:close/>
                      <a:moveTo>
                        <a:pt x="808416" y="591199"/>
                      </a:moveTo>
                      <a:cubicBezTo>
                        <a:pt x="811813" y="591199"/>
                        <a:pt x="814724" y="594533"/>
                        <a:pt x="814724" y="598422"/>
                      </a:cubicBezTo>
                      <a:cubicBezTo>
                        <a:pt x="814724" y="602312"/>
                        <a:pt x="811813" y="605646"/>
                        <a:pt x="808416" y="605646"/>
                      </a:cubicBezTo>
                      <a:cubicBezTo>
                        <a:pt x="805020" y="605646"/>
                        <a:pt x="802108" y="602312"/>
                        <a:pt x="802108" y="598422"/>
                      </a:cubicBezTo>
                      <a:cubicBezTo>
                        <a:pt x="802108" y="594533"/>
                        <a:pt x="805020" y="591199"/>
                        <a:pt x="808416" y="591199"/>
                      </a:cubicBezTo>
                      <a:close/>
                      <a:moveTo>
                        <a:pt x="789492" y="591199"/>
                      </a:moveTo>
                      <a:cubicBezTo>
                        <a:pt x="792888" y="591199"/>
                        <a:pt x="795315" y="594533"/>
                        <a:pt x="795315" y="598422"/>
                      </a:cubicBezTo>
                      <a:cubicBezTo>
                        <a:pt x="795315" y="602312"/>
                        <a:pt x="792888" y="605646"/>
                        <a:pt x="789492" y="605646"/>
                      </a:cubicBezTo>
                      <a:cubicBezTo>
                        <a:pt x="786095" y="605646"/>
                        <a:pt x="783184" y="602312"/>
                        <a:pt x="783184" y="598422"/>
                      </a:cubicBezTo>
                      <a:cubicBezTo>
                        <a:pt x="783184" y="594533"/>
                        <a:pt x="786095" y="591199"/>
                        <a:pt x="789492" y="591199"/>
                      </a:cubicBezTo>
                      <a:close/>
                      <a:moveTo>
                        <a:pt x="559971" y="591199"/>
                      </a:moveTo>
                      <a:cubicBezTo>
                        <a:pt x="563368" y="591199"/>
                        <a:pt x="565794" y="594533"/>
                        <a:pt x="565794" y="598422"/>
                      </a:cubicBezTo>
                      <a:cubicBezTo>
                        <a:pt x="565794" y="602312"/>
                        <a:pt x="563368" y="605646"/>
                        <a:pt x="559971" y="605646"/>
                      </a:cubicBezTo>
                      <a:cubicBezTo>
                        <a:pt x="556575" y="605646"/>
                        <a:pt x="553663" y="602312"/>
                        <a:pt x="553663" y="598422"/>
                      </a:cubicBezTo>
                      <a:cubicBezTo>
                        <a:pt x="553663" y="594533"/>
                        <a:pt x="556575" y="591199"/>
                        <a:pt x="559971" y="591199"/>
                      </a:cubicBezTo>
                      <a:close/>
                      <a:moveTo>
                        <a:pt x="540562" y="591199"/>
                      </a:moveTo>
                      <a:cubicBezTo>
                        <a:pt x="543958" y="591199"/>
                        <a:pt x="546870" y="594533"/>
                        <a:pt x="546870" y="598422"/>
                      </a:cubicBezTo>
                      <a:cubicBezTo>
                        <a:pt x="546870" y="602312"/>
                        <a:pt x="543958" y="605646"/>
                        <a:pt x="540562" y="605646"/>
                      </a:cubicBezTo>
                      <a:cubicBezTo>
                        <a:pt x="537165" y="605646"/>
                        <a:pt x="534254" y="602312"/>
                        <a:pt x="534254" y="598422"/>
                      </a:cubicBezTo>
                      <a:cubicBezTo>
                        <a:pt x="534254" y="594533"/>
                        <a:pt x="537165" y="591199"/>
                        <a:pt x="540562" y="591199"/>
                      </a:cubicBezTo>
                      <a:close/>
                      <a:moveTo>
                        <a:pt x="521637" y="591199"/>
                      </a:moveTo>
                      <a:cubicBezTo>
                        <a:pt x="525034" y="591199"/>
                        <a:pt x="527460" y="594533"/>
                        <a:pt x="527460" y="598422"/>
                      </a:cubicBezTo>
                      <a:cubicBezTo>
                        <a:pt x="527460" y="602312"/>
                        <a:pt x="525034" y="605646"/>
                        <a:pt x="521637" y="605646"/>
                      </a:cubicBezTo>
                      <a:cubicBezTo>
                        <a:pt x="518241" y="605646"/>
                        <a:pt x="515329" y="602312"/>
                        <a:pt x="515329" y="598422"/>
                      </a:cubicBezTo>
                      <a:cubicBezTo>
                        <a:pt x="515329" y="594533"/>
                        <a:pt x="518241" y="591199"/>
                        <a:pt x="521637" y="591199"/>
                      </a:cubicBezTo>
                      <a:close/>
                      <a:moveTo>
                        <a:pt x="502227" y="591199"/>
                      </a:moveTo>
                      <a:cubicBezTo>
                        <a:pt x="505624" y="591199"/>
                        <a:pt x="508536" y="594533"/>
                        <a:pt x="508536" y="598422"/>
                      </a:cubicBezTo>
                      <a:cubicBezTo>
                        <a:pt x="508536" y="602312"/>
                        <a:pt x="505624" y="605646"/>
                        <a:pt x="502227" y="605646"/>
                      </a:cubicBezTo>
                      <a:cubicBezTo>
                        <a:pt x="498831" y="605646"/>
                        <a:pt x="496405" y="602312"/>
                        <a:pt x="496405" y="598422"/>
                      </a:cubicBezTo>
                      <a:cubicBezTo>
                        <a:pt x="496405" y="594533"/>
                        <a:pt x="498831" y="591199"/>
                        <a:pt x="502227" y="591199"/>
                      </a:cubicBezTo>
                      <a:close/>
                      <a:moveTo>
                        <a:pt x="483303" y="591199"/>
                      </a:moveTo>
                      <a:cubicBezTo>
                        <a:pt x="486700" y="591199"/>
                        <a:pt x="489611" y="594533"/>
                        <a:pt x="489611" y="598422"/>
                      </a:cubicBezTo>
                      <a:cubicBezTo>
                        <a:pt x="489611" y="602312"/>
                        <a:pt x="486700" y="605646"/>
                        <a:pt x="483303" y="605646"/>
                      </a:cubicBezTo>
                      <a:cubicBezTo>
                        <a:pt x="479906" y="605646"/>
                        <a:pt x="476995" y="602312"/>
                        <a:pt x="476995" y="598422"/>
                      </a:cubicBezTo>
                      <a:cubicBezTo>
                        <a:pt x="476995" y="594533"/>
                        <a:pt x="479906" y="591199"/>
                        <a:pt x="483303" y="591199"/>
                      </a:cubicBezTo>
                      <a:close/>
                      <a:moveTo>
                        <a:pt x="463893" y="591199"/>
                      </a:moveTo>
                      <a:cubicBezTo>
                        <a:pt x="467290" y="591199"/>
                        <a:pt x="470201" y="594533"/>
                        <a:pt x="470201" y="598422"/>
                      </a:cubicBezTo>
                      <a:cubicBezTo>
                        <a:pt x="470201" y="602312"/>
                        <a:pt x="467290" y="605646"/>
                        <a:pt x="463893" y="605646"/>
                      </a:cubicBezTo>
                      <a:cubicBezTo>
                        <a:pt x="460497" y="605646"/>
                        <a:pt x="458070" y="602312"/>
                        <a:pt x="458070" y="598422"/>
                      </a:cubicBezTo>
                      <a:cubicBezTo>
                        <a:pt x="458070" y="594533"/>
                        <a:pt x="460497" y="591199"/>
                        <a:pt x="463893" y="591199"/>
                      </a:cubicBezTo>
                      <a:close/>
                      <a:moveTo>
                        <a:pt x="444969" y="591199"/>
                      </a:moveTo>
                      <a:cubicBezTo>
                        <a:pt x="448365" y="591199"/>
                        <a:pt x="451277" y="594533"/>
                        <a:pt x="451277" y="598422"/>
                      </a:cubicBezTo>
                      <a:cubicBezTo>
                        <a:pt x="451277" y="602312"/>
                        <a:pt x="448365" y="605646"/>
                        <a:pt x="444969" y="605646"/>
                      </a:cubicBezTo>
                      <a:cubicBezTo>
                        <a:pt x="441572" y="605646"/>
                        <a:pt x="438661" y="602312"/>
                        <a:pt x="438661" y="598422"/>
                      </a:cubicBezTo>
                      <a:cubicBezTo>
                        <a:pt x="438661" y="594533"/>
                        <a:pt x="441572" y="591199"/>
                        <a:pt x="444969" y="591199"/>
                      </a:cubicBezTo>
                      <a:close/>
                      <a:moveTo>
                        <a:pt x="426044" y="571752"/>
                      </a:moveTo>
                      <a:cubicBezTo>
                        <a:pt x="427985" y="571752"/>
                        <a:pt x="429926" y="573974"/>
                        <a:pt x="429926" y="576752"/>
                      </a:cubicBezTo>
                      <a:cubicBezTo>
                        <a:pt x="429926" y="578975"/>
                        <a:pt x="427985" y="581198"/>
                        <a:pt x="426044" y="581198"/>
                      </a:cubicBezTo>
                      <a:cubicBezTo>
                        <a:pt x="423618" y="581198"/>
                        <a:pt x="421677" y="578975"/>
                        <a:pt x="421677" y="576752"/>
                      </a:cubicBezTo>
                      <a:cubicBezTo>
                        <a:pt x="421677" y="573974"/>
                        <a:pt x="423618" y="571752"/>
                        <a:pt x="426044" y="571752"/>
                      </a:cubicBezTo>
                      <a:close/>
                      <a:moveTo>
                        <a:pt x="1057346" y="569529"/>
                      </a:moveTo>
                      <a:cubicBezTo>
                        <a:pt x="1060743" y="569529"/>
                        <a:pt x="1063169" y="572863"/>
                        <a:pt x="1063169" y="576752"/>
                      </a:cubicBezTo>
                      <a:cubicBezTo>
                        <a:pt x="1063169" y="580642"/>
                        <a:pt x="1060743" y="583420"/>
                        <a:pt x="1057346" y="583420"/>
                      </a:cubicBezTo>
                      <a:cubicBezTo>
                        <a:pt x="1053950" y="583420"/>
                        <a:pt x="1051038" y="580642"/>
                        <a:pt x="1051038" y="576752"/>
                      </a:cubicBezTo>
                      <a:cubicBezTo>
                        <a:pt x="1051038" y="572863"/>
                        <a:pt x="1053950" y="569529"/>
                        <a:pt x="1057346" y="569529"/>
                      </a:cubicBezTo>
                      <a:close/>
                      <a:moveTo>
                        <a:pt x="1037936" y="569529"/>
                      </a:moveTo>
                      <a:cubicBezTo>
                        <a:pt x="1041333" y="569529"/>
                        <a:pt x="1044245" y="572863"/>
                        <a:pt x="1044245" y="576752"/>
                      </a:cubicBezTo>
                      <a:cubicBezTo>
                        <a:pt x="1044245" y="580642"/>
                        <a:pt x="1041333" y="583420"/>
                        <a:pt x="1037936" y="583420"/>
                      </a:cubicBezTo>
                      <a:cubicBezTo>
                        <a:pt x="1034540" y="583420"/>
                        <a:pt x="1031628" y="580642"/>
                        <a:pt x="1031628" y="576752"/>
                      </a:cubicBezTo>
                      <a:cubicBezTo>
                        <a:pt x="1031628" y="572863"/>
                        <a:pt x="1034540" y="569529"/>
                        <a:pt x="1037936" y="569529"/>
                      </a:cubicBezTo>
                      <a:close/>
                      <a:moveTo>
                        <a:pt x="1019012" y="569529"/>
                      </a:moveTo>
                      <a:cubicBezTo>
                        <a:pt x="1022409" y="569529"/>
                        <a:pt x="1024835" y="572863"/>
                        <a:pt x="1024835" y="576752"/>
                      </a:cubicBezTo>
                      <a:cubicBezTo>
                        <a:pt x="1024835" y="580642"/>
                        <a:pt x="1022409" y="583420"/>
                        <a:pt x="1019012" y="583420"/>
                      </a:cubicBezTo>
                      <a:cubicBezTo>
                        <a:pt x="1015615" y="583420"/>
                        <a:pt x="1012704" y="580642"/>
                        <a:pt x="1012704" y="576752"/>
                      </a:cubicBezTo>
                      <a:cubicBezTo>
                        <a:pt x="1012704" y="572863"/>
                        <a:pt x="1015615" y="569529"/>
                        <a:pt x="1019012" y="569529"/>
                      </a:cubicBezTo>
                      <a:close/>
                      <a:moveTo>
                        <a:pt x="999602" y="569529"/>
                      </a:moveTo>
                      <a:cubicBezTo>
                        <a:pt x="1002999" y="569529"/>
                        <a:pt x="1005910" y="572863"/>
                        <a:pt x="1005910" y="576752"/>
                      </a:cubicBezTo>
                      <a:cubicBezTo>
                        <a:pt x="1005910" y="580642"/>
                        <a:pt x="1002999" y="583420"/>
                        <a:pt x="999602" y="583420"/>
                      </a:cubicBezTo>
                      <a:cubicBezTo>
                        <a:pt x="996206" y="583420"/>
                        <a:pt x="993779" y="580642"/>
                        <a:pt x="993779" y="576752"/>
                      </a:cubicBezTo>
                      <a:cubicBezTo>
                        <a:pt x="993779" y="572863"/>
                        <a:pt x="996206" y="569529"/>
                        <a:pt x="999602" y="569529"/>
                      </a:cubicBezTo>
                      <a:close/>
                      <a:moveTo>
                        <a:pt x="980678" y="569529"/>
                      </a:moveTo>
                      <a:cubicBezTo>
                        <a:pt x="984074" y="569529"/>
                        <a:pt x="986986" y="572863"/>
                        <a:pt x="986986" y="576752"/>
                      </a:cubicBezTo>
                      <a:cubicBezTo>
                        <a:pt x="986986" y="580642"/>
                        <a:pt x="984074" y="583420"/>
                        <a:pt x="980678" y="583420"/>
                      </a:cubicBezTo>
                      <a:cubicBezTo>
                        <a:pt x="977281" y="583420"/>
                        <a:pt x="974370" y="580642"/>
                        <a:pt x="974370" y="576752"/>
                      </a:cubicBezTo>
                      <a:cubicBezTo>
                        <a:pt x="974370" y="572863"/>
                        <a:pt x="977281" y="569529"/>
                        <a:pt x="980678" y="569529"/>
                      </a:cubicBezTo>
                      <a:close/>
                      <a:moveTo>
                        <a:pt x="961268" y="569529"/>
                      </a:moveTo>
                      <a:cubicBezTo>
                        <a:pt x="964665" y="569529"/>
                        <a:pt x="967576" y="572863"/>
                        <a:pt x="967576" y="576752"/>
                      </a:cubicBezTo>
                      <a:cubicBezTo>
                        <a:pt x="967576" y="580642"/>
                        <a:pt x="964665" y="583420"/>
                        <a:pt x="961268" y="583420"/>
                      </a:cubicBezTo>
                      <a:cubicBezTo>
                        <a:pt x="957871" y="583420"/>
                        <a:pt x="955445" y="580642"/>
                        <a:pt x="955445" y="576752"/>
                      </a:cubicBezTo>
                      <a:cubicBezTo>
                        <a:pt x="955445" y="572863"/>
                        <a:pt x="957871" y="569529"/>
                        <a:pt x="961268" y="569529"/>
                      </a:cubicBezTo>
                      <a:close/>
                      <a:moveTo>
                        <a:pt x="942343" y="569529"/>
                      </a:moveTo>
                      <a:cubicBezTo>
                        <a:pt x="945740" y="569529"/>
                        <a:pt x="948652" y="572863"/>
                        <a:pt x="948652" y="576752"/>
                      </a:cubicBezTo>
                      <a:cubicBezTo>
                        <a:pt x="948652" y="580642"/>
                        <a:pt x="945740" y="583420"/>
                        <a:pt x="942343" y="583420"/>
                      </a:cubicBezTo>
                      <a:cubicBezTo>
                        <a:pt x="938947" y="583420"/>
                        <a:pt x="936035" y="580642"/>
                        <a:pt x="936035" y="576752"/>
                      </a:cubicBezTo>
                      <a:cubicBezTo>
                        <a:pt x="936035" y="572863"/>
                        <a:pt x="938947" y="569529"/>
                        <a:pt x="942343" y="569529"/>
                      </a:cubicBezTo>
                      <a:close/>
                      <a:moveTo>
                        <a:pt x="923419" y="569529"/>
                      </a:moveTo>
                      <a:cubicBezTo>
                        <a:pt x="926816" y="569529"/>
                        <a:pt x="929242" y="572863"/>
                        <a:pt x="929242" y="576752"/>
                      </a:cubicBezTo>
                      <a:cubicBezTo>
                        <a:pt x="929242" y="580642"/>
                        <a:pt x="926816" y="583420"/>
                        <a:pt x="923419" y="583420"/>
                      </a:cubicBezTo>
                      <a:cubicBezTo>
                        <a:pt x="920022" y="583420"/>
                        <a:pt x="917111" y="580642"/>
                        <a:pt x="917111" y="576752"/>
                      </a:cubicBezTo>
                      <a:cubicBezTo>
                        <a:pt x="917111" y="572863"/>
                        <a:pt x="920022" y="569529"/>
                        <a:pt x="923419" y="569529"/>
                      </a:cubicBezTo>
                      <a:close/>
                      <a:moveTo>
                        <a:pt x="904009" y="569529"/>
                      </a:moveTo>
                      <a:cubicBezTo>
                        <a:pt x="907406" y="569529"/>
                        <a:pt x="910317" y="572863"/>
                        <a:pt x="910317" y="576752"/>
                      </a:cubicBezTo>
                      <a:cubicBezTo>
                        <a:pt x="910317" y="580642"/>
                        <a:pt x="907406" y="583420"/>
                        <a:pt x="904009" y="583420"/>
                      </a:cubicBezTo>
                      <a:cubicBezTo>
                        <a:pt x="900613" y="583420"/>
                        <a:pt x="897701" y="580642"/>
                        <a:pt x="897701" y="576752"/>
                      </a:cubicBezTo>
                      <a:cubicBezTo>
                        <a:pt x="897701" y="572863"/>
                        <a:pt x="900613" y="569529"/>
                        <a:pt x="904009" y="569529"/>
                      </a:cubicBezTo>
                      <a:close/>
                      <a:moveTo>
                        <a:pt x="885085" y="569529"/>
                      </a:moveTo>
                      <a:cubicBezTo>
                        <a:pt x="888481" y="569529"/>
                        <a:pt x="890908" y="572863"/>
                        <a:pt x="890908" y="576752"/>
                      </a:cubicBezTo>
                      <a:cubicBezTo>
                        <a:pt x="890908" y="580642"/>
                        <a:pt x="888481" y="583420"/>
                        <a:pt x="885085" y="583420"/>
                      </a:cubicBezTo>
                      <a:cubicBezTo>
                        <a:pt x="881688" y="583420"/>
                        <a:pt x="878777" y="580642"/>
                        <a:pt x="878777" y="576752"/>
                      </a:cubicBezTo>
                      <a:cubicBezTo>
                        <a:pt x="878777" y="572863"/>
                        <a:pt x="881688" y="569529"/>
                        <a:pt x="885085" y="569529"/>
                      </a:cubicBezTo>
                      <a:close/>
                      <a:moveTo>
                        <a:pt x="865675" y="569529"/>
                      </a:moveTo>
                      <a:cubicBezTo>
                        <a:pt x="869072" y="569529"/>
                        <a:pt x="871983" y="572863"/>
                        <a:pt x="871983" y="576752"/>
                      </a:cubicBezTo>
                      <a:cubicBezTo>
                        <a:pt x="871983" y="580642"/>
                        <a:pt x="869072" y="583420"/>
                        <a:pt x="865675" y="583420"/>
                      </a:cubicBezTo>
                      <a:cubicBezTo>
                        <a:pt x="862278" y="583420"/>
                        <a:pt x="859852" y="580642"/>
                        <a:pt x="859852" y="576752"/>
                      </a:cubicBezTo>
                      <a:cubicBezTo>
                        <a:pt x="859852" y="572863"/>
                        <a:pt x="862278" y="569529"/>
                        <a:pt x="865675" y="569529"/>
                      </a:cubicBezTo>
                      <a:close/>
                      <a:moveTo>
                        <a:pt x="846750" y="569529"/>
                      </a:moveTo>
                      <a:cubicBezTo>
                        <a:pt x="850147" y="569529"/>
                        <a:pt x="853059" y="572863"/>
                        <a:pt x="853059" y="576752"/>
                      </a:cubicBezTo>
                      <a:cubicBezTo>
                        <a:pt x="853059" y="580642"/>
                        <a:pt x="850147" y="583420"/>
                        <a:pt x="846750" y="583420"/>
                      </a:cubicBezTo>
                      <a:cubicBezTo>
                        <a:pt x="843354" y="583420"/>
                        <a:pt x="840442" y="580642"/>
                        <a:pt x="840442" y="576752"/>
                      </a:cubicBezTo>
                      <a:cubicBezTo>
                        <a:pt x="840442" y="572863"/>
                        <a:pt x="843354" y="569529"/>
                        <a:pt x="846750" y="569529"/>
                      </a:cubicBezTo>
                      <a:close/>
                      <a:moveTo>
                        <a:pt x="827341" y="569529"/>
                      </a:moveTo>
                      <a:cubicBezTo>
                        <a:pt x="831223" y="569529"/>
                        <a:pt x="833649" y="572863"/>
                        <a:pt x="833649" y="576752"/>
                      </a:cubicBezTo>
                      <a:cubicBezTo>
                        <a:pt x="833649" y="580642"/>
                        <a:pt x="831223" y="583420"/>
                        <a:pt x="827341" y="583420"/>
                      </a:cubicBezTo>
                      <a:cubicBezTo>
                        <a:pt x="823944" y="583420"/>
                        <a:pt x="821518" y="580642"/>
                        <a:pt x="821518" y="576752"/>
                      </a:cubicBezTo>
                      <a:cubicBezTo>
                        <a:pt x="821518" y="572863"/>
                        <a:pt x="823944" y="569529"/>
                        <a:pt x="827341" y="569529"/>
                      </a:cubicBezTo>
                      <a:close/>
                      <a:moveTo>
                        <a:pt x="808416" y="569529"/>
                      </a:moveTo>
                      <a:cubicBezTo>
                        <a:pt x="811813" y="569529"/>
                        <a:pt x="814724" y="572863"/>
                        <a:pt x="814724" y="576752"/>
                      </a:cubicBezTo>
                      <a:cubicBezTo>
                        <a:pt x="814724" y="580642"/>
                        <a:pt x="811813" y="583420"/>
                        <a:pt x="808416" y="583420"/>
                      </a:cubicBezTo>
                      <a:cubicBezTo>
                        <a:pt x="805020" y="583420"/>
                        <a:pt x="802108" y="580642"/>
                        <a:pt x="802108" y="576752"/>
                      </a:cubicBezTo>
                      <a:cubicBezTo>
                        <a:pt x="802108" y="572863"/>
                        <a:pt x="805020" y="569529"/>
                        <a:pt x="808416" y="569529"/>
                      </a:cubicBezTo>
                      <a:close/>
                      <a:moveTo>
                        <a:pt x="789492" y="569529"/>
                      </a:moveTo>
                      <a:cubicBezTo>
                        <a:pt x="792888" y="569529"/>
                        <a:pt x="795315" y="572863"/>
                        <a:pt x="795315" y="576752"/>
                      </a:cubicBezTo>
                      <a:cubicBezTo>
                        <a:pt x="795315" y="580642"/>
                        <a:pt x="792888" y="583420"/>
                        <a:pt x="789492" y="583420"/>
                      </a:cubicBezTo>
                      <a:cubicBezTo>
                        <a:pt x="786095" y="583420"/>
                        <a:pt x="783184" y="580642"/>
                        <a:pt x="783184" y="576752"/>
                      </a:cubicBezTo>
                      <a:cubicBezTo>
                        <a:pt x="783184" y="572863"/>
                        <a:pt x="786095" y="569529"/>
                        <a:pt x="789492" y="569529"/>
                      </a:cubicBezTo>
                      <a:close/>
                      <a:moveTo>
                        <a:pt x="770082" y="569529"/>
                      </a:moveTo>
                      <a:cubicBezTo>
                        <a:pt x="773479" y="569529"/>
                        <a:pt x="776390" y="572863"/>
                        <a:pt x="776390" y="576752"/>
                      </a:cubicBezTo>
                      <a:cubicBezTo>
                        <a:pt x="776390" y="580642"/>
                        <a:pt x="773479" y="583420"/>
                        <a:pt x="770082" y="583420"/>
                      </a:cubicBezTo>
                      <a:cubicBezTo>
                        <a:pt x="766685" y="583420"/>
                        <a:pt x="763774" y="580642"/>
                        <a:pt x="763774" y="576752"/>
                      </a:cubicBezTo>
                      <a:cubicBezTo>
                        <a:pt x="763774" y="572863"/>
                        <a:pt x="766685" y="569529"/>
                        <a:pt x="770082" y="569529"/>
                      </a:cubicBezTo>
                      <a:close/>
                      <a:moveTo>
                        <a:pt x="521637" y="569529"/>
                      </a:moveTo>
                      <a:cubicBezTo>
                        <a:pt x="525034" y="569529"/>
                        <a:pt x="527460" y="572863"/>
                        <a:pt x="527460" y="576752"/>
                      </a:cubicBezTo>
                      <a:cubicBezTo>
                        <a:pt x="527460" y="580642"/>
                        <a:pt x="525034" y="583420"/>
                        <a:pt x="521637" y="583420"/>
                      </a:cubicBezTo>
                      <a:cubicBezTo>
                        <a:pt x="518241" y="583420"/>
                        <a:pt x="515329" y="580642"/>
                        <a:pt x="515329" y="576752"/>
                      </a:cubicBezTo>
                      <a:cubicBezTo>
                        <a:pt x="515329" y="572863"/>
                        <a:pt x="518241" y="569529"/>
                        <a:pt x="521637" y="569529"/>
                      </a:cubicBezTo>
                      <a:close/>
                      <a:moveTo>
                        <a:pt x="502227" y="569529"/>
                      </a:moveTo>
                      <a:cubicBezTo>
                        <a:pt x="505624" y="569529"/>
                        <a:pt x="508536" y="572863"/>
                        <a:pt x="508536" y="576752"/>
                      </a:cubicBezTo>
                      <a:cubicBezTo>
                        <a:pt x="508536" y="580642"/>
                        <a:pt x="505624" y="583420"/>
                        <a:pt x="502227" y="583420"/>
                      </a:cubicBezTo>
                      <a:cubicBezTo>
                        <a:pt x="498831" y="583420"/>
                        <a:pt x="496405" y="580642"/>
                        <a:pt x="496405" y="576752"/>
                      </a:cubicBezTo>
                      <a:cubicBezTo>
                        <a:pt x="496405" y="572863"/>
                        <a:pt x="498831" y="569529"/>
                        <a:pt x="502227" y="569529"/>
                      </a:cubicBezTo>
                      <a:close/>
                      <a:moveTo>
                        <a:pt x="483303" y="569529"/>
                      </a:moveTo>
                      <a:cubicBezTo>
                        <a:pt x="486700" y="569529"/>
                        <a:pt x="489611" y="572863"/>
                        <a:pt x="489611" y="576752"/>
                      </a:cubicBezTo>
                      <a:cubicBezTo>
                        <a:pt x="489611" y="580642"/>
                        <a:pt x="486700" y="583420"/>
                        <a:pt x="483303" y="583420"/>
                      </a:cubicBezTo>
                      <a:cubicBezTo>
                        <a:pt x="479906" y="583420"/>
                        <a:pt x="476995" y="580642"/>
                        <a:pt x="476995" y="576752"/>
                      </a:cubicBezTo>
                      <a:cubicBezTo>
                        <a:pt x="476995" y="572863"/>
                        <a:pt x="479906" y="569529"/>
                        <a:pt x="483303" y="569529"/>
                      </a:cubicBezTo>
                      <a:close/>
                      <a:moveTo>
                        <a:pt x="463893" y="569529"/>
                      </a:moveTo>
                      <a:cubicBezTo>
                        <a:pt x="467290" y="569529"/>
                        <a:pt x="470201" y="572863"/>
                        <a:pt x="470201" y="576752"/>
                      </a:cubicBezTo>
                      <a:cubicBezTo>
                        <a:pt x="470201" y="580642"/>
                        <a:pt x="467290" y="583420"/>
                        <a:pt x="463893" y="583420"/>
                      </a:cubicBezTo>
                      <a:cubicBezTo>
                        <a:pt x="460497" y="583420"/>
                        <a:pt x="458070" y="580642"/>
                        <a:pt x="458070" y="576752"/>
                      </a:cubicBezTo>
                      <a:cubicBezTo>
                        <a:pt x="458070" y="572863"/>
                        <a:pt x="460497" y="569529"/>
                        <a:pt x="463893" y="569529"/>
                      </a:cubicBezTo>
                      <a:close/>
                      <a:moveTo>
                        <a:pt x="1188712" y="554193"/>
                      </a:moveTo>
                      <a:lnTo>
                        <a:pt x="1188552" y="554708"/>
                      </a:lnTo>
                      <a:lnTo>
                        <a:pt x="1188362" y="554527"/>
                      </a:lnTo>
                      <a:close/>
                      <a:moveTo>
                        <a:pt x="1037936" y="547859"/>
                      </a:moveTo>
                      <a:cubicBezTo>
                        <a:pt x="1041333" y="547859"/>
                        <a:pt x="1044245" y="550637"/>
                        <a:pt x="1044245" y="554527"/>
                      </a:cubicBezTo>
                      <a:cubicBezTo>
                        <a:pt x="1044245" y="558416"/>
                        <a:pt x="1041333" y="561750"/>
                        <a:pt x="1037936" y="561750"/>
                      </a:cubicBezTo>
                      <a:cubicBezTo>
                        <a:pt x="1034540" y="561750"/>
                        <a:pt x="1031628" y="558416"/>
                        <a:pt x="1031628" y="554527"/>
                      </a:cubicBezTo>
                      <a:cubicBezTo>
                        <a:pt x="1031628" y="550637"/>
                        <a:pt x="1034540" y="547859"/>
                        <a:pt x="1037936" y="547859"/>
                      </a:cubicBezTo>
                      <a:close/>
                      <a:moveTo>
                        <a:pt x="1019012" y="547859"/>
                      </a:moveTo>
                      <a:cubicBezTo>
                        <a:pt x="1022409" y="547859"/>
                        <a:pt x="1024835" y="550637"/>
                        <a:pt x="1024835" y="554527"/>
                      </a:cubicBezTo>
                      <a:cubicBezTo>
                        <a:pt x="1024835" y="558416"/>
                        <a:pt x="1022409" y="561750"/>
                        <a:pt x="1019012" y="561750"/>
                      </a:cubicBezTo>
                      <a:cubicBezTo>
                        <a:pt x="1015615" y="561750"/>
                        <a:pt x="1012704" y="558416"/>
                        <a:pt x="1012704" y="554527"/>
                      </a:cubicBezTo>
                      <a:cubicBezTo>
                        <a:pt x="1012704" y="550637"/>
                        <a:pt x="1015615" y="547859"/>
                        <a:pt x="1019012" y="547859"/>
                      </a:cubicBezTo>
                      <a:close/>
                      <a:moveTo>
                        <a:pt x="999602" y="547859"/>
                      </a:moveTo>
                      <a:cubicBezTo>
                        <a:pt x="1002999" y="547859"/>
                        <a:pt x="1005910" y="550637"/>
                        <a:pt x="1005910" y="554527"/>
                      </a:cubicBezTo>
                      <a:cubicBezTo>
                        <a:pt x="1005910" y="558416"/>
                        <a:pt x="1002999" y="561750"/>
                        <a:pt x="999602" y="561750"/>
                      </a:cubicBezTo>
                      <a:cubicBezTo>
                        <a:pt x="996206" y="561750"/>
                        <a:pt x="993779" y="558416"/>
                        <a:pt x="993779" y="554527"/>
                      </a:cubicBezTo>
                      <a:cubicBezTo>
                        <a:pt x="993779" y="550637"/>
                        <a:pt x="996206" y="547859"/>
                        <a:pt x="999602" y="547859"/>
                      </a:cubicBezTo>
                      <a:close/>
                      <a:moveTo>
                        <a:pt x="980678" y="547859"/>
                      </a:moveTo>
                      <a:cubicBezTo>
                        <a:pt x="984074" y="547859"/>
                        <a:pt x="986986" y="550637"/>
                        <a:pt x="986986" y="554527"/>
                      </a:cubicBezTo>
                      <a:cubicBezTo>
                        <a:pt x="986986" y="558416"/>
                        <a:pt x="984074" y="561750"/>
                        <a:pt x="980678" y="561750"/>
                      </a:cubicBezTo>
                      <a:cubicBezTo>
                        <a:pt x="977281" y="561750"/>
                        <a:pt x="974370" y="558416"/>
                        <a:pt x="974370" y="554527"/>
                      </a:cubicBezTo>
                      <a:cubicBezTo>
                        <a:pt x="974370" y="550637"/>
                        <a:pt x="977281" y="547859"/>
                        <a:pt x="980678" y="547859"/>
                      </a:cubicBezTo>
                      <a:close/>
                      <a:moveTo>
                        <a:pt x="961268" y="547859"/>
                      </a:moveTo>
                      <a:cubicBezTo>
                        <a:pt x="964665" y="547859"/>
                        <a:pt x="967576" y="550637"/>
                        <a:pt x="967576" y="554527"/>
                      </a:cubicBezTo>
                      <a:cubicBezTo>
                        <a:pt x="967576" y="558416"/>
                        <a:pt x="964665" y="561750"/>
                        <a:pt x="961268" y="561750"/>
                      </a:cubicBezTo>
                      <a:cubicBezTo>
                        <a:pt x="957871" y="561750"/>
                        <a:pt x="955445" y="558416"/>
                        <a:pt x="955445" y="554527"/>
                      </a:cubicBezTo>
                      <a:cubicBezTo>
                        <a:pt x="955445" y="550637"/>
                        <a:pt x="957871" y="547859"/>
                        <a:pt x="961268" y="547859"/>
                      </a:cubicBezTo>
                      <a:close/>
                      <a:moveTo>
                        <a:pt x="942343" y="547859"/>
                      </a:moveTo>
                      <a:cubicBezTo>
                        <a:pt x="945740" y="547859"/>
                        <a:pt x="948652" y="550637"/>
                        <a:pt x="948652" y="554527"/>
                      </a:cubicBezTo>
                      <a:cubicBezTo>
                        <a:pt x="948652" y="558416"/>
                        <a:pt x="945740" y="561750"/>
                        <a:pt x="942343" y="561750"/>
                      </a:cubicBezTo>
                      <a:cubicBezTo>
                        <a:pt x="938947" y="561750"/>
                        <a:pt x="936035" y="558416"/>
                        <a:pt x="936035" y="554527"/>
                      </a:cubicBezTo>
                      <a:cubicBezTo>
                        <a:pt x="936035" y="550637"/>
                        <a:pt x="938947" y="547859"/>
                        <a:pt x="942343" y="547859"/>
                      </a:cubicBezTo>
                      <a:close/>
                      <a:moveTo>
                        <a:pt x="923419" y="547859"/>
                      </a:moveTo>
                      <a:cubicBezTo>
                        <a:pt x="926816" y="547859"/>
                        <a:pt x="929242" y="550637"/>
                        <a:pt x="929242" y="554527"/>
                      </a:cubicBezTo>
                      <a:cubicBezTo>
                        <a:pt x="929242" y="558416"/>
                        <a:pt x="926816" y="561750"/>
                        <a:pt x="923419" y="561750"/>
                      </a:cubicBezTo>
                      <a:cubicBezTo>
                        <a:pt x="920022" y="561750"/>
                        <a:pt x="917111" y="558416"/>
                        <a:pt x="917111" y="554527"/>
                      </a:cubicBezTo>
                      <a:cubicBezTo>
                        <a:pt x="917111" y="550637"/>
                        <a:pt x="920022" y="547859"/>
                        <a:pt x="923419" y="547859"/>
                      </a:cubicBezTo>
                      <a:close/>
                      <a:moveTo>
                        <a:pt x="904009" y="547859"/>
                      </a:moveTo>
                      <a:cubicBezTo>
                        <a:pt x="907406" y="547859"/>
                        <a:pt x="910317" y="550637"/>
                        <a:pt x="910317" y="554527"/>
                      </a:cubicBezTo>
                      <a:cubicBezTo>
                        <a:pt x="910317" y="558416"/>
                        <a:pt x="907406" y="561750"/>
                        <a:pt x="904009" y="561750"/>
                      </a:cubicBezTo>
                      <a:cubicBezTo>
                        <a:pt x="900613" y="561750"/>
                        <a:pt x="897701" y="558416"/>
                        <a:pt x="897701" y="554527"/>
                      </a:cubicBezTo>
                      <a:cubicBezTo>
                        <a:pt x="897701" y="550637"/>
                        <a:pt x="900613" y="547859"/>
                        <a:pt x="904009" y="547859"/>
                      </a:cubicBezTo>
                      <a:close/>
                      <a:moveTo>
                        <a:pt x="885085" y="547859"/>
                      </a:moveTo>
                      <a:cubicBezTo>
                        <a:pt x="888481" y="547859"/>
                        <a:pt x="890908" y="550637"/>
                        <a:pt x="890908" y="554527"/>
                      </a:cubicBezTo>
                      <a:cubicBezTo>
                        <a:pt x="890908" y="558416"/>
                        <a:pt x="888481" y="561750"/>
                        <a:pt x="885085" y="561750"/>
                      </a:cubicBezTo>
                      <a:cubicBezTo>
                        <a:pt x="881688" y="561750"/>
                        <a:pt x="878777" y="558416"/>
                        <a:pt x="878777" y="554527"/>
                      </a:cubicBezTo>
                      <a:cubicBezTo>
                        <a:pt x="878777" y="550637"/>
                        <a:pt x="881688" y="547859"/>
                        <a:pt x="885085" y="547859"/>
                      </a:cubicBezTo>
                      <a:close/>
                      <a:moveTo>
                        <a:pt x="865675" y="547859"/>
                      </a:moveTo>
                      <a:cubicBezTo>
                        <a:pt x="869072" y="547859"/>
                        <a:pt x="871983" y="550637"/>
                        <a:pt x="871983" y="554527"/>
                      </a:cubicBezTo>
                      <a:cubicBezTo>
                        <a:pt x="871983" y="558416"/>
                        <a:pt x="869072" y="561750"/>
                        <a:pt x="865675" y="561750"/>
                      </a:cubicBezTo>
                      <a:cubicBezTo>
                        <a:pt x="862278" y="561750"/>
                        <a:pt x="859852" y="558416"/>
                        <a:pt x="859852" y="554527"/>
                      </a:cubicBezTo>
                      <a:cubicBezTo>
                        <a:pt x="859852" y="550637"/>
                        <a:pt x="862278" y="547859"/>
                        <a:pt x="865675" y="547859"/>
                      </a:cubicBezTo>
                      <a:close/>
                      <a:moveTo>
                        <a:pt x="846750" y="547859"/>
                      </a:moveTo>
                      <a:cubicBezTo>
                        <a:pt x="850147" y="547859"/>
                        <a:pt x="853059" y="550637"/>
                        <a:pt x="853059" y="554527"/>
                      </a:cubicBezTo>
                      <a:cubicBezTo>
                        <a:pt x="853059" y="558416"/>
                        <a:pt x="850147" y="561750"/>
                        <a:pt x="846750" y="561750"/>
                      </a:cubicBezTo>
                      <a:cubicBezTo>
                        <a:pt x="843354" y="561750"/>
                        <a:pt x="840442" y="558416"/>
                        <a:pt x="840442" y="554527"/>
                      </a:cubicBezTo>
                      <a:cubicBezTo>
                        <a:pt x="840442" y="550637"/>
                        <a:pt x="843354" y="547859"/>
                        <a:pt x="846750" y="547859"/>
                      </a:cubicBezTo>
                      <a:close/>
                      <a:moveTo>
                        <a:pt x="827341" y="547859"/>
                      </a:moveTo>
                      <a:cubicBezTo>
                        <a:pt x="831223" y="547859"/>
                        <a:pt x="833649" y="550637"/>
                        <a:pt x="833649" y="554527"/>
                      </a:cubicBezTo>
                      <a:cubicBezTo>
                        <a:pt x="833649" y="558416"/>
                        <a:pt x="831223" y="561750"/>
                        <a:pt x="827341" y="561750"/>
                      </a:cubicBezTo>
                      <a:cubicBezTo>
                        <a:pt x="823944" y="561750"/>
                        <a:pt x="821518" y="558416"/>
                        <a:pt x="821518" y="554527"/>
                      </a:cubicBezTo>
                      <a:cubicBezTo>
                        <a:pt x="821518" y="550637"/>
                        <a:pt x="823944" y="547859"/>
                        <a:pt x="827341" y="547859"/>
                      </a:cubicBezTo>
                      <a:close/>
                      <a:moveTo>
                        <a:pt x="808416" y="547859"/>
                      </a:moveTo>
                      <a:cubicBezTo>
                        <a:pt x="811813" y="547859"/>
                        <a:pt x="814724" y="550637"/>
                        <a:pt x="814724" y="554527"/>
                      </a:cubicBezTo>
                      <a:cubicBezTo>
                        <a:pt x="814724" y="558416"/>
                        <a:pt x="811813" y="561750"/>
                        <a:pt x="808416" y="561750"/>
                      </a:cubicBezTo>
                      <a:cubicBezTo>
                        <a:pt x="805020" y="561750"/>
                        <a:pt x="802108" y="558416"/>
                        <a:pt x="802108" y="554527"/>
                      </a:cubicBezTo>
                      <a:cubicBezTo>
                        <a:pt x="802108" y="550637"/>
                        <a:pt x="805020" y="547859"/>
                        <a:pt x="808416" y="547859"/>
                      </a:cubicBezTo>
                      <a:close/>
                      <a:moveTo>
                        <a:pt x="789492" y="547859"/>
                      </a:moveTo>
                      <a:cubicBezTo>
                        <a:pt x="792888" y="547859"/>
                        <a:pt x="795315" y="550637"/>
                        <a:pt x="795315" y="554527"/>
                      </a:cubicBezTo>
                      <a:cubicBezTo>
                        <a:pt x="795315" y="558416"/>
                        <a:pt x="792888" y="561750"/>
                        <a:pt x="789492" y="561750"/>
                      </a:cubicBezTo>
                      <a:cubicBezTo>
                        <a:pt x="786095" y="561750"/>
                        <a:pt x="783184" y="558416"/>
                        <a:pt x="783184" y="554527"/>
                      </a:cubicBezTo>
                      <a:cubicBezTo>
                        <a:pt x="783184" y="550637"/>
                        <a:pt x="786095" y="547859"/>
                        <a:pt x="789492" y="547859"/>
                      </a:cubicBezTo>
                      <a:close/>
                      <a:moveTo>
                        <a:pt x="770082" y="547859"/>
                      </a:moveTo>
                      <a:cubicBezTo>
                        <a:pt x="773479" y="547859"/>
                        <a:pt x="776390" y="550637"/>
                        <a:pt x="776390" y="554527"/>
                      </a:cubicBezTo>
                      <a:cubicBezTo>
                        <a:pt x="776390" y="558416"/>
                        <a:pt x="773479" y="561750"/>
                        <a:pt x="770082" y="561750"/>
                      </a:cubicBezTo>
                      <a:cubicBezTo>
                        <a:pt x="766685" y="561750"/>
                        <a:pt x="763774" y="558416"/>
                        <a:pt x="763774" y="554527"/>
                      </a:cubicBezTo>
                      <a:cubicBezTo>
                        <a:pt x="763774" y="550637"/>
                        <a:pt x="766685" y="547859"/>
                        <a:pt x="770082" y="547859"/>
                      </a:cubicBezTo>
                      <a:close/>
                      <a:moveTo>
                        <a:pt x="751157" y="547859"/>
                      </a:moveTo>
                      <a:cubicBezTo>
                        <a:pt x="754554" y="547859"/>
                        <a:pt x="757466" y="550637"/>
                        <a:pt x="757466" y="554527"/>
                      </a:cubicBezTo>
                      <a:cubicBezTo>
                        <a:pt x="757466" y="558416"/>
                        <a:pt x="754554" y="561750"/>
                        <a:pt x="751157" y="561750"/>
                      </a:cubicBezTo>
                      <a:cubicBezTo>
                        <a:pt x="747761" y="561750"/>
                        <a:pt x="744849" y="558416"/>
                        <a:pt x="744849" y="554527"/>
                      </a:cubicBezTo>
                      <a:cubicBezTo>
                        <a:pt x="744849" y="550637"/>
                        <a:pt x="747761" y="547859"/>
                        <a:pt x="751157" y="547859"/>
                      </a:cubicBezTo>
                      <a:close/>
                      <a:moveTo>
                        <a:pt x="406634" y="547859"/>
                      </a:moveTo>
                      <a:cubicBezTo>
                        <a:pt x="410031" y="547859"/>
                        <a:pt x="412943" y="550637"/>
                        <a:pt x="412943" y="554527"/>
                      </a:cubicBezTo>
                      <a:cubicBezTo>
                        <a:pt x="412943" y="558416"/>
                        <a:pt x="410031" y="561750"/>
                        <a:pt x="406634" y="561750"/>
                      </a:cubicBezTo>
                      <a:cubicBezTo>
                        <a:pt x="403238" y="561750"/>
                        <a:pt x="400326" y="558416"/>
                        <a:pt x="400326" y="554527"/>
                      </a:cubicBezTo>
                      <a:cubicBezTo>
                        <a:pt x="400326" y="550637"/>
                        <a:pt x="403238" y="547859"/>
                        <a:pt x="406634" y="547859"/>
                      </a:cubicBezTo>
                      <a:close/>
                      <a:moveTo>
                        <a:pt x="387710" y="528968"/>
                      </a:moveTo>
                      <a:cubicBezTo>
                        <a:pt x="389651" y="528968"/>
                        <a:pt x="391107" y="530635"/>
                        <a:pt x="391107" y="532857"/>
                      </a:cubicBezTo>
                      <a:cubicBezTo>
                        <a:pt x="391107" y="535080"/>
                        <a:pt x="389651" y="536747"/>
                        <a:pt x="387710" y="536747"/>
                      </a:cubicBezTo>
                      <a:cubicBezTo>
                        <a:pt x="385769" y="536747"/>
                        <a:pt x="383828" y="535080"/>
                        <a:pt x="383828" y="532857"/>
                      </a:cubicBezTo>
                      <a:cubicBezTo>
                        <a:pt x="383828" y="530635"/>
                        <a:pt x="385769" y="528968"/>
                        <a:pt x="387710" y="528968"/>
                      </a:cubicBezTo>
                      <a:close/>
                      <a:moveTo>
                        <a:pt x="1191273" y="525634"/>
                      </a:moveTo>
                      <a:lnTo>
                        <a:pt x="1195597" y="530998"/>
                      </a:lnTo>
                      <a:lnTo>
                        <a:pt x="1195446" y="532501"/>
                      </a:lnTo>
                      <a:lnTo>
                        <a:pt x="1194232" y="536410"/>
                      </a:lnTo>
                      <a:lnTo>
                        <a:pt x="1191273" y="540080"/>
                      </a:lnTo>
                      <a:cubicBezTo>
                        <a:pt x="1187392" y="540080"/>
                        <a:pt x="1184965" y="536747"/>
                        <a:pt x="1184965" y="532857"/>
                      </a:cubicBezTo>
                      <a:cubicBezTo>
                        <a:pt x="1184965" y="528968"/>
                        <a:pt x="1187392" y="525634"/>
                        <a:pt x="1191273" y="525634"/>
                      </a:cubicBezTo>
                      <a:close/>
                      <a:moveTo>
                        <a:pt x="1076271" y="525634"/>
                      </a:moveTo>
                      <a:cubicBezTo>
                        <a:pt x="1079667" y="525634"/>
                        <a:pt x="1082579" y="528968"/>
                        <a:pt x="1082579" y="532857"/>
                      </a:cubicBezTo>
                      <a:cubicBezTo>
                        <a:pt x="1082579" y="536747"/>
                        <a:pt x="1079667" y="540080"/>
                        <a:pt x="1076271" y="540080"/>
                      </a:cubicBezTo>
                      <a:cubicBezTo>
                        <a:pt x="1072874" y="540080"/>
                        <a:pt x="1069963" y="536747"/>
                        <a:pt x="1069963" y="532857"/>
                      </a:cubicBezTo>
                      <a:cubicBezTo>
                        <a:pt x="1069963" y="528968"/>
                        <a:pt x="1072874" y="525634"/>
                        <a:pt x="1076271" y="525634"/>
                      </a:cubicBezTo>
                      <a:close/>
                      <a:moveTo>
                        <a:pt x="1057346" y="525634"/>
                      </a:moveTo>
                      <a:cubicBezTo>
                        <a:pt x="1060743" y="525634"/>
                        <a:pt x="1063169" y="528968"/>
                        <a:pt x="1063169" y="532857"/>
                      </a:cubicBezTo>
                      <a:cubicBezTo>
                        <a:pt x="1063169" y="536747"/>
                        <a:pt x="1060743" y="540080"/>
                        <a:pt x="1057346" y="540080"/>
                      </a:cubicBezTo>
                      <a:cubicBezTo>
                        <a:pt x="1053950" y="540080"/>
                        <a:pt x="1051038" y="536747"/>
                        <a:pt x="1051038" y="532857"/>
                      </a:cubicBezTo>
                      <a:cubicBezTo>
                        <a:pt x="1051038" y="528968"/>
                        <a:pt x="1053950" y="525634"/>
                        <a:pt x="1057346" y="525634"/>
                      </a:cubicBezTo>
                      <a:close/>
                      <a:moveTo>
                        <a:pt x="1037936" y="525634"/>
                      </a:moveTo>
                      <a:cubicBezTo>
                        <a:pt x="1041333" y="525634"/>
                        <a:pt x="1044245" y="528968"/>
                        <a:pt x="1044245" y="532857"/>
                      </a:cubicBezTo>
                      <a:cubicBezTo>
                        <a:pt x="1044245" y="536747"/>
                        <a:pt x="1041333" y="540080"/>
                        <a:pt x="1037936" y="540080"/>
                      </a:cubicBezTo>
                      <a:cubicBezTo>
                        <a:pt x="1034540" y="540080"/>
                        <a:pt x="1031628" y="536747"/>
                        <a:pt x="1031628" y="532857"/>
                      </a:cubicBezTo>
                      <a:cubicBezTo>
                        <a:pt x="1031628" y="528968"/>
                        <a:pt x="1034540" y="525634"/>
                        <a:pt x="1037936" y="525634"/>
                      </a:cubicBezTo>
                      <a:close/>
                      <a:moveTo>
                        <a:pt x="999602" y="525634"/>
                      </a:moveTo>
                      <a:cubicBezTo>
                        <a:pt x="1002999" y="525634"/>
                        <a:pt x="1005910" y="528968"/>
                        <a:pt x="1005910" y="532857"/>
                      </a:cubicBezTo>
                      <a:cubicBezTo>
                        <a:pt x="1005910" y="536747"/>
                        <a:pt x="1002999" y="540080"/>
                        <a:pt x="999602" y="540080"/>
                      </a:cubicBezTo>
                      <a:cubicBezTo>
                        <a:pt x="996206" y="540080"/>
                        <a:pt x="993779" y="536747"/>
                        <a:pt x="993779" y="532857"/>
                      </a:cubicBezTo>
                      <a:cubicBezTo>
                        <a:pt x="993779" y="528968"/>
                        <a:pt x="996206" y="525634"/>
                        <a:pt x="999602" y="525634"/>
                      </a:cubicBezTo>
                      <a:close/>
                      <a:moveTo>
                        <a:pt x="980678" y="525634"/>
                      </a:moveTo>
                      <a:cubicBezTo>
                        <a:pt x="984074" y="525634"/>
                        <a:pt x="986986" y="528968"/>
                        <a:pt x="986986" y="532857"/>
                      </a:cubicBezTo>
                      <a:cubicBezTo>
                        <a:pt x="986986" y="536747"/>
                        <a:pt x="984074" y="540080"/>
                        <a:pt x="980678" y="540080"/>
                      </a:cubicBezTo>
                      <a:cubicBezTo>
                        <a:pt x="977281" y="540080"/>
                        <a:pt x="974370" y="536747"/>
                        <a:pt x="974370" y="532857"/>
                      </a:cubicBezTo>
                      <a:cubicBezTo>
                        <a:pt x="974370" y="528968"/>
                        <a:pt x="977281" y="525634"/>
                        <a:pt x="980678" y="525634"/>
                      </a:cubicBezTo>
                      <a:close/>
                      <a:moveTo>
                        <a:pt x="961268" y="525634"/>
                      </a:moveTo>
                      <a:cubicBezTo>
                        <a:pt x="964665" y="525634"/>
                        <a:pt x="967576" y="528968"/>
                        <a:pt x="967576" y="532857"/>
                      </a:cubicBezTo>
                      <a:cubicBezTo>
                        <a:pt x="967576" y="536747"/>
                        <a:pt x="964665" y="540080"/>
                        <a:pt x="961268" y="540080"/>
                      </a:cubicBezTo>
                      <a:cubicBezTo>
                        <a:pt x="957871" y="540080"/>
                        <a:pt x="955445" y="536747"/>
                        <a:pt x="955445" y="532857"/>
                      </a:cubicBezTo>
                      <a:cubicBezTo>
                        <a:pt x="955445" y="528968"/>
                        <a:pt x="957871" y="525634"/>
                        <a:pt x="961268" y="525634"/>
                      </a:cubicBezTo>
                      <a:close/>
                      <a:moveTo>
                        <a:pt x="942343" y="525634"/>
                      </a:moveTo>
                      <a:cubicBezTo>
                        <a:pt x="945740" y="525634"/>
                        <a:pt x="948652" y="528968"/>
                        <a:pt x="948652" y="532857"/>
                      </a:cubicBezTo>
                      <a:cubicBezTo>
                        <a:pt x="948652" y="536747"/>
                        <a:pt x="945740" y="540080"/>
                        <a:pt x="942343" y="540080"/>
                      </a:cubicBezTo>
                      <a:cubicBezTo>
                        <a:pt x="938947" y="540080"/>
                        <a:pt x="936035" y="536747"/>
                        <a:pt x="936035" y="532857"/>
                      </a:cubicBezTo>
                      <a:cubicBezTo>
                        <a:pt x="936035" y="528968"/>
                        <a:pt x="938947" y="525634"/>
                        <a:pt x="942343" y="525634"/>
                      </a:cubicBezTo>
                      <a:close/>
                      <a:moveTo>
                        <a:pt x="923419" y="525634"/>
                      </a:moveTo>
                      <a:cubicBezTo>
                        <a:pt x="926816" y="525634"/>
                        <a:pt x="929242" y="528968"/>
                        <a:pt x="929242" y="532857"/>
                      </a:cubicBezTo>
                      <a:cubicBezTo>
                        <a:pt x="929242" y="536747"/>
                        <a:pt x="926816" y="540080"/>
                        <a:pt x="923419" y="540080"/>
                      </a:cubicBezTo>
                      <a:cubicBezTo>
                        <a:pt x="920022" y="540080"/>
                        <a:pt x="917111" y="536747"/>
                        <a:pt x="917111" y="532857"/>
                      </a:cubicBezTo>
                      <a:cubicBezTo>
                        <a:pt x="917111" y="528968"/>
                        <a:pt x="920022" y="525634"/>
                        <a:pt x="923419" y="525634"/>
                      </a:cubicBezTo>
                      <a:close/>
                      <a:moveTo>
                        <a:pt x="904009" y="525634"/>
                      </a:moveTo>
                      <a:cubicBezTo>
                        <a:pt x="907406" y="525634"/>
                        <a:pt x="910317" y="528968"/>
                        <a:pt x="910317" y="532857"/>
                      </a:cubicBezTo>
                      <a:cubicBezTo>
                        <a:pt x="910317" y="536747"/>
                        <a:pt x="907406" y="540080"/>
                        <a:pt x="904009" y="540080"/>
                      </a:cubicBezTo>
                      <a:cubicBezTo>
                        <a:pt x="900613" y="540080"/>
                        <a:pt x="897701" y="536747"/>
                        <a:pt x="897701" y="532857"/>
                      </a:cubicBezTo>
                      <a:cubicBezTo>
                        <a:pt x="897701" y="528968"/>
                        <a:pt x="900613" y="525634"/>
                        <a:pt x="904009" y="525634"/>
                      </a:cubicBezTo>
                      <a:close/>
                      <a:moveTo>
                        <a:pt x="885085" y="525634"/>
                      </a:moveTo>
                      <a:cubicBezTo>
                        <a:pt x="888481" y="525634"/>
                        <a:pt x="890908" y="528968"/>
                        <a:pt x="890908" y="532857"/>
                      </a:cubicBezTo>
                      <a:cubicBezTo>
                        <a:pt x="890908" y="536747"/>
                        <a:pt x="888481" y="540080"/>
                        <a:pt x="885085" y="540080"/>
                      </a:cubicBezTo>
                      <a:cubicBezTo>
                        <a:pt x="881688" y="540080"/>
                        <a:pt x="878777" y="536747"/>
                        <a:pt x="878777" y="532857"/>
                      </a:cubicBezTo>
                      <a:cubicBezTo>
                        <a:pt x="878777" y="528968"/>
                        <a:pt x="881688" y="525634"/>
                        <a:pt x="885085" y="525634"/>
                      </a:cubicBezTo>
                      <a:close/>
                      <a:moveTo>
                        <a:pt x="865675" y="525634"/>
                      </a:moveTo>
                      <a:cubicBezTo>
                        <a:pt x="869072" y="525634"/>
                        <a:pt x="871983" y="528968"/>
                        <a:pt x="871983" y="532857"/>
                      </a:cubicBezTo>
                      <a:cubicBezTo>
                        <a:pt x="871983" y="536747"/>
                        <a:pt x="869072" y="540080"/>
                        <a:pt x="865675" y="540080"/>
                      </a:cubicBezTo>
                      <a:cubicBezTo>
                        <a:pt x="862278" y="540080"/>
                        <a:pt x="859852" y="536747"/>
                        <a:pt x="859852" y="532857"/>
                      </a:cubicBezTo>
                      <a:cubicBezTo>
                        <a:pt x="859852" y="528968"/>
                        <a:pt x="862278" y="525634"/>
                        <a:pt x="865675" y="525634"/>
                      </a:cubicBezTo>
                      <a:close/>
                      <a:moveTo>
                        <a:pt x="846750" y="525634"/>
                      </a:moveTo>
                      <a:cubicBezTo>
                        <a:pt x="850147" y="525634"/>
                        <a:pt x="853059" y="528968"/>
                        <a:pt x="853059" y="532857"/>
                      </a:cubicBezTo>
                      <a:cubicBezTo>
                        <a:pt x="853059" y="536747"/>
                        <a:pt x="850147" y="540080"/>
                        <a:pt x="846750" y="540080"/>
                      </a:cubicBezTo>
                      <a:cubicBezTo>
                        <a:pt x="843354" y="540080"/>
                        <a:pt x="840442" y="536747"/>
                        <a:pt x="840442" y="532857"/>
                      </a:cubicBezTo>
                      <a:cubicBezTo>
                        <a:pt x="840442" y="528968"/>
                        <a:pt x="843354" y="525634"/>
                        <a:pt x="846750" y="525634"/>
                      </a:cubicBezTo>
                      <a:close/>
                      <a:moveTo>
                        <a:pt x="827341" y="525634"/>
                      </a:moveTo>
                      <a:cubicBezTo>
                        <a:pt x="831223" y="525634"/>
                        <a:pt x="833649" y="528968"/>
                        <a:pt x="833649" y="532857"/>
                      </a:cubicBezTo>
                      <a:cubicBezTo>
                        <a:pt x="833649" y="536747"/>
                        <a:pt x="831223" y="540080"/>
                        <a:pt x="827341" y="540080"/>
                      </a:cubicBezTo>
                      <a:cubicBezTo>
                        <a:pt x="823944" y="540080"/>
                        <a:pt x="821518" y="536747"/>
                        <a:pt x="821518" y="532857"/>
                      </a:cubicBezTo>
                      <a:cubicBezTo>
                        <a:pt x="821518" y="528968"/>
                        <a:pt x="823944" y="525634"/>
                        <a:pt x="827341" y="525634"/>
                      </a:cubicBezTo>
                      <a:close/>
                      <a:moveTo>
                        <a:pt x="808416" y="525634"/>
                      </a:moveTo>
                      <a:cubicBezTo>
                        <a:pt x="811813" y="525634"/>
                        <a:pt x="814724" y="528968"/>
                        <a:pt x="814724" y="532857"/>
                      </a:cubicBezTo>
                      <a:cubicBezTo>
                        <a:pt x="814724" y="536747"/>
                        <a:pt x="811813" y="540080"/>
                        <a:pt x="808416" y="540080"/>
                      </a:cubicBezTo>
                      <a:cubicBezTo>
                        <a:pt x="805020" y="540080"/>
                        <a:pt x="802108" y="536747"/>
                        <a:pt x="802108" y="532857"/>
                      </a:cubicBezTo>
                      <a:cubicBezTo>
                        <a:pt x="802108" y="528968"/>
                        <a:pt x="805020" y="525634"/>
                        <a:pt x="808416" y="525634"/>
                      </a:cubicBezTo>
                      <a:close/>
                      <a:moveTo>
                        <a:pt x="789492" y="525634"/>
                      </a:moveTo>
                      <a:cubicBezTo>
                        <a:pt x="792888" y="525634"/>
                        <a:pt x="795315" y="528968"/>
                        <a:pt x="795315" y="532857"/>
                      </a:cubicBezTo>
                      <a:cubicBezTo>
                        <a:pt x="795315" y="536747"/>
                        <a:pt x="792888" y="540080"/>
                        <a:pt x="789492" y="540080"/>
                      </a:cubicBezTo>
                      <a:cubicBezTo>
                        <a:pt x="786095" y="540080"/>
                        <a:pt x="783184" y="536747"/>
                        <a:pt x="783184" y="532857"/>
                      </a:cubicBezTo>
                      <a:cubicBezTo>
                        <a:pt x="783184" y="528968"/>
                        <a:pt x="786095" y="525634"/>
                        <a:pt x="789492" y="525634"/>
                      </a:cubicBezTo>
                      <a:close/>
                      <a:moveTo>
                        <a:pt x="770082" y="525634"/>
                      </a:moveTo>
                      <a:cubicBezTo>
                        <a:pt x="773479" y="525634"/>
                        <a:pt x="776390" y="528968"/>
                        <a:pt x="776390" y="532857"/>
                      </a:cubicBezTo>
                      <a:cubicBezTo>
                        <a:pt x="776390" y="536747"/>
                        <a:pt x="773479" y="540080"/>
                        <a:pt x="770082" y="540080"/>
                      </a:cubicBezTo>
                      <a:cubicBezTo>
                        <a:pt x="766685" y="540080"/>
                        <a:pt x="763774" y="536747"/>
                        <a:pt x="763774" y="532857"/>
                      </a:cubicBezTo>
                      <a:cubicBezTo>
                        <a:pt x="763774" y="528968"/>
                        <a:pt x="766685" y="525634"/>
                        <a:pt x="770082" y="525634"/>
                      </a:cubicBezTo>
                      <a:close/>
                      <a:moveTo>
                        <a:pt x="751157" y="525634"/>
                      </a:moveTo>
                      <a:cubicBezTo>
                        <a:pt x="754554" y="525634"/>
                        <a:pt x="757466" y="528968"/>
                        <a:pt x="757466" y="532857"/>
                      </a:cubicBezTo>
                      <a:cubicBezTo>
                        <a:pt x="757466" y="536747"/>
                        <a:pt x="754554" y="540080"/>
                        <a:pt x="751157" y="540080"/>
                      </a:cubicBezTo>
                      <a:cubicBezTo>
                        <a:pt x="747761" y="540080"/>
                        <a:pt x="744849" y="536747"/>
                        <a:pt x="744849" y="532857"/>
                      </a:cubicBezTo>
                      <a:cubicBezTo>
                        <a:pt x="744849" y="528968"/>
                        <a:pt x="747761" y="525634"/>
                        <a:pt x="751157" y="525634"/>
                      </a:cubicBezTo>
                      <a:close/>
                      <a:moveTo>
                        <a:pt x="368300" y="525634"/>
                      </a:moveTo>
                      <a:cubicBezTo>
                        <a:pt x="371697" y="525634"/>
                        <a:pt x="374608" y="528968"/>
                        <a:pt x="374608" y="532857"/>
                      </a:cubicBezTo>
                      <a:cubicBezTo>
                        <a:pt x="374608" y="536747"/>
                        <a:pt x="371697" y="540080"/>
                        <a:pt x="368300" y="540080"/>
                      </a:cubicBezTo>
                      <a:cubicBezTo>
                        <a:pt x="364903" y="540080"/>
                        <a:pt x="362477" y="536747"/>
                        <a:pt x="362477" y="532857"/>
                      </a:cubicBezTo>
                      <a:cubicBezTo>
                        <a:pt x="362477" y="528968"/>
                        <a:pt x="364903" y="525634"/>
                        <a:pt x="368300" y="525634"/>
                      </a:cubicBezTo>
                      <a:close/>
                      <a:moveTo>
                        <a:pt x="349376" y="525634"/>
                      </a:moveTo>
                      <a:cubicBezTo>
                        <a:pt x="352772" y="525634"/>
                        <a:pt x="355684" y="528968"/>
                        <a:pt x="355684" y="532857"/>
                      </a:cubicBezTo>
                      <a:cubicBezTo>
                        <a:pt x="355684" y="536747"/>
                        <a:pt x="352772" y="540080"/>
                        <a:pt x="349376" y="540080"/>
                      </a:cubicBezTo>
                      <a:cubicBezTo>
                        <a:pt x="345979" y="540080"/>
                        <a:pt x="343068" y="536747"/>
                        <a:pt x="343068" y="532857"/>
                      </a:cubicBezTo>
                      <a:cubicBezTo>
                        <a:pt x="343068" y="528968"/>
                        <a:pt x="345979" y="525634"/>
                        <a:pt x="349376" y="525634"/>
                      </a:cubicBezTo>
                      <a:close/>
                      <a:moveTo>
                        <a:pt x="1191273" y="503964"/>
                      </a:moveTo>
                      <a:cubicBezTo>
                        <a:pt x="1194670" y="503964"/>
                        <a:pt x="1197096" y="506742"/>
                        <a:pt x="1197096" y="510632"/>
                      </a:cubicBezTo>
                      <a:cubicBezTo>
                        <a:pt x="1197096" y="514521"/>
                        <a:pt x="1194670" y="517855"/>
                        <a:pt x="1191273" y="517855"/>
                      </a:cubicBezTo>
                      <a:cubicBezTo>
                        <a:pt x="1187392" y="517855"/>
                        <a:pt x="1184965" y="514521"/>
                        <a:pt x="1184965" y="510632"/>
                      </a:cubicBezTo>
                      <a:cubicBezTo>
                        <a:pt x="1184965" y="506742"/>
                        <a:pt x="1187392" y="503964"/>
                        <a:pt x="1191273" y="503964"/>
                      </a:cubicBezTo>
                      <a:close/>
                      <a:moveTo>
                        <a:pt x="1095195" y="503964"/>
                      </a:moveTo>
                      <a:cubicBezTo>
                        <a:pt x="1098592" y="503964"/>
                        <a:pt x="1101503" y="506742"/>
                        <a:pt x="1101503" y="510632"/>
                      </a:cubicBezTo>
                      <a:cubicBezTo>
                        <a:pt x="1101503" y="514521"/>
                        <a:pt x="1098592" y="517855"/>
                        <a:pt x="1095195" y="517855"/>
                      </a:cubicBezTo>
                      <a:cubicBezTo>
                        <a:pt x="1091799" y="517855"/>
                        <a:pt x="1089372" y="514521"/>
                        <a:pt x="1089372" y="510632"/>
                      </a:cubicBezTo>
                      <a:cubicBezTo>
                        <a:pt x="1089372" y="506742"/>
                        <a:pt x="1091799" y="503964"/>
                        <a:pt x="1095195" y="503964"/>
                      </a:cubicBezTo>
                      <a:close/>
                      <a:moveTo>
                        <a:pt x="1076271" y="503964"/>
                      </a:moveTo>
                      <a:cubicBezTo>
                        <a:pt x="1079667" y="503964"/>
                        <a:pt x="1082579" y="506742"/>
                        <a:pt x="1082579" y="510632"/>
                      </a:cubicBezTo>
                      <a:cubicBezTo>
                        <a:pt x="1082579" y="514521"/>
                        <a:pt x="1079667" y="517855"/>
                        <a:pt x="1076271" y="517855"/>
                      </a:cubicBezTo>
                      <a:cubicBezTo>
                        <a:pt x="1072874" y="517855"/>
                        <a:pt x="1069963" y="514521"/>
                        <a:pt x="1069963" y="510632"/>
                      </a:cubicBezTo>
                      <a:cubicBezTo>
                        <a:pt x="1069963" y="506742"/>
                        <a:pt x="1072874" y="503964"/>
                        <a:pt x="1076271" y="503964"/>
                      </a:cubicBezTo>
                      <a:close/>
                      <a:moveTo>
                        <a:pt x="1057346" y="503964"/>
                      </a:moveTo>
                      <a:cubicBezTo>
                        <a:pt x="1060743" y="503964"/>
                        <a:pt x="1063169" y="506742"/>
                        <a:pt x="1063169" y="510632"/>
                      </a:cubicBezTo>
                      <a:cubicBezTo>
                        <a:pt x="1063169" y="514521"/>
                        <a:pt x="1060743" y="517855"/>
                        <a:pt x="1057346" y="517855"/>
                      </a:cubicBezTo>
                      <a:cubicBezTo>
                        <a:pt x="1053950" y="517855"/>
                        <a:pt x="1051038" y="514521"/>
                        <a:pt x="1051038" y="510632"/>
                      </a:cubicBezTo>
                      <a:cubicBezTo>
                        <a:pt x="1051038" y="506742"/>
                        <a:pt x="1053950" y="503964"/>
                        <a:pt x="1057346" y="503964"/>
                      </a:cubicBezTo>
                      <a:close/>
                      <a:moveTo>
                        <a:pt x="1037936" y="503964"/>
                      </a:moveTo>
                      <a:cubicBezTo>
                        <a:pt x="1041333" y="503964"/>
                        <a:pt x="1044245" y="506742"/>
                        <a:pt x="1044245" y="510632"/>
                      </a:cubicBezTo>
                      <a:cubicBezTo>
                        <a:pt x="1044245" y="514521"/>
                        <a:pt x="1041333" y="517855"/>
                        <a:pt x="1037936" y="517855"/>
                      </a:cubicBezTo>
                      <a:cubicBezTo>
                        <a:pt x="1034540" y="517855"/>
                        <a:pt x="1031628" y="514521"/>
                        <a:pt x="1031628" y="510632"/>
                      </a:cubicBezTo>
                      <a:cubicBezTo>
                        <a:pt x="1031628" y="506742"/>
                        <a:pt x="1034540" y="503964"/>
                        <a:pt x="1037936" y="503964"/>
                      </a:cubicBezTo>
                      <a:close/>
                      <a:moveTo>
                        <a:pt x="1019012" y="503964"/>
                      </a:moveTo>
                      <a:cubicBezTo>
                        <a:pt x="1022409" y="503964"/>
                        <a:pt x="1024835" y="506742"/>
                        <a:pt x="1024835" y="510632"/>
                      </a:cubicBezTo>
                      <a:cubicBezTo>
                        <a:pt x="1024835" y="514521"/>
                        <a:pt x="1022409" y="517855"/>
                        <a:pt x="1019012" y="517855"/>
                      </a:cubicBezTo>
                      <a:cubicBezTo>
                        <a:pt x="1015615" y="517855"/>
                        <a:pt x="1012704" y="514521"/>
                        <a:pt x="1012704" y="510632"/>
                      </a:cubicBezTo>
                      <a:cubicBezTo>
                        <a:pt x="1012704" y="506742"/>
                        <a:pt x="1015615" y="503964"/>
                        <a:pt x="1019012" y="503964"/>
                      </a:cubicBezTo>
                      <a:close/>
                      <a:moveTo>
                        <a:pt x="999602" y="503964"/>
                      </a:moveTo>
                      <a:cubicBezTo>
                        <a:pt x="1002999" y="503964"/>
                        <a:pt x="1005910" y="506742"/>
                        <a:pt x="1005910" y="510632"/>
                      </a:cubicBezTo>
                      <a:cubicBezTo>
                        <a:pt x="1005910" y="514521"/>
                        <a:pt x="1002999" y="517855"/>
                        <a:pt x="999602" y="517855"/>
                      </a:cubicBezTo>
                      <a:cubicBezTo>
                        <a:pt x="996206" y="517855"/>
                        <a:pt x="993779" y="514521"/>
                        <a:pt x="993779" y="510632"/>
                      </a:cubicBezTo>
                      <a:cubicBezTo>
                        <a:pt x="993779" y="506742"/>
                        <a:pt x="996206" y="503964"/>
                        <a:pt x="999602" y="503964"/>
                      </a:cubicBezTo>
                      <a:close/>
                      <a:moveTo>
                        <a:pt x="980678" y="503964"/>
                      </a:moveTo>
                      <a:cubicBezTo>
                        <a:pt x="984074" y="503964"/>
                        <a:pt x="986986" y="506742"/>
                        <a:pt x="986986" y="510632"/>
                      </a:cubicBezTo>
                      <a:cubicBezTo>
                        <a:pt x="986986" y="514521"/>
                        <a:pt x="984074" y="517855"/>
                        <a:pt x="980678" y="517855"/>
                      </a:cubicBezTo>
                      <a:cubicBezTo>
                        <a:pt x="977281" y="517855"/>
                        <a:pt x="974370" y="514521"/>
                        <a:pt x="974370" y="510632"/>
                      </a:cubicBezTo>
                      <a:cubicBezTo>
                        <a:pt x="974370" y="506742"/>
                        <a:pt x="977281" y="503964"/>
                        <a:pt x="980678" y="503964"/>
                      </a:cubicBezTo>
                      <a:close/>
                      <a:moveTo>
                        <a:pt x="961268" y="503964"/>
                      </a:moveTo>
                      <a:cubicBezTo>
                        <a:pt x="964665" y="503964"/>
                        <a:pt x="967576" y="506742"/>
                        <a:pt x="967576" y="510632"/>
                      </a:cubicBezTo>
                      <a:cubicBezTo>
                        <a:pt x="967576" y="514521"/>
                        <a:pt x="964665" y="517855"/>
                        <a:pt x="961268" y="517855"/>
                      </a:cubicBezTo>
                      <a:cubicBezTo>
                        <a:pt x="957871" y="517855"/>
                        <a:pt x="955445" y="514521"/>
                        <a:pt x="955445" y="510632"/>
                      </a:cubicBezTo>
                      <a:cubicBezTo>
                        <a:pt x="955445" y="506742"/>
                        <a:pt x="957871" y="503964"/>
                        <a:pt x="961268" y="503964"/>
                      </a:cubicBezTo>
                      <a:close/>
                      <a:moveTo>
                        <a:pt x="942343" y="503964"/>
                      </a:moveTo>
                      <a:cubicBezTo>
                        <a:pt x="945740" y="503964"/>
                        <a:pt x="948652" y="506742"/>
                        <a:pt x="948652" y="510632"/>
                      </a:cubicBezTo>
                      <a:cubicBezTo>
                        <a:pt x="948652" y="514521"/>
                        <a:pt x="945740" y="517855"/>
                        <a:pt x="942343" y="517855"/>
                      </a:cubicBezTo>
                      <a:cubicBezTo>
                        <a:pt x="938947" y="517855"/>
                        <a:pt x="936035" y="514521"/>
                        <a:pt x="936035" y="510632"/>
                      </a:cubicBezTo>
                      <a:cubicBezTo>
                        <a:pt x="936035" y="506742"/>
                        <a:pt x="938947" y="503964"/>
                        <a:pt x="942343" y="503964"/>
                      </a:cubicBezTo>
                      <a:close/>
                      <a:moveTo>
                        <a:pt x="923419" y="503964"/>
                      </a:moveTo>
                      <a:cubicBezTo>
                        <a:pt x="926816" y="503964"/>
                        <a:pt x="929242" y="506742"/>
                        <a:pt x="929242" y="510632"/>
                      </a:cubicBezTo>
                      <a:cubicBezTo>
                        <a:pt x="929242" y="514521"/>
                        <a:pt x="926816" y="517855"/>
                        <a:pt x="923419" y="517855"/>
                      </a:cubicBezTo>
                      <a:cubicBezTo>
                        <a:pt x="920022" y="517855"/>
                        <a:pt x="917111" y="514521"/>
                        <a:pt x="917111" y="510632"/>
                      </a:cubicBezTo>
                      <a:cubicBezTo>
                        <a:pt x="917111" y="506742"/>
                        <a:pt x="920022" y="503964"/>
                        <a:pt x="923419" y="503964"/>
                      </a:cubicBezTo>
                      <a:close/>
                      <a:moveTo>
                        <a:pt x="904009" y="503964"/>
                      </a:moveTo>
                      <a:cubicBezTo>
                        <a:pt x="907406" y="503964"/>
                        <a:pt x="910317" y="506742"/>
                        <a:pt x="910317" y="510632"/>
                      </a:cubicBezTo>
                      <a:cubicBezTo>
                        <a:pt x="910317" y="514521"/>
                        <a:pt x="907406" y="517855"/>
                        <a:pt x="904009" y="517855"/>
                      </a:cubicBezTo>
                      <a:cubicBezTo>
                        <a:pt x="900613" y="517855"/>
                        <a:pt x="897701" y="514521"/>
                        <a:pt x="897701" y="510632"/>
                      </a:cubicBezTo>
                      <a:cubicBezTo>
                        <a:pt x="897701" y="506742"/>
                        <a:pt x="900613" y="503964"/>
                        <a:pt x="904009" y="503964"/>
                      </a:cubicBezTo>
                      <a:close/>
                      <a:moveTo>
                        <a:pt x="885085" y="503964"/>
                      </a:moveTo>
                      <a:cubicBezTo>
                        <a:pt x="888481" y="503964"/>
                        <a:pt x="890908" y="506742"/>
                        <a:pt x="890908" y="510632"/>
                      </a:cubicBezTo>
                      <a:cubicBezTo>
                        <a:pt x="890908" y="514521"/>
                        <a:pt x="888481" y="517855"/>
                        <a:pt x="885085" y="517855"/>
                      </a:cubicBezTo>
                      <a:cubicBezTo>
                        <a:pt x="881688" y="517855"/>
                        <a:pt x="878777" y="514521"/>
                        <a:pt x="878777" y="510632"/>
                      </a:cubicBezTo>
                      <a:cubicBezTo>
                        <a:pt x="878777" y="506742"/>
                        <a:pt x="881688" y="503964"/>
                        <a:pt x="885085" y="503964"/>
                      </a:cubicBezTo>
                      <a:close/>
                      <a:moveTo>
                        <a:pt x="865675" y="503964"/>
                      </a:moveTo>
                      <a:cubicBezTo>
                        <a:pt x="869072" y="503964"/>
                        <a:pt x="871983" y="506742"/>
                        <a:pt x="871983" y="510632"/>
                      </a:cubicBezTo>
                      <a:cubicBezTo>
                        <a:pt x="871983" y="514521"/>
                        <a:pt x="869072" y="517855"/>
                        <a:pt x="865675" y="517855"/>
                      </a:cubicBezTo>
                      <a:cubicBezTo>
                        <a:pt x="862278" y="517855"/>
                        <a:pt x="859852" y="514521"/>
                        <a:pt x="859852" y="510632"/>
                      </a:cubicBezTo>
                      <a:cubicBezTo>
                        <a:pt x="859852" y="506742"/>
                        <a:pt x="862278" y="503964"/>
                        <a:pt x="865675" y="503964"/>
                      </a:cubicBezTo>
                      <a:close/>
                      <a:moveTo>
                        <a:pt x="846750" y="503964"/>
                      </a:moveTo>
                      <a:cubicBezTo>
                        <a:pt x="850147" y="503964"/>
                        <a:pt x="853059" y="506742"/>
                        <a:pt x="853059" y="510632"/>
                      </a:cubicBezTo>
                      <a:cubicBezTo>
                        <a:pt x="853059" y="514521"/>
                        <a:pt x="850147" y="517855"/>
                        <a:pt x="846750" y="517855"/>
                      </a:cubicBezTo>
                      <a:cubicBezTo>
                        <a:pt x="843354" y="517855"/>
                        <a:pt x="840442" y="514521"/>
                        <a:pt x="840442" y="510632"/>
                      </a:cubicBezTo>
                      <a:cubicBezTo>
                        <a:pt x="840442" y="506742"/>
                        <a:pt x="843354" y="503964"/>
                        <a:pt x="846750" y="503964"/>
                      </a:cubicBezTo>
                      <a:close/>
                      <a:moveTo>
                        <a:pt x="827341" y="503964"/>
                      </a:moveTo>
                      <a:cubicBezTo>
                        <a:pt x="831223" y="503964"/>
                        <a:pt x="833649" y="506742"/>
                        <a:pt x="833649" y="510632"/>
                      </a:cubicBezTo>
                      <a:cubicBezTo>
                        <a:pt x="833649" y="514521"/>
                        <a:pt x="831223" y="517855"/>
                        <a:pt x="827341" y="517855"/>
                      </a:cubicBezTo>
                      <a:cubicBezTo>
                        <a:pt x="823944" y="517855"/>
                        <a:pt x="821518" y="514521"/>
                        <a:pt x="821518" y="510632"/>
                      </a:cubicBezTo>
                      <a:cubicBezTo>
                        <a:pt x="821518" y="506742"/>
                        <a:pt x="823944" y="503964"/>
                        <a:pt x="827341" y="503964"/>
                      </a:cubicBezTo>
                      <a:close/>
                      <a:moveTo>
                        <a:pt x="808416" y="503964"/>
                      </a:moveTo>
                      <a:cubicBezTo>
                        <a:pt x="811813" y="503964"/>
                        <a:pt x="814724" y="506742"/>
                        <a:pt x="814724" y="510632"/>
                      </a:cubicBezTo>
                      <a:cubicBezTo>
                        <a:pt x="814724" y="514521"/>
                        <a:pt x="811813" y="517855"/>
                        <a:pt x="808416" y="517855"/>
                      </a:cubicBezTo>
                      <a:cubicBezTo>
                        <a:pt x="805020" y="517855"/>
                        <a:pt x="802108" y="514521"/>
                        <a:pt x="802108" y="510632"/>
                      </a:cubicBezTo>
                      <a:cubicBezTo>
                        <a:pt x="802108" y="506742"/>
                        <a:pt x="805020" y="503964"/>
                        <a:pt x="808416" y="503964"/>
                      </a:cubicBezTo>
                      <a:close/>
                      <a:moveTo>
                        <a:pt x="789492" y="503964"/>
                      </a:moveTo>
                      <a:cubicBezTo>
                        <a:pt x="792888" y="503964"/>
                        <a:pt x="795315" y="506742"/>
                        <a:pt x="795315" y="510632"/>
                      </a:cubicBezTo>
                      <a:cubicBezTo>
                        <a:pt x="795315" y="514521"/>
                        <a:pt x="792888" y="517855"/>
                        <a:pt x="789492" y="517855"/>
                      </a:cubicBezTo>
                      <a:cubicBezTo>
                        <a:pt x="786095" y="517855"/>
                        <a:pt x="783184" y="514521"/>
                        <a:pt x="783184" y="510632"/>
                      </a:cubicBezTo>
                      <a:cubicBezTo>
                        <a:pt x="783184" y="506742"/>
                        <a:pt x="786095" y="503964"/>
                        <a:pt x="789492" y="503964"/>
                      </a:cubicBezTo>
                      <a:close/>
                      <a:moveTo>
                        <a:pt x="770082" y="503964"/>
                      </a:moveTo>
                      <a:cubicBezTo>
                        <a:pt x="773479" y="503964"/>
                        <a:pt x="776390" y="506742"/>
                        <a:pt x="776390" y="510632"/>
                      </a:cubicBezTo>
                      <a:cubicBezTo>
                        <a:pt x="776390" y="514521"/>
                        <a:pt x="773479" y="517855"/>
                        <a:pt x="770082" y="517855"/>
                      </a:cubicBezTo>
                      <a:cubicBezTo>
                        <a:pt x="766685" y="517855"/>
                        <a:pt x="763774" y="514521"/>
                        <a:pt x="763774" y="510632"/>
                      </a:cubicBezTo>
                      <a:cubicBezTo>
                        <a:pt x="763774" y="506742"/>
                        <a:pt x="766685" y="503964"/>
                        <a:pt x="770082" y="503964"/>
                      </a:cubicBezTo>
                      <a:close/>
                      <a:moveTo>
                        <a:pt x="751157" y="503964"/>
                      </a:moveTo>
                      <a:cubicBezTo>
                        <a:pt x="754554" y="503964"/>
                        <a:pt x="757466" y="506742"/>
                        <a:pt x="757466" y="510632"/>
                      </a:cubicBezTo>
                      <a:cubicBezTo>
                        <a:pt x="757466" y="514521"/>
                        <a:pt x="754554" y="517855"/>
                        <a:pt x="751157" y="517855"/>
                      </a:cubicBezTo>
                      <a:cubicBezTo>
                        <a:pt x="747761" y="517855"/>
                        <a:pt x="744849" y="514521"/>
                        <a:pt x="744849" y="510632"/>
                      </a:cubicBezTo>
                      <a:cubicBezTo>
                        <a:pt x="744849" y="506742"/>
                        <a:pt x="747761" y="503964"/>
                        <a:pt x="751157" y="503964"/>
                      </a:cubicBezTo>
                      <a:close/>
                      <a:moveTo>
                        <a:pt x="444969" y="503964"/>
                      </a:moveTo>
                      <a:cubicBezTo>
                        <a:pt x="448365" y="503964"/>
                        <a:pt x="451277" y="506742"/>
                        <a:pt x="451277" y="510632"/>
                      </a:cubicBezTo>
                      <a:cubicBezTo>
                        <a:pt x="451277" y="514521"/>
                        <a:pt x="448365" y="517855"/>
                        <a:pt x="444969" y="517855"/>
                      </a:cubicBezTo>
                      <a:cubicBezTo>
                        <a:pt x="441572" y="517855"/>
                        <a:pt x="438661" y="514521"/>
                        <a:pt x="438661" y="510632"/>
                      </a:cubicBezTo>
                      <a:cubicBezTo>
                        <a:pt x="438661" y="506742"/>
                        <a:pt x="441572" y="503964"/>
                        <a:pt x="444969" y="503964"/>
                      </a:cubicBezTo>
                      <a:close/>
                      <a:moveTo>
                        <a:pt x="387710" y="503964"/>
                      </a:moveTo>
                      <a:cubicBezTo>
                        <a:pt x="391107" y="503964"/>
                        <a:pt x="393533" y="506742"/>
                        <a:pt x="393533" y="510632"/>
                      </a:cubicBezTo>
                      <a:cubicBezTo>
                        <a:pt x="393533" y="514521"/>
                        <a:pt x="391107" y="517855"/>
                        <a:pt x="387710" y="517855"/>
                      </a:cubicBezTo>
                      <a:cubicBezTo>
                        <a:pt x="384313" y="517855"/>
                        <a:pt x="381402" y="514521"/>
                        <a:pt x="381402" y="510632"/>
                      </a:cubicBezTo>
                      <a:cubicBezTo>
                        <a:pt x="381402" y="506742"/>
                        <a:pt x="384313" y="503964"/>
                        <a:pt x="387710" y="503964"/>
                      </a:cubicBezTo>
                      <a:close/>
                      <a:moveTo>
                        <a:pt x="329966" y="503964"/>
                      </a:moveTo>
                      <a:cubicBezTo>
                        <a:pt x="333363" y="503964"/>
                        <a:pt x="336274" y="506742"/>
                        <a:pt x="336274" y="510632"/>
                      </a:cubicBezTo>
                      <a:cubicBezTo>
                        <a:pt x="336274" y="514521"/>
                        <a:pt x="333363" y="517855"/>
                        <a:pt x="329966" y="517855"/>
                      </a:cubicBezTo>
                      <a:cubicBezTo>
                        <a:pt x="326569" y="517855"/>
                        <a:pt x="324143" y="514521"/>
                        <a:pt x="324143" y="510632"/>
                      </a:cubicBezTo>
                      <a:cubicBezTo>
                        <a:pt x="324143" y="506742"/>
                        <a:pt x="326569" y="503964"/>
                        <a:pt x="329966" y="503964"/>
                      </a:cubicBezTo>
                      <a:close/>
                      <a:moveTo>
                        <a:pt x="311041" y="503964"/>
                      </a:moveTo>
                      <a:cubicBezTo>
                        <a:pt x="314438" y="503964"/>
                        <a:pt x="317350" y="506742"/>
                        <a:pt x="317350" y="510632"/>
                      </a:cubicBezTo>
                      <a:cubicBezTo>
                        <a:pt x="317350" y="514521"/>
                        <a:pt x="314438" y="517855"/>
                        <a:pt x="311041" y="517855"/>
                      </a:cubicBezTo>
                      <a:cubicBezTo>
                        <a:pt x="307645" y="517855"/>
                        <a:pt x="304733" y="514521"/>
                        <a:pt x="304733" y="510632"/>
                      </a:cubicBezTo>
                      <a:cubicBezTo>
                        <a:pt x="304733" y="506742"/>
                        <a:pt x="307645" y="503964"/>
                        <a:pt x="311041" y="503964"/>
                      </a:cubicBezTo>
                      <a:close/>
                      <a:moveTo>
                        <a:pt x="1191273" y="481738"/>
                      </a:moveTo>
                      <a:cubicBezTo>
                        <a:pt x="1194670" y="481738"/>
                        <a:pt x="1197096" y="485072"/>
                        <a:pt x="1197096" y="488962"/>
                      </a:cubicBezTo>
                      <a:cubicBezTo>
                        <a:pt x="1197096" y="492851"/>
                        <a:pt x="1194670" y="496185"/>
                        <a:pt x="1191273" y="496185"/>
                      </a:cubicBezTo>
                      <a:cubicBezTo>
                        <a:pt x="1187392" y="496185"/>
                        <a:pt x="1184965" y="492851"/>
                        <a:pt x="1184965" y="488962"/>
                      </a:cubicBezTo>
                      <a:cubicBezTo>
                        <a:pt x="1184965" y="485072"/>
                        <a:pt x="1187392" y="481738"/>
                        <a:pt x="1191273" y="481738"/>
                      </a:cubicBezTo>
                      <a:close/>
                      <a:moveTo>
                        <a:pt x="1171864" y="481738"/>
                      </a:moveTo>
                      <a:cubicBezTo>
                        <a:pt x="1175260" y="481738"/>
                        <a:pt x="1178172" y="485072"/>
                        <a:pt x="1178172" y="488962"/>
                      </a:cubicBezTo>
                      <a:cubicBezTo>
                        <a:pt x="1178172" y="492851"/>
                        <a:pt x="1175260" y="496185"/>
                        <a:pt x="1171864" y="496185"/>
                      </a:cubicBezTo>
                      <a:cubicBezTo>
                        <a:pt x="1168467" y="496185"/>
                        <a:pt x="1165556" y="492851"/>
                        <a:pt x="1165556" y="488962"/>
                      </a:cubicBezTo>
                      <a:cubicBezTo>
                        <a:pt x="1165556" y="485072"/>
                        <a:pt x="1168467" y="481738"/>
                        <a:pt x="1171864" y="481738"/>
                      </a:cubicBezTo>
                      <a:close/>
                      <a:moveTo>
                        <a:pt x="1095195" y="481738"/>
                      </a:moveTo>
                      <a:cubicBezTo>
                        <a:pt x="1098592" y="481738"/>
                        <a:pt x="1101503" y="485072"/>
                        <a:pt x="1101503" y="488962"/>
                      </a:cubicBezTo>
                      <a:cubicBezTo>
                        <a:pt x="1101503" y="492851"/>
                        <a:pt x="1098592" y="496185"/>
                        <a:pt x="1095195" y="496185"/>
                      </a:cubicBezTo>
                      <a:cubicBezTo>
                        <a:pt x="1091799" y="496185"/>
                        <a:pt x="1089372" y="492851"/>
                        <a:pt x="1089372" y="488962"/>
                      </a:cubicBezTo>
                      <a:cubicBezTo>
                        <a:pt x="1089372" y="485072"/>
                        <a:pt x="1091799" y="481738"/>
                        <a:pt x="1095195" y="481738"/>
                      </a:cubicBezTo>
                      <a:close/>
                      <a:moveTo>
                        <a:pt x="1076271" y="481738"/>
                      </a:moveTo>
                      <a:cubicBezTo>
                        <a:pt x="1079667" y="481738"/>
                        <a:pt x="1082579" y="485072"/>
                        <a:pt x="1082579" y="488962"/>
                      </a:cubicBezTo>
                      <a:cubicBezTo>
                        <a:pt x="1082579" y="492851"/>
                        <a:pt x="1079667" y="496185"/>
                        <a:pt x="1076271" y="496185"/>
                      </a:cubicBezTo>
                      <a:cubicBezTo>
                        <a:pt x="1072874" y="496185"/>
                        <a:pt x="1069963" y="492851"/>
                        <a:pt x="1069963" y="488962"/>
                      </a:cubicBezTo>
                      <a:cubicBezTo>
                        <a:pt x="1069963" y="485072"/>
                        <a:pt x="1072874" y="481738"/>
                        <a:pt x="1076271" y="481738"/>
                      </a:cubicBezTo>
                      <a:close/>
                      <a:moveTo>
                        <a:pt x="1057346" y="481738"/>
                      </a:moveTo>
                      <a:cubicBezTo>
                        <a:pt x="1060743" y="481738"/>
                        <a:pt x="1063169" y="485072"/>
                        <a:pt x="1063169" y="488962"/>
                      </a:cubicBezTo>
                      <a:cubicBezTo>
                        <a:pt x="1063169" y="492851"/>
                        <a:pt x="1060743" y="496185"/>
                        <a:pt x="1057346" y="496185"/>
                      </a:cubicBezTo>
                      <a:cubicBezTo>
                        <a:pt x="1053950" y="496185"/>
                        <a:pt x="1051038" y="492851"/>
                        <a:pt x="1051038" y="488962"/>
                      </a:cubicBezTo>
                      <a:cubicBezTo>
                        <a:pt x="1051038" y="485072"/>
                        <a:pt x="1053950" y="481738"/>
                        <a:pt x="1057346" y="481738"/>
                      </a:cubicBezTo>
                      <a:close/>
                      <a:moveTo>
                        <a:pt x="1037936" y="481738"/>
                      </a:moveTo>
                      <a:cubicBezTo>
                        <a:pt x="1041333" y="481738"/>
                        <a:pt x="1044245" y="485072"/>
                        <a:pt x="1044245" y="488962"/>
                      </a:cubicBezTo>
                      <a:cubicBezTo>
                        <a:pt x="1044245" y="492851"/>
                        <a:pt x="1041333" y="496185"/>
                        <a:pt x="1037936" y="496185"/>
                      </a:cubicBezTo>
                      <a:cubicBezTo>
                        <a:pt x="1034540" y="496185"/>
                        <a:pt x="1031628" y="492851"/>
                        <a:pt x="1031628" y="488962"/>
                      </a:cubicBezTo>
                      <a:cubicBezTo>
                        <a:pt x="1031628" y="485072"/>
                        <a:pt x="1034540" y="481738"/>
                        <a:pt x="1037936" y="481738"/>
                      </a:cubicBezTo>
                      <a:close/>
                      <a:moveTo>
                        <a:pt x="1019012" y="481738"/>
                      </a:moveTo>
                      <a:cubicBezTo>
                        <a:pt x="1022409" y="481738"/>
                        <a:pt x="1024835" y="485072"/>
                        <a:pt x="1024835" y="488962"/>
                      </a:cubicBezTo>
                      <a:cubicBezTo>
                        <a:pt x="1024835" y="492851"/>
                        <a:pt x="1022409" y="496185"/>
                        <a:pt x="1019012" y="496185"/>
                      </a:cubicBezTo>
                      <a:cubicBezTo>
                        <a:pt x="1015615" y="496185"/>
                        <a:pt x="1012704" y="492851"/>
                        <a:pt x="1012704" y="488962"/>
                      </a:cubicBezTo>
                      <a:cubicBezTo>
                        <a:pt x="1012704" y="485072"/>
                        <a:pt x="1015615" y="481738"/>
                        <a:pt x="1019012" y="481738"/>
                      </a:cubicBezTo>
                      <a:close/>
                      <a:moveTo>
                        <a:pt x="980678" y="481738"/>
                      </a:moveTo>
                      <a:cubicBezTo>
                        <a:pt x="984074" y="481738"/>
                        <a:pt x="986986" y="485072"/>
                        <a:pt x="986986" y="488962"/>
                      </a:cubicBezTo>
                      <a:cubicBezTo>
                        <a:pt x="986986" y="492851"/>
                        <a:pt x="984074" y="496185"/>
                        <a:pt x="980678" y="496185"/>
                      </a:cubicBezTo>
                      <a:cubicBezTo>
                        <a:pt x="977281" y="496185"/>
                        <a:pt x="974370" y="492851"/>
                        <a:pt x="974370" y="488962"/>
                      </a:cubicBezTo>
                      <a:cubicBezTo>
                        <a:pt x="974370" y="485072"/>
                        <a:pt x="977281" y="481738"/>
                        <a:pt x="980678" y="481738"/>
                      </a:cubicBezTo>
                      <a:close/>
                      <a:moveTo>
                        <a:pt x="961268" y="481738"/>
                      </a:moveTo>
                      <a:cubicBezTo>
                        <a:pt x="964665" y="481738"/>
                        <a:pt x="967576" y="485072"/>
                        <a:pt x="967576" y="488962"/>
                      </a:cubicBezTo>
                      <a:cubicBezTo>
                        <a:pt x="967576" y="492851"/>
                        <a:pt x="964665" y="496185"/>
                        <a:pt x="961268" y="496185"/>
                      </a:cubicBezTo>
                      <a:cubicBezTo>
                        <a:pt x="957871" y="496185"/>
                        <a:pt x="955445" y="492851"/>
                        <a:pt x="955445" y="488962"/>
                      </a:cubicBezTo>
                      <a:cubicBezTo>
                        <a:pt x="955445" y="485072"/>
                        <a:pt x="957871" y="481738"/>
                        <a:pt x="961268" y="481738"/>
                      </a:cubicBezTo>
                      <a:close/>
                      <a:moveTo>
                        <a:pt x="942343" y="481738"/>
                      </a:moveTo>
                      <a:cubicBezTo>
                        <a:pt x="945740" y="481738"/>
                        <a:pt x="948652" y="485072"/>
                        <a:pt x="948652" y="488962"/>
                      </a:cubicBezTo>
                      <a:cubicBezTo>
                        <a:pt x="948652" y="492851"/>
                        <a:pt x="945740" y="496185"/>
                        <a:pt x="942343" y="496185"/>
                      </a:cubicBezTo>
                      <a:cubicBezTo>
                        <a:pt x="938947" y="496185"/>
                        <a:pt x="936035" y="492851"/>
                        <a:pt x="936035" y="488962"/>
                      </a:cubicBezTo>
                      <a:cubicBezTo>
                        <a:pt x="936035" y="485072"/>
                        <a:pt x="938947" y="481738"/>
                        <a:pt x="942343" y="481738"/>
                      </a:cubicBezTo>
                      <a:close/>
                      <a:moveTo>
                        <a:pt x="923419" y="481738"/>
                      </a:moveTo>
                      <a:cubicBezTo>
                        <a:pt x="926816" y="481738"/>
                        <a:pt x="929242" y="485072"/>
                        <a:pt x="929242" y="488962"/>
                      </a:cubicBezTo>
                      <a:cubicBezTo>
                        <a:pt x="929242" y="492851"/>
                        <a:pt x="926816" y="496185"/>
                        <a:pt x="923419" y="496185"/>
                      </a:cubicBezTo>
                      <a:cubicBezTo>
                        <a:pt x="920022" y="496185"/>
                        <a:pt x="917111" y="492851"/>
                        <a:pt x="917111" y="488962"/>
                      </a:cubicBezTo>
                      <a:cubicBezTo>
                        <a:pt x="917111" y="485072"/>
                        <a:pt x="920022" y="481738"/>
                        <a:pt x="923419" y="481738"/>
                      </a:cubicBezTo>
                      <a:close/>
                      <a:moveTo>
                        <a:pt x="904009" y="481738"/>
                      </a:moveTo>
                      <a:cubicBezTo>
                        <a:pt x="907406" y="481738"/>
                        <a:pt x="910317" y="485072"/>
                        <a:pt x="910317" y="488962"/>
                      </a:cubicBezTo>
                      <a:cubicBezTo>
                        <a:pt x="910317" y="492851"/>
                        <a:pt x="907406" y="496185"/>
                        <a:pt x="904009" y="496185"/>
                      </a:cubicBezTo>
                      <a:cubicBezTo>
                        <a:pt x="900613" y="496185"/>
                        <a:pt x="897701" y="492851"/>
                        <a:pt x="897701" y="488962"/>
                      </a:cubicBezTo>
                      <a:cubicBezTo>
                        <a:pt x="897701" y="485072"/>
                        <a:pt x="900613" y="481738"/>
                        <a:pt x="904009" y="481738"/>
                      </a:cubicBezTo>
                      <a:close/>
                      <a:moveTo>
                        <a:pt x="885085" y="481738"/>
                      </a:moveTo>
                      <a:cubicBezTo>
                        <a:pt x="888481" y="481738"/>
                        <a:pt x="890908" y="485072"/>
                        <a:pt x="890908" y="488962"/>
                      </a:cubicBezTo>
                      <a:cubicBezTo>
                        <a:pt x="890908" y="492851"/>
                        <a:pt x="888481" y="496185"/>
                        <a:pt x="885085" y="496185"/>
                      </a:cubicBezTo>
                      <a:cubicBezTo>
                        <a:pt x="881688" y="496185"/>
                        <a:pt x="878777" y="492851"/>
                        <a:pt x="878777" y="488962"/>
                      </a:cubicBezTo>
                      <a:cubicBezTo>
                        <a:pt x="878777" y="485072"/>
                        <a:pt x="881688" y="481738"/>
                        <a:pt x="885085" y="481738"/>
                      </a:cubicBezTo>
                      <a:close/>
                      <a:moveTo>
                        <a:pt x="865675" y="481738"/>
                      </a:moveTo>
                      <a:cubicBezTo>
                        <a:pt x="869072" y="481738"/>
                        <a:pt x="871983" y="485072"/>
                        <a:pt x="871983" y="488962"/>
                      </a:cubicBezTo>
                      <a:cubicBezTo>
                        <a:pt x="871983" y="492851"/>
                        <a:pt x="869072" y="496185"/>
                        <a:pt x="865675" y="496185"/>
                      </a:cubicBezTo>
                      <a:cubicBezTo>
                        <a:pt x="862278" y="496185"/>
                        <a:pt x="859852" y="492851"/>
                        <a:pt x="859852" y="488962"/>
                      </a:cubicBezTo>
                      <a:cubicBezTo>
                        <a:pt x="859852" y="485072"/>
                        <a:pt x="862278" y="481738"/>
                        <a:pt x="865675" y="481738"/>
                      </a:cubicBezTo>
                      <a:close/>
                      <a:moveTo>
                        <a:pt x="846750" y="481738"/>
                      </a:moveTo>
                      <a:cubicBezTo>
                        <a:pt x="850147" y="481738"/>
                        <a:pt x="853059" y="485072"/>
                        <a:pt x="853059" y="488962"/>
                      </a:cubicBezTo>
                      <a:cubicBezTo>
                        <a:pt x="853059" y="492851"/>
                        <a:pt x="850147" y="496185"/>
                        <a:pt x="846750" y="496185"/>
                      </a:cubicBezTo>
                      <a:cubicBezTo>
                        <a:pt x="843354" y="496185"/>
                        <a:pt x="840442" y="492851"/>
                        <a:pt x="840442" y="488962"/>
                      </a:cubicBezTo>
                      <a:cubicBezTo>
                        <a:pt x="840442" y="485072"/>
                        <a:pt x="843354" y="481738"/>
                        <a:pt x="846750" y="481738"/>
                      </a:cubicBezTo>
                      <a:close/>
                      <a:moveTo>
                        <a:pt x="827341" y="481738"/>
                      </a:moveTo>
                      <a:cubicBezTo>
                        <a:pt x="831223" y="481738"/>
                        <a:pt x="833649" y="485072"/>
                        <a:pt x="833649" y="488962"/>
                      </a:cubicBezTo>
                      <a:cubicBezTo>
                        <a:pt x="833649" y="492851"/>
                        <a:pt x="831223" y="496185"/>
                        <a:pt x="827341" y="496185"/>
                      </a:cubicBezTo>
                      <a:cubicBezTo>
                        <a:pt x="823944" y="496185"/>
                        <a:pt x="821518" y="492851"/>
                        <a:pt x="821518" y="488962"/>
                      </a:cubicBezTo>
                      <a:cubicBezTo>
                        <a:pt x="821518" y="485072"/>
                        <a:pt x="823944" y="481738"/>
                        <a:pt x="827341" y="481738"/>
                      </a:cubicBezTo>
                      <a:close/>
                      <a:moveTo>
                        <a:pt x="808416" y="481738"/>
                      </a:moveTo>
                      <a:cubicBezTo>
                        <a:pt x="811813" y="481738"/>
                        <a:pt x="814724" y="485072"/>
                        <a:pt x="814724" y="488962"/>
                      </a:cubicBezTo>
                      <a:cubicBezTo>
                        <a:pt x="814724" y="492851"/>
                        <a:pt x="811813" y="496185"/>
                        <a:pt x="808416" y="496185"/>
                      </a:cubicBezTo>
                      <a:cubicBezTo>
                        <a:pt x="805020" y="496185"/>
                        <a:pt x="802108" y="492851"/>
                        <a:pt x="802108" y="488962"/>
                      </a:cubicBezTo>
                      <a:cubicBezTo>
                        <a:pt x="802108" y="485072"/>
                        <a:pt x="805020" y="481738"/>
                        <a:pt x="808416" y="481738"/>
                      </a:cubicBezTo>
                      <a:close/>
                      <a:moveTo>
                        <a:pt x="789492" y="481738"/>
                      </a:moveTo>
                      <a:cubicBezTo>
                        <a:pt x="792888" y="481738"/>
                        <a:pt x="795315" y="485072"/>
                        <a:pt x="795315" y="488962"/>
                      </a:cubicBezTo>
                      <a:cubicBezTo>
                        <a:pt x="795315" y="492851"/>
                        <a:pt x="792888" y="496185"/>
                        <a:pt x="789492" y="496185"/>
                      </a:cubicBezTo>
                      <a:cubicBezTo>
                        <a:pt x="786095" y="496185"/>
                        <a:pt x="783184" y="492851"/>
                        <a:pt x="783184" y="488962"/>
                      </a:cubicBezTo>
                      <a:cubicBezTo>
                        <a:pt x="783184" y="485072"/>
                        <a:pt x="786095" y="481738"/>
                        <a:pt x="789492" y="481738"/>
                      </a:cubicBezTo>
                      <a:close/>
                      <a:moveTo>
                        <a:pt x="770082" y="481738"/>
                      </a:moveTo>
                      <a:cubicBezTo>
                        <a:pt x="773479" y="481738"/>
                        <a:pt x="776390" y="485072"/>
                        <a:pt x="776390" y="488962"/>
                      </a:cubicBezTo>
                      <a:cubicBezTo>
                        <a:pt x="776390" y="492851"/>
                        <a:pt x="773479" y="496185"/>
                        <a:pt x="770082" y="496185"/>
                      </a:cubicBezTo>
                      <a:cubicBezTo>
                        <a:pt x="766685" y="496185"/>
                        <a:pt x="763774" y="492851"/>
                        <a:pt x="763774" y="488962"/>
                      </a:cubicBezTo>
                      <a:cubicBezTo>
                        <a:pt x="763774" y="485072"/>
                        <a:pt x="766685" y="481738"/>
                        <a:pt x="770082" y="481738"/>
                      </a:cubicBezTo>
                      <a:close/>
                      <a:moveTo>
                        <a:pt x="751157" y="481738"/>
                      </a:moveTo>
                      <a:cubicBezTo>
                        <a:pt x="754554" y="481738"/>
                        <a:pt x="757466" y="485072"/>
                        <a:pt x="757466" y="488962"/>
                      </a:cubicBezTo>
                      <a:cubicBezTo>
                        <a:pt x="757466" y="492851"/>
                        <a:pt x="754554" y="496185"/>
                        <a:pt x="751157" y="496185"/>
                      </a:cubicBezTo>
                      <a:cubicBezTo>
                        <a:pt x="747761" y="496185"/>
                        <a:pt x="744849" y="492851"/>
                        <a:pt x="744849" y="488962"/>
                      </a:cubicBezTo>
                      <a:cubicBezTo>
                        <a:pt x="744849" y="485072"/>
                        <a:pt x="747761" y="481738"/>
                        <a:pt x="751157" y="481738"/>
                      </a:cubicBezTo>
                      <a:close/>
                      <a:moveTo>
                        <a:pt x="329966" y="481738"/>
                      </a:moveTo>
                      <a:cubicBezTo>
                        <a:pt x="333363" y="481738"/>
                        <a:pt x="336274" y="485072"/>
                        <a:pt x="336274" y="488962"/>
                      </a:cubicBezTo>
                      <a:cubicBezTo>
                        <a:pt x="336274" y="492851"/>
                        <a:pt x="333363" y="496185"/>
                        <a:pt x="329966" y="496185"/>
                      </a:cubicBezTo>
                      <a:cubicBezTo>
                        <a:pt x="326569" y="496185"/>
                        <a:pt x="324143" y="492851"/>
                        <a:pt x="324143" y="488962"/>
                      </a:cubicBezTo>
                      <a:cubicBezTo>
                        <a:pt x="324143" y="485072"/>
                        <a:pt x="326569" y="481738"/>
                        <a:pt x="329966" y="481738"/>
                      </a:cubicBezTo>
                      <a:close/>
                      <a:moveTo>
                        <a:pt x="311041" y="481738"/>
                      </a:moveTo>
                      <a:cubicBezTo>
                        <a:pt x="314438" y="481738"/>
                        <a:pt x="317350" y="485072"/>
                        <a:pt x="317350" y="488962"/>
                      </a:cubicBezTo>
                      <a:cubicBezTo>
                        <a:pt x="317350" y="492851"/>
                        <a:pt x="314438" y="496185"/>
                        <a:pt x="311041" y="496185"/>
                      </a:cubicBezTo>
                      <a:cubicBezTo>
                        <a:pt x="307645" y="496185"/>
                        <a:pt x="304733" y="492851"/>
                        <a:pt x="304733" y="488962"/>
                      </a:cubicBezTo>
                      <a:cubicBezTo>
                        <a:pt x="304733" y="485072"/>
                        <a:pt x="307645" y="481738"/>
                        <a:pt x="311041" y="481738"/>
                      </a:cubicBezTo>
                      <a:close/>
                      <a:moveTo>
                        <a:pt x="1191273" y="460068"/>
                      </a:moveTo>
                      <a:cubicBezTo>
                        <a:pt x="1194670" y="460068"/>
                        <a:pt x="1197096" y="463402"/>
                        <a:pt x="1197096" y="467292"/>
                      </a:cubicBezTo>
                      <a:cubicBezTo>
                        <a:pt x="1197096" y="471181"/>
                        <a:pt x="1194670" y="473959"/>
                        <a:pt x="1191273" y="473959"/>
                      </a:cubicBezTo>
                      <a:cubicBezTo>
                        <a:pt x="1187392" y="473959"/>
                        <a:pt x="1184965" y="471181"/>
                        <a:pt x="1184965" y="467292"/>
                      </a:cubicBezTo>
                      <a:cubicBezTo>
                        <a:pt x="1184965" y="463402"/>
                        <a:pt x="1187392" y="460068"/>
                        <a:pt x="1191273" y="460068"/>
                      </a:cubicBezTo>
                      <a:close/>
                      <a:moveTo>
                        <a:pt x="1171864" y="460068"/>
                      </a:moveTo>
                      <a:cubicBezTo>
                        <a:pt x="1175260" y="460068"/>
                        <a:pt x="1178172" y="463402"/>
                        <a:pt x="1178172" y="467292"/>
                      </a:cubicBezTo>
                      <a:cubicBezTo>
                        <a:pt x="1178172" y="471181"/>
                        <a:pt x="1175260" y="473959"/>
                        <a:pt x="1171864" y="473959"/>
                      </a:cubicBezTo>
                      <a:cubicBezTo>
                        <a:pt x="1168467" y="473959"/>
                        <a:pt x="1165556" y="471181"/>
                        <a:pt x="1165556" y="467292"/>
                      </a:cubicBezTo>
                      <a:cubicBezTo>
                        <a:pt x="1165556" y="463402"/>
                        <a:pt x="1168467" y="460068"/>
                        <a:pt x="1171864" y="460068"/>
                      </a:cubicBezTo>
                      <a:close/>
                      <a:moveTo>
                        <a:pt x="1152939" y="460068"/>
                      </a:moveTo>
                      <a:cubicBezTo>
                        <a:pt x="1156336" y="460068"/>
                        <a:pt x="1158762" y="463402"/>
                        <a:pt x="1158762" y="467292"/>
                      </a:cubicBezTo>
                      <a:cubicBezTo>
                        <a:pt x="1158762" y="471181"/>
                        <a:pt x="1156336" y="473959"/>
                        <a:pt x="1152939" y="473959"/>
                      </a:cubicBezTo>
                      <a:cubicBezTo>
                        <a:pt x="1149543" y="473959"/>
                        <a:pt x="1146631" y="471181"/>
                        <a:pt x="1146631" y="467292"/>
                      </a:cubicBezTo>
                      <a:cubicBezTo>
                        <a:pt x="1146631" y="463402"/>
                        <a:pt x="1149543" y="460068"/>
                        <a:pt x="1152939" y="460068"/>
                      </a:cubicBezTo>
                      <a:close/>
                      <a:moveTo>
                        <a:pt x="1133529" y="460068"/>
                      </a:moveTo>
                      <a:cubicBezTo>
                        <a:pt x="1136926" y="460068"/>
                        <a:pt x="1139838" y="463402"/>
                        <a:pt x="1139838" y="467292"/>
                      </a:cubicBezTo>
                      <a:cubicBezTo>
                        <a:pt x="1139838" y="471181"/>
                        <a:pt x="1136926" y="473959"/>
                        <a:pt x="1133529" y="473959"/>
                      </a:cubicBezTo>
                      <a:cubicBezTo>
                        <a:pt x="1130133" y="473959"/>
                        <a:pt x="1127221" y="471181"/>
                        <a:pt x="1127221" y="467292"/>
                      </a:cubicBezTo>
                      <a:cubicBezTo>
                        <a:pt x="1127221" y="463402"/>
                        <a:pt x="1130133" y="460068"/>
                        <a:pt x="1133529" y="460068"/>
                      </a:cubicBezTo>
                      <a:close/>
                      <a:moveTo>
                        <a:pt x="1114605" y="460068"/>
                      </a:moveTo>
                      <a:cubicBezTo>
                        <a:pt x="1118002" y="460068"/>
                        <a:pt x="1120913" y="463402"/>
                        <a:pt x="1120913" y="467292"/>
                      </a:cubicBezTo>
                      <a:cubicBezTo>
                        <a:pt x="1120913" y="471181"/>
                        <a:pt x="1118002" y="473959"/>
                        <a:pt x="1114605" y="473959"/>
                      </a:cubicBezTo>
                      <a:cubicBezTo>
                        <a:pt x="1111208" y="473959"/>
                        <a:pt x="1108297" y="471181"/>
                        <a:pt x="1108297" y="467292"/>
                      </a:cubicBezTo>
                      <a:cubicBezTo>
                        <a:pt x="1108297" y="463402"/>
                        <a:pt x="1111208" y="460068"/>
                        <a:pt x="1114605" y="460068"/>
                      </a:cubicBezTo>
                      <a:close/>
                      <a:moveTo>
                        <a:pt x="1095195" y="460068"/>
                      </a:moveTo>
                      <a:cubicBezTo>
                        <a:pt x="1098592" y="460068"/>
                        <a:pt x="1101503" y="463402"/>
                        <a:pt x="1101503" y="467292"/>
                      </a:cubicBezTo>
                      <a:cubicBezTo>
                        <a:pt x="1101503" y="471181"/>
                        <a:pt x="1098592" y="473959"/>
                        <a:pt x="1095195" y="473959"/>
                      </a:cubicBezTo>
                      <a:cubicBezTo>
                        <a:pt x="1091799" y="473959"/>
                        <a:pt x="1089372" y="471181"/>
                        <a:pt x="1089372" y="467292"/>
                      </a:cubicBezTo>
                      <a:cubicBezTo>
                        <a:pt x="1089372" y="463402"/>
                        <a:pt x="1091799" y="460068"/>
                        <a:pt x="1095195" y="460068"/>
                      </a:cubicBezTo>
                      <a:close/>
                      <a:moveTo>
                        <a:pt x="1057346" y="460068"/>
                      </a:moveTo>
                      <a:cubicBezTo>
                        <a:pt x="1060743" y="460068"/>
                        <a:pt x="1063169" y="463402"/>
                        <a:pt x="1063169" y="467292"/>
                      </a:cubicBezTo>
                      <a:cubicBezTo>
                        <a:pt x="1063169" y="471181"/>
                        <a:pt x="1060743" y="473959"/>
                        <a:pt x="1057346" y="473959"/>
                      </a:cubicBezTo>
                      <a:cubicBezTo>
                        <a:pt x="1053950" y="473959"/>
                        <a:pt x="1051038" y="471181"/>
                        <a:pt x="1051038" y="467292"/>
                      </a:cubicBezTo>
                      <a:cubicBezTo>
                        <a:pt x="1051038" y="463402"/>
                        <a:pt x="1053950" y="460068"/>
                        <a:pt x="1057346" y="460068"/>
                      </a:cubicBezTo>
                      <a:close/>
                      <a:moveTo>
                        <a:pt x="1037936" y="460068"/>
                      </a:moveTo>
                      <a:cubicBezTo>
                        <a:pt x="1041333" y="460068"/>
                        <a:pt x="1044245" y="463402"/>
                        <a:pt x="1044245" y="467292"/>
                      </a:cubicBezTo>
                      <a:cubicBezTo>
                        <a:pt x="1044245" y="471181"/>
                        <a:pt x="1041333" y="473959"/>
                        <a:pt x="1037936" y="473959"/>
                      </a:cubicBezTo>
                      <a:cubicBezTo>
                        <a:pt x="1034540" y="473959"/>
                        <a:pt x="1031628" y="471181"/>
                        <a:pt x="1031628" y="467292"/>
                      </a:cubicBezTo>
                      <a:cubicBezTo>
                        <a:pt x="1031628" y="463402"/>
                        <a:pt x="1034540" y="460068"/>
                        <a:pt x="1037936" y="460068"/>
                      </a:cubicBezTo>
                      <a:close/>
                      <a:moveTo>
                        <a:pt x="1019012" y="460068"/>
                      </a:moveTo>
                      <a:cubicBezTo>
                        <a:pt x="1022409" y="460068"/>
                        <a:pt x="1024835" y="463402"/>
                        <a:pt x="1024835" y="467292"/>
                      </a:cubicBezTo>
                      <a:cubicBezTo>
                        <a:pt x="1024835" y="471181"/>
                        <a:pt x="1022409" y="473959"/>
                        <a:pt x="1019012" y="473959"/>
                      </a:cubicBezTo>
                      <a:cubicBezTo>
                        <a:pt x="1015615" y="473959"/>
                        <a:pt x="1012704" y="471181"/>
                        <a:pt x="1012704" y="467292"/>
                      </a:cubicBezTo>
                      <a:cubicBezTo>
                        <a:pt x="1012704" y="463402"/>
                        <a:pt x="1015615" y="460068"/>
                        <a:pt x="1019012" y="460068"/>
                      </a:cubicBezTo>
                      <a:close/>
                      <a:moveTo>
                        <a:pt x="999602" y="460068"/>
                      </a:moveTo>
                      <a:cubicBezTo>
                        <a:pt x="1002999" y="460068"/>
                        <a:pt x="1005910" y="463402"/>
                        <a:pt x="1005910" y="467292"/>
                      </a:cubicBezTo>
                      <a:cubicBezTo>
                        <a:pt x="1005910" y="471181"/>
                        <a:pt x="1002999" y="473959"/>
                        <a:pt x="999602" y="473959"/>
                      </a:cubicBezTo>
                      <a:cubicBezTo>
                        <a:pt x="996206" y="473959"/>
                        <a:pt x="993779" y="471181"/>
                        <a:pt x="993779" y="467292"/>
                      </a:cubicBezTo>
                      <a:cubicBezTo>
                        <a:pt x="993779" y="463402"/>
                        <a:pt x="996206" y="460068"/>
                        <a:pt x="999602" y="460068"/>
                      </a:cubicBezTo>
                      <a:close/>
                      <a:moveTo>
                        <a:pt x="980678" y="460068"/>
                      </a:moveTo>
                      <a:cubicBezTo>
                        <a:pt x="984074" y="460068"/>
                        <a:pt x="986986" y="463402"/>
                        <a:pt x="986986" y="467292"/>
                      </a:cubicBezTo>
                      <a:cubicBezTo>
                        <a:pt x="986986" y="471181"/>
                        <a:pt x="984074" y="473959"/>
                        <a:pt x="980678" y="473959"/>
                      </a:cubicBezTo>
                      <a:cubicBezTo>
                        <a:pt x="977281" y="473959"/>
                        <a:pt x="974370" y="471181"/>
                        <a:pt x="974370" y="467292"/>
                      </a:cubicBezTo>
                      <a:cubicBezTo>
                        <a:pt x="974370" y="463402"/>
                        <a:pt x="977281" y="460068"/>
                        <a:pt x="980678" y="460068"/>
                      </a:cubicBezTo>
                      <a:close/>
                      <a:moveTo>
                        <a:pt x="961268" y="460068"/>
                      </a:moveTo>
                      <a:cubicBezTo>
                        <a:pt x="964665" y="460068"/>
                        <a:pt x="967576" y="463402"/>
                        <a:pt x="967576" y="467292"/>
                      </a:cubicBezTo>
                      <a:cubicBezTo>
                        <a:pt x="967576" y="471181"/>
                        <a:pt x="964665" y="473959"/>
                        <a:pt x="961268" y="473959"/>
                      </a:cubicBezTo>
                      <a:cubicBezTo>
                        <a:pt x="957871" y="473959"/>
                        <a:pt x="955445" y="471181"/>
                        <a:pt x="955445" y="467292"/>
                      </a:cubicBezTo>
                      <a:cubicBezTo>
                        <a:pt x="955445" y="463402"/>
                        <a:pt x="957871" y="460068"/>
                        <a:pt x="961268" y="460068"/>
                      </a:cubicBezTo>
                      <a:close/>
                      <a:moveTo>
                        <a:pt x="942343" y="460068"/>
                      </a:moveTo>
                      <a:cubicBezTo>
                        <a:pt x="945740" y="460068"/>
                        <a:pt x="948652" y="463402"/>
                        <a:pt x="948652" y="467292"/>
                      </a:cubicBezTo>
                      <a:cubicBezTo>
                        <a:pt x="948652" y="471181"/>
                        <a:pt x="945740" y="473959"/>
                        <a:pt x="942343" y="473959"/>
                      </a:cubicBezTo>
                      <a:cubicBezTo>
                        <a:pt x="938947" y="473959"/>
                        <a:pt x="936035" y="471181"/>
                        <a:pt x="936035" y="467292"/>
                      </a:cubicBezTo>
                      <a:cubicBezTo>
                        <a:pt x="936035" y="463402"/>
                        <a:pt x="938947" y="460068"/>
                        <a:pt x="942343" y="460068"/>
                      </a:cubicBezTo>
                      <a:close/>
                      <a:moveTo>
                        <a:pt x="923419" y="460068"/>
                      </a:moveTo>
                      <a:cubicBezTo>
                        <a:pt x="926816" y="460068"/>
                        <a:pt x="929242" y="463402"/>
                        <a:pt x="929242" y="467292"/>
                      </a:cubicBezTo>
                      <a:cubicBezTo>
                        <a:pt x="929242" y="471181"/>
                        <a:pt x="926816" y="473959"/>
                        <a:pt x="923419" y="473959"/>
                      </a:cubicBezTo>
                      <a:cubicBezTo>
                        <a:pt x="920022" y="473959"/>
                        <a:pt x="917111" y="471181"/>
                        <a:pt x="917111" y="467292"/>
                      </a:cubicBezTo>
                      <a:cubicBezTo>
                        <a:pt x="917111" y="463402"/>
                        <a:pt x="920022" y="460068"/>
                        <a:pt x="923419" y="460068"/>
                      </a:cubicBezTo>
                      <a:close/>
                      <a:moveTo>
                        <a:pt x="904009" y="460068"/>
                      </a:moveTo>
                      <a:cubicBezTo>
                        <a:pt x="907406" y="460068"/>
                        <a:pt x="910317" y="463402"/>
                        <a:pt x="910317" y="467292"/>
                      </a:cubicBezTo>
                      <a:cubicBezTo>
                        <a:pt x="910317" y="471181"/>
                        <a:pt x="907406" y="473959"/>
                        <a:pt x="904009" y="473959"/>
                      </a:cubicBezTo>
                      <a:cubicBezTo>
                        <a:pt x="900613" y="473959"/>
                        <a:pt x="897701" y="471181"/>
                        <a:pt x="897701" y="467292"/>
                      </a:cubicBezTo>
                      <a:cubicBezTo>
                        <a:pt x="897701" y="463402"/>
                        <a:pt x="900613" y="460068"/>
                        <a:pt x="904009" y="460068"/>
                      </a:cubicBezTo>
                      <a:close/>
                      <a:moveTo>
                        <a:pt x="885085" y="460068"/>
                      </a:moveTo>
                      <a:cubicBezTo>
                        <a:pt x="888481" y="460068"/>
                        <a:pt x="890908" y="463402"/>
                        <a:pt x="890908" y="467292"/>
                      </a:cubicBezTo>
                      <a:cubicBezTo>
                        <a:pt x="890908" y="471181"/>
                        <a:pt x="888481" y="473959"/>
                        <a:pt x="885085" y="473959"/>
                      </a:cubicBezTo>
                      <a:cubicBezTo>
                        <a:pt x="881688" y="473959"/>
                        <a:pt x="878777" y="471181"/>
                        <a:pt x="878777" y="467292"/>
                      </a:cubicBezTo>
                      <a:cubicBezTo>
                        <a:pt x="878777" y="463402"/>
                        <a:pt x="881688" y="460068"/>
                        <a:pt x="885085" y="460068"/>
                      </a:cubicBezTo>
                      <a:close/>
                      <a:moveTo>
                        <a:pt x="865675" y="460068"/>
                      </a:moveTo>
                      <a:cubicBezTo>
                        <a:pt x="869072" y="460068"/>
                        <a:pt x="871983" y="463402"/>
                        <a:pt x="871983" y="467292"/>
                      </a:cubicBezTo>
                      <a:cubicBezTo>
                        <a:pt x="871983" y="471181"/>
                        <a:pt x="869072" y="473959"/>
                        <a:pt x="865675" y="473959"/>
                      </a:cubicBezTo>
                      <a:cubicBezTo>
                        <a:pt x="862278" y="473959"/>
                        <a:pt x="859852" y="471181"/>
                        <a:pt x="859852" y="467292"/>
                      </a:cubicBezTo>
                      <a:cubicBezTo>
                        <a:pt x="859852" y="463402"/>
                        <a:pt x="862278" y="460068"/>
                        <a:pt x="865675" y="460068"/>
                      </a:cubicBezTo>
                      <a:close/>
                      <a:moveTo>
                        <a:pt x="846750" y="460068"/>
                      </a:moveTo>
                      <a:cubicBezTo>
                        <a:pt x="850147" y="460068"/>
                        <a:pt x="853059" y="463402"/>
                        <a:pt x="853059" y="467292"/>
                      </a:cubicBezTo>
                      <a:cubicBezTo>
                        <a:pt x="853059" y="471181"/>
                        <a:pt x="850147" y="473959"/>
                        <a:pt x="846750" y="473959"/>
                      </a:cubicBezTo>
                      <a:cubicBezTo>
                        <a:pt x="843354" y="473959"/>
                        <a:pt x="840442" y="471181"/>
                        <a:pt x="840442" y="467292"/>
                      </a:cubicBezTo>
                      <a:cubicBezTo>
                        <a:pt x="840442" y="463402"/>
                        <a:pt x="843354" y="460068"/>
                        <a:pt x="846750" y="460068"/>
                      </a:cubicBezTo>
                      <a:close/>
                      <a:moveTo>
                        <a:pt x="827341" y="460068"/>
                      </a:moveTo>
                      <a:cubicBezTo>
                        <a:pt x="831223" y="460068"/>
                        <a:pt x="833649" y="463402"/>
                        <a:pt x="833649" y="467292"/>
                      </a:cubicBezTo>
                      <a:cubicBezTo>
                        <a:pt x="833649" y="471181"/>
                        <a:pt x="831223" y="473959"/>
                        <a:pt x="827341" y="473959"/>
                      </a:cubicBezTo>
                      <a:cubicBezTo>
                        <a:pt x="823944" y="473959"/>
                        <a:pt x="821518" y="471181"/>
                        <a:pt x="821518" y="467292"/>
                      </a:cubicBezTo>
                      <a:cubicBezTo>
                        <a:pt x="821518" y="463402"/>
                        <a:pt x="823944" y="460068"/>
                        <a:pt x="827341" y="460068"/>
                      </a:cubicBezTo>
                      <a:close/>
                      <a:moveTo>
                        <a:pt x="808416" y="460068"/>
                      </a:moveTo>
                      <a:cubicBezTo>
                        <a:pt x="811813" y="460068"/>
                        <a:pt x="814724" y="463402"/>
                        <a:pt x="814724" y="467292"/>
                      </a:cubicBezTo>
                      <a:cubicBezTo>
                        <a:pt x="814724" y="471181"/>
                        <a:pt x="811813" y="473959"/>
                        <a:pt x="808416" y="473959"/>
                      </a:cubicBezTo>
                      <a:cubicBezTo>
                        <a:pt x="805020" y="473959"/>
                        <a:pt x="802108" y="471181"/>
                        <a:pt x="802108" y="467292"/>
                      </a:cubicBezTo>
                      <a:cubicBezTo>
                        <a:pt x="802108" y="463402"/>
                        <a:pt x="805020" y="460068"/>
                        <a:pt x="808416" y="460068"/>
                      </a:cubicBezTo>
                      <a:close/>
                      <a:moveTo>
                        <a:pt x="789492" y="460068"/>
                      </a:moveTo>
                      <a:cubicBezTo>
                        <a:pt x="792888" y="460068"/>
                        <a:pt x="795315" y="463402"/>
                        <a:pt x="795315" y="467292"/>
                      </a:cubicBezTo>
                      <a:cubicBezTo>
                        <a:pt x="795315" y="471181"/>
                        <a:pt x="792888" y="473959"/>
                        <a:pt x="789492" y="473959"/>
                      </a:cubicBezTo>
                      <a:cubicBezTo>
                        <a:pt x="786095" y="473959"/>
                        <a:pt x="783184" y="471181"/>
                        <a:pt x="783184" y="467292"/>
                      </a:cubicBezTo>
                      <a:cubicBezTo>
                        <a:pt x="783184" y="463402"/>
                        <a:pt x="786095" y="460068"/>
                        <a:pt x="789492" y="460068"/>
                      </a:cubicBezTo>
                      <a:close/>
                      <a:moveTo>
                        <a:pt x="770082" y="460068"/>
                      </a:moveTo>
                      <a:cubicBezTo>
                        <a:pt x="773479" y="460068"/>
                        <a:pt x="776390" y="463402"/>
                        <a:pt x="776390" y="467292"/>
                      </a:cubicBezTo>
                      <a:cubicBezTo>
                        <a:pt x="776390" y="471181"/>
                        <a:pt x="773479" y="473959"/>
                        <a:pt x="770082" y="473959"/>
                      </a:cubicBezTo>
                      <a:cubicBezTo>
                        <a:pt x="766685" y="473959"/>
                        <a:pt x="763774" y="471181"/>
                        <a:pt x="763774" y="467292"/>
                      </a:cubicBezTo>
                      <a:cubicBezTo>
                        <a:pt x="763774" y="463402"/>
                        <a:pt x="766685" y="460068"/>
                        <a:pt x="770082" y="460068"/>
                      </a:cubicBezTo>
                      <a:close/>
                      <a:moveTo>
                        <a:pt x="426044" y="460068"/>
                      </a:moveTo>
                      <a:cubicBezTo>
                        <a:pt x="429441" y="460068"/>
                        <a:pt x="431867" y="463402"/>
                        <a:pt x="431867" y="467292"/>
                      </a:cubicBezTo>
                      <a:cubicBezTo>
                        <a:pt x="431867" y="471181"/>
                        <a:pt x="429441" y="473959"/>
                        <a:pt x="426044" y="473959"/>
                      </a:cubicBezTo>
                      <a:cubicBezTo>
                        <a:pt x="422647" y="473959"/>
                        <a:pt x="419736" y="471181"/>
                        <a:pt x="419736" y="467292"/>
                      </a:cubicBezTo>
                      <a:cubicBezTo>
                        <a:pt x="419736" y="463402"/>
                        <a:pt x="422647" y="460068"/>
                        <a:pt x="426044" y="460068"/>
                      </a:cubicBezTo>
                      <a:close/>
                      <a:moveTo>
                        <a:pt x="329966" y="460068"/>
                      </a:moveTo>
                      <a:cubicBezTo>
                        <a:pt x="333363" y="460068"/>
                        <a:pt x="336274" y="463402"/>
                        <a:pt x="336274" y="467292"/>
                      </a:cubicBezTo>
                      <a:cubicBezTo>
                        <a:pt x="336274" y="471181"/>
                        <a:pt x="333363" y="473959"/>
                        <a:pt x="329966" y="473959"/>
                      </a:cubicBezTo>
                      <a:cubicBezTo>
                        <a:pt x="326569" y="473959"/>
                        <a:pt x="324143" y="471181"/>
                        <a:pt x="324143" y="467292"/>
                      </a:cubicBezTo>
                      <a:cubicBezTo>
                        <a:pt x="324143" y="463402"/>
                        <a:pt x="326569" y="460068"/>
                        <a:pt x="329966" y="460068"/>
                      </a:cubicBezTo>
                      <a:close/>
                      <a:moveTo>
                        <a:pt x="311041" y="460068"/>
                      </a:moveTo>
                      <a:cubicBezTo>
                        <a:pt x="314438" y="460068"/>
                        <a:pt x="317350" y="463402"/>
                        <a:pt x="317350" y="467292"/>
                      </a:cubicBezTo>
                      <a:cubicBezTo>
                        <a:pt x="317350" y="471181"/>
                        <a:pt x="314438" y="473959"/>
                        <a:pt x="311041" y="473959"/>
                      </a:cubicBezTo>
                      <a:cubicBezTo>
                        <a:pt x="307645" y="473959"/>
                        <a:pt x="304733" y="471181"/>
                        <a:pt x="304733" y="467292"/>
                      </a:cubicBezTo>
                      <a:cubicBezTo>
                        <a:pt x="304733" y="463402"/>
                        <a:pt x="307645" y="460068"/>
                        <a:pt x="311041" y="460068"/>
                      </a:cubicBezTo>
                      <a:close/>
                      <a:moveTo>
                        <a:pt x="292117" y="460068"/>
                      </a:moveTo>
                      <a:cubicBezTo>
                        <a:pt x="295514" y="460068"/>
                        <a:pt x="297940" y="463402"/>
                        <a:pt x="297940" y="467292"/>
                      </a:cubicBezTo>
                      <a:cubicBezTo>
                        <a:pt x="297940" y="471181"/>
                        <a:pt x="295514" y="473959"/>
                        <a:pt x="292117" y="473959"/>
                      </a:cubicBezTo>
                      <a:cubicBezTo>
                        <a:pt x="288720" y="473959"/>
                        <a:pt x="285809" y="471181"/>
                        <a:pt x="285809" y="467292"/>
                      </a:cubicBezTo>
                      <a:cubicBezTo>
                        <a:pt x="285809" y="463402"/>
                        <a:pt x="288720" y="460068"/>
                        <a:pt x="292117" y="460068"/>
                      </a:cubicBezTo>
                      <a:close/>
                      <a:moveTo>
                        <a:pt x="1204308" y="444587"/>
                      </a:moveTo>
                      <a:lnTo>
                        <a:pt x="1204222" y="445446"/>
                      </a:lnTo>
                      <a:lnTo>
                        <a:pt x="1203890" y="445066"/>
                      </a:lnTo>
                      <a:close/>
                      <a:moveTo>
                        <a:pt x="1191273" y="437843"/>
                      </a:moveTo>
                      <a:cubicBezTo>
                        <a:pt x="1194670" y="437843"/>
                        <a:pt x="1197096" y="441177"/>
                        <a:pt x="1197096" y="445066"/>
                      </a:cubicBezTo>
                      <a:cubicBezTo>
                        <a:pt x="1197096" y="448956"/>
                        <a:pt x="1194670" y="452290"/>
                        <a:pt x="1191273" y="452290"/>
                      </a:cubicBezTo>
                      <a:cubicBezTo>
                        <a:pt x="1187392" y="452290"/>
                        <a:pt x="1184965" y="448956"/>
                        <a:pt x="1184965" y="445066"/>
                      </a:cubicBezTo>
                      <a:cubicBezTo>
                        <a:pt x="1184965" y="441177"/>
                        <a:pt x="1187392" y="437843"/>
                        <a:pt x="1191273" y="437843"/>
                      </a:cubicBezTo>
                      <a:close/>
                      <a:moveTo>
                        <a:pt x="1171864" y="437843"/>
                      </a:moveTo>
                      <a:cubicBezTo>
                        <a:pt x="1175260" y="437843"/>
                        <a:pt x="1178172" y="441177"/>
                        <a:pt x="1178172" y="445066"/>
                      </a:cubicBezTo>
                      <a:cubicBezTo>
                        <a:pt x="1178172" y="448956"/>
                        <a:pt x="1175260" y="452290"/>
                        <a:pt x="1171864" y="452290"/>
                      </a:cubicBezTo>
                      <a:cubicBezTo>
                        <a:pt x="1168467" y="452290"/>
                        <a:pt x="1165556" y="448956"/>
                        <a:pt x="1165556" y="445066"/>
                      </a:cubicBezTo>
                      <a:cubicBezTo>
                        <a:pt x="1165556" y="441177"/>
                        <a:pt x="1168467" y="437843"/>
                        <a:pt x="1171864" y="437843"/>
                      </a:cubicBezTo>
                      <a:close/>
                      <a:moveTo>
                        <a:pt x="1152939" y="437843"/>
                      </a:moveTo>
                      <a:cubicBezTo>
                        <a:pt x="1156336" y="437843"/>
                        <a:pt x="1158762" y="441177"/>
                        <a:pt x="1158762" y="445066"/>
                      </a:cubicBezTo>
                      <a:cubicBezTo>
                        <a:pt x="1158762" y="448956"/>
                        <a:pt x="1156336" y="452290"/>
                        <a:pt x="1152939" y="452290"/>
                      </a:cubicBezTo>
                      <a:cubicBezTo>
                        <a:pt x="1149543" y="452290"/>
                        <a:pt x="1146631" y="448956"/>
                        <a:pt x="1146631" y="445066"/>
                      </a:cubicBezTo>
                      <a:cubicBezTo>
                        <a:pt x="1146631" y="441177"/>
                        <a:pt x="1149543" y="437843"/>
                        <a:pt x="1152939" y="437843"/>
                      </a:cubicBezTo>
                      <a:close/>
                      <a:moveTo>
                        <a:pt x="1133529" y="437843"/>
                      </a:moveTo>
                      <a:cubicBezTo>
                        <a:pt x="1136926" y="437843"/>
                        <a:pt x="1139838" y="441177"/>
                        <a:pt x="1139838" y="445066"/>
                      </a:cubicBezTo>
                      <a:cubicBezTo>
                        <a:pt x="1139838" y="448956"/>
                        <a:pt x="1136926" y="452290"/>
                        <a:pt x="1133529" y="452290"/>
                      </a:cubicBezTo>
                      <a:cubicBezTo>
                        <a:pt x="1130133" y="452290"/>
                        <a:pt x="1127221" y="448956"/>
                        <a:pt x="1127221" y="445066"/>
                      </a:cubicBezTo>
                      <a:cubicBezTo>
                        <a:pt x="1127221" y="441177"/>
                        <a:pt x="1130133" y="437843"/>
                        <a:pt x="1133529" y="437843"/>
                      </a:cubicBezTo>
                      <a:close/>
                      <a:moveTo>
                        <a:pt x="1114605" y="437843"/>
                      </a:moveTo>
                      <a:cubicBezTo>
                        <a:pt x="1118002" y="437843"/>
                        <a:pt x="1120913" y="441177"/>
                        <a:pt x="1120913" y="445066"/>
                      </a:cubicBezTo>
                      <a:cubicBezTo>
                        <a:pt x="1120913" y="448956"/>
                        <a:pt x="1118002" y="452290"/>
                        <a:pt x="1114605" y="452290"/>
                      </a:cubicBezTo>
                      <a:cubicBezTo>
                        <a:pt x="1111208" y="452290"/>
                        <a:pt x="1108297" y="448956"/>
                        <a:pt x="1108297" y="445066"/>
                      </a:cubicBezTo>
                      <a:cubicBezTo>
                        <a:pt x="1108297" y="441177"/>
                        <a:pt x="1111208" y="437843"/>
                        <a:pt x="1114605" y="437843"/>
                      </a:cubicBezTo>
                      <a:close/>
                      <a:moveTo>
                        <a:pt x="1095195" y="437843"/>
                      </a:moveTo>
                      <a:cubicBezTo>
                        <a:pt x="1098592" y="437843"/>
                        <a:pt x="1101503" y="441177"/>
                        <a:pt x="1101503" y="445066"/>
                      </a:cubicBezTo>
                      <a:cubicBezTo>
                        <a:pt x="1101503" y="448956"/>
                        <a:pt x="1098592" y="452290"/>
                        <a:pt x="1095195" y="452290"/>
                      </a:cubicBezTo>
                      <a:cubicBezTo>
                        <a:pt x="1091799" y="452290"/>
                        <a:pt x="1089372" y="448956"/>
                        <a:pt x="1089372" y="445066"/>
                      </a:cubicBezTo>
                      <a:cubicBezTo>
                        <a:pt x="1089372" y="441177"/>
                        <a:pt x="1091799" y="437843"/>
                        <a:pt x="1095195" y="437843"/>
                      </a:cubicBezTo>
                      <a:close/>
                      <a:moveTo>
                        <a:pt x="1076271" y="437843"/>
                      </a:moveTo>
                      <a:cubicBezTo>
                        <a:pt x="1079667" y="437843"/>
                        <a:pt x="1082579" y="441177"/>
                        <a:pt x="1082579" y="445066"/>
                      </a:cubicBezTo>
                      <a:cubicBezTo>
                        <a:pt x="1082579" y="448956"/>
                        <a:pt x="1079667" y="452290"/>
                        <a:pt x="1076271" y="452290"/>
                      </a:cubicBezTo>
                      <a:cubicBezTo>
                        <a:pt x="1072874" y="452290"/>
                        <a:pt x="1069963" y="448956"/>
                        <a:pt x="1069963" y="445066"/>
                      </a:cubicBezTo>
                      <a:cubicBezTo>
                        <a:pt x="1069963" y="441177"/>
                        <a:pt x="1072874" y="437843"/>
                        <a:pt x="1076271" y="437843"/>
                      </a:cubicBezTo>
                      <a:close/>
                      <a:moveTo>
                        <a:pt x="1057346" y="437843"/>
                      </a:moveTo>
                      <a:cubicBezTo>
                        <a:pt x="1060743" y="437843"/>
                        <a:pt x="1063169" y="441177"/>
                        <a:pt x="1063169" y="445066"/>
                      </a:cubicBezTo>
                      <a:cubicBezTo>
                        <a:pt x="1063169" y="448956"/>
                        <a:pt x="1060743" y="452290"/>
                        <a:pt x="1057346" y="452290"/>
                      </a:cubicBezTo>
                      <a:cubicBezTo>
                        <a:pt x="1053950" y="452290"/>
                        <a:pt x="1051038" y="448956"/>
                        <a:pt x="1051038" y="445066"/>
                      </a:cubicBezTo>
                      <a:cubicBezTo>
                        <a:pt x="1051038" y="441177"/>
                        <a:pt x="1053950" y="437843"/>
                        <a:pt x="1057346" y="437843"/>
                      </a:cubicBezTo>
                      <a:close/>
                      <a:moveTo>
                        <a:pt x="1037936" y="437843"/>
                      </a:moveTo>
                      <a:cubicBezTo>
                        <a:pt x="1041333" y="437843"/>
                        <a:pt x="1044245" y="441177"/>
                        <a:pt x="1044245" y="445066"/>
                      </a:cubicBezTo>
                      <a:cubicBezTo>
                        <a:pt x="1044245" y="448956"/>
                        <a:pt x="1041333" y="452290"/>
                        <a:pt x="1037936" y="452290"/>
                      </a:cubicBezTo>
                      <a:cubicBezTo>
                        <a:pt x="1034540" y="452290"/>
                        <a:pt x="1031628" y="448956"/>
                        <a:pt x="1031628" y="445066"/>
                      </a:cubicBezTo>
                      <a:cubicBezTo>
                        <a:pt x="1031628" y="441177"/>
                        <a:pt x="1034540" y="437843"/>
                        <a:pt x="1037936" y="437843"/>
                      </a:cubicBezTo>
                      <a:close/>
                      <a:moveTo>
                        <a:pt x="1019012" y="437843"/>
                      </a:moveTo>
                      <a:cubicBezTo>
                        <a:pt x="1022409" y="437843"/>
                        <a:pt x="1024835" y="441177"/>
                        <a:pt x="1024835" y="445066"/>
                      </a:cubicBezTo>
                      <a:cubicBezTo>
                        <a:pt x="1024835" y="448956"/>
                        <a:pt x="1022409" y="452290"/>
                        <a:pt x="1019012" y="452290"/>
                      </a:cubicBezTo>
                      <a:cubicBezTo>
                        <a:pt x="1015615" y="452290"/>
                        <a:pt x="1012704" y="448956"/>
                        <a:pt x="1012704" y="445066"/>
                      </a:cubicBezTo>
                      <a:cubicBezTo>
                        <a:pt x="1012704" y="441177"/>
                        <a:pt x="1015615" y="437843"/>
                        <a:pt x="1019012" y="437843"/>
                      </a:cubicBezTo>
                      <a:close/>
                      <a:moveTo>
                        <a:pt x="999602" y="437843"/>
                      </a:moveTo>
                      <a:cubicBezTo>
                        <a:pt x="1002999" y="437843"/>
                        <a:pt x="1005910" y="441177"/>
                        <a:pt x="1005910" y="445066"/>
                      </a:cubicBezTo>
                      <a:cubicBezTo>
                        <a:pt x="1005910" y="448956"/>
                        <a:pt x="1002999" y="452290"/>
                        <a:pt x="999602" y="452290"/>
                      </a:cubicBezTo>
                      <a:cubicBezTo>
                        <a:pt x="996206" y="452290"/>
                        <a:pt x="993779" y="448956"/>
                        <a:pt x="993779" y="445066"/>
                      </a:cubicBezTo>
                      <a:cubicBezTo>
                        <a:pt x="993779" y="441177"/>
                        <a:pt x="996206" y="437843"/>
                        <a:pt x="999602" y="437843"/>
                      </a:cubicBezTo>
                      <a:close/>
                      <a:moveTo>
                        <a:pt x="980678" y="437843"/>
                      </a:moveTo>
                      <a:cubicBezTo>
                        <a:pt x="984074" y="437843"/>
                        <a:pt x="986986" y="441177"/>
                        <a:pt x="986986" y="445066"/>
                      </a:cubicBezTo>
                      <a:cubicBezTo>
                        <a:pt x="986986" y="448956"/>
                        <a:pt x="984074" y="452290"/>
                        <a:pt x="980678" y="452290"/>
                      </a:cubicBezTo>
                      <a:cubicBezTo>
                        <a:pt x="977281" y="452290"/>
                        <a:pt x="974370" y="448956"/>
                        <a:pt x="974370" y="445066"/>
                      </a:cubicBezTo>
                      <a:cubicBezTo>
                        <a:pt x="974370" y="441177"/>
                        <a:pt x="977281" y="437843"/>
                        <a:pt x="980678" y="437843"/>
                      </a:cubicBezTo>
                      <a:close/>
                      <a:moveTo>
                        <a:pt x="942343" y="437843"/>
                      </a:moveTo>
                      <a:cubicBezTo>
                        <a:pt x="945740" y="437843"/>
                        <a:pt x="948652" y="441177"/>
                        <a:pt x="948652" y="445066"/>
                      </a:cubicBezTo>
                      <a:cubicBezTo>
                        <a:pt x="948652" y="448956"/>
                        <a:pt x="945740" y="452290"/>
                        <a:pt x="942343" y="452290"/>
                      </a:cubicBezTo>
                      <a:cubicBezTo>
                        <a:pt x="938947" y="452290"/>
                        <a:pt x="936035" y="448956"/>
                        <a:pt x="936035" y="445066"/>
                      </a:cubicBezTo>
                      <a:cubicBezTo>
                        <a:pt x="936035" y="441177"/>
                        <a:pt x="938947" y="437843"/>
                        <a:pt x="942343" y="437843"/>
                      </a:cubicBezTo>
                      <a:close/>
                      <a:moveTo>
                        <a:pt x="923419" y="437843"/>
                      </a:moveTo>
                      <a:cubicBezTo>
                        <a:pt x="926816" y="437843"/>
                        <a:pt x="929242" y="441177"/>
                        <a:pt x="929242" y="445066"/>
                      </a:cubicBezTo>
                      <a:cubicBezTo>
                        <a:pt x="929242" y="448956"/>
                        <a:pt x="926816" y="452290"/>
                        <a:pt x="923419" y="452290"/>
                      </a:cubicBezTo>
                      <a:cubicBezTo>
                        <a:pt x="920022" y="452290"/>
                        <a:pt x="917111" y="448956"/>
                        <a:pt x="917111" y="445066"/>
                      </a:cubicBezTo>
                      <a:cubicBezTo>
                        <a:pt x="917111" y="441177"/>
                        <a:pt x="920022" y="437843"/>
                        <a:pt x="923419" y="437843"/>
                      </a:cubicBezTo>
                      <a:close/>
                      <a:moveTo>
                        <a:pt x="885085" y="437843"/>
                      </a:moveTo>
                      <a:cubicBezTo>
                        <a:pt x="888481" y="437843"/>
                        <a:pt x="890908" y="441177"/>
                        <a:pt x="890908" y="445066"/>
                      </a:cubicBezTo>
                      <a:cubicBezTo>
                        <a:pt x="890908" y="448956"/>
                        <a:pt x="888481" y="452290"/>
                        <a:pt x="885085" y="452290"/>
                      </a:cubicBezTo>
                      <a:cubicBezTo>
                        <a:pt x="881688" y="452290"/>
                        <a:pt x="878777" y="448956"/>
                        <a:pt x="878777" y="445066"/>
                      </a:cubicBezTo>
                      <a:cubicBezTo>
                        <a:pt x="878777" y="441177"/>
                        <a:pt x="881688" y="437843"/>
                        <a:pt x="885085" y="437843"/>
                      </a:cubicBezTo>
                      <a:close/>
                      <a:moveTo>
                        <a:pt x="865675" y="437843"/>
                      </a:moveTo>
                      <a:cubicBezTo>
                        <a:pt x="869072" y="437843"/>
                        <a:pt x="871983" y="441177"/>
                        <a:pt x="871983" y="445066"/>
                      </a:cubicBezTo>
                      <a:cubicBezTo>
                        <a:pt x="871983" y="448956"/>
                        <a:pt x="869072" y="452290"/>
                        <a:pt x="865675" y="452290"/>
                      </a:cubicBezTo>
                      <a:cubicBezTo>
                        <a:pt x="862278" y="452290"/>
                        <a:pt x="859852" y="448956"/>
                        <a:pt x="859852" y="445066"/>
                      </a:cubicBezTo>
                      <a:cubicBezTo>
                        <a:pt x="859852" y="441177"/>
                        <a:pt x="862278" y="437843"/>
                        <a:pt x="865675" y="437843"/>
                      </a:cubicBezTo>
                      <a:close/>
                      <a:moveTo>
                        <a:pt x="846750" y="437843"/>
                      </a:moveTo>
                      <a:cubicBezTo>
                        <a:pt x="850147" y="437843"/>
                        <a:pt x="853059" y="441177"/>
                        <a:pt x="853059" y="445066"/>
                      </a:cubicBezTo>
                      <a:cubicBezTo>
                        <a:pt x="853059" y="448956"/>
                        <a:pt x="850147" y="452290"/>
                        <a:pt x="846750" y="452290"/>
                      </a:cubicBezTo>
                      <a:cubicBezTo>
                        <a:pt x="843354" y="452290"/>
                        <a:pt x="840442" y="448956"/>
                        <a:pt x="840442" y="445066"/>
                      </a:cubicBezTo>
                      <a:cubicBezTo>
                        <a:pt x="840442" y="441177"/>
                        <a:pt x="843354" y="437843"/>
                        <a:pt x="846750" y="437843"/>
                      </a:cubicBezTo>
                      <a:close/>
                      <a:moveTo>
                        <a:pt x="827341" y="437843"/>
                      </a:moveTo>
                      <a:cubicBezTo>
                        <a:pt x="831223" y="437843"/>
                        <a:pt x="833649" y="441177"/>
                        <a:pt x="833649" y="445066"/>
                      </a:cubicBezTo>
                      <a:cubicBezTo>
                        <a:pt x="833649" y="448956"/>
                        <a:pt x="831223" y="452290"/>
                        <a:pt x="827341" y="452290"/>
                      </a:cubicBezTo>
                      <a:cubicBezTo>
                        <a:pt x="823944" y="452290"/>
                        <a:pt x="821518" y="448956"/>
                        <a:pt x="821518" y="445066"/>
                      </a:cubicBezTo>
                      <a:cubicBezTo>
                        <a:pt x="821518" y="441177"/>
                        <a:pt x="823944" y="437843"/>
                        <a:pt x="827341" y="437843"/>
                      </a:cubicBezTo>
                      <a:close/>
                      <a:moveTo>
                        <a:pt x="808416" y="437843"/>
                      </a:moveTo>
                      <a:cubicBezTo>
                        <a:pt x="811813" y="437843"/>
                        <a:pt x="814724" y="441177"/>
                        <a:pt x="814724" y="445066"/>
                      </a:cubicBezTo>
                      <a:cubicBezTo>
                        <a:pt x="814724" y="448956"/>
                        <a:pt x="811813" y="452290"/>
                        <a:pt x="808416" y="452290"/>
                      </a:cubicBezTo>
                      <a:cubicBezTo>
                        <a:pt x="805020" y="452290"/>
                        <a:pt x="802108" y="448956"/>
                        <a:pt x="802108" y="445066"/>
                      </a:cubicBezTo>
                      <a:cubicBezTo>
                        <a:pt x="802108" y="441177"/>
                        <a:pt x="805020" y="437843"/>
                        <a:pt x="808416" y="437843"/>
                      </a:cubicBezTo>
                      <a:close/>
                      <a:moveTo>
                        <a:pt x="789492" y="437843"/>
                      </a:moveTo>
                      <a:cubicBezTo>
                        <a:pt x="792888" y="437843"/>
                        <a:pt x="795315" y="441177"/>
                        <a:pt x="795315" y="445066"/>
                      </a:cubicBezTo>
                      <a:cubicBezTo>
                        <a:pt x="795315" y="448956"/>
                        <a:pt x="792888" y="452290"/>
                        <a:pt x="789492" y="452290"/>
                      </a:cubicBezTo>
                      <a:cubicBezTo>
                        <a:pt x="786095" y="452290"/>
                        <a:pt x="783184" y="448956"/>
                        <a:pt x="783184" y="445066"/>
                      </a:cubicBezTo>
                      <a:cubicBezTo>
                        <a:pt x="783184" y="441177"/>
                        <a:pt x="786095" y="437843"/>
                        <a:pt x="789492" y="437843"/>
                      </a:cubicBezTo>
                      <a:close/>
                      <a:moveTo>
                        <a:pt x="406634" y="437843"/>
                      </a:moveTo>
                      <a:cubicBezTo>
                        <a:pt x="410031" y="437843"/>
                        <a:pt x="412943" y="441177"/>
                        <a:pt x="412943" y="445066"/>
                      </a:cubicBezTo>
                      <a:cubicBezTo>
                        <a:pt x="412943" y="448956"/>
                        <a:pt x="410031" y="452290"/>
                        <a:pt x="406634" y="452290"/>
                      </a:cubicBezTo>
                      <a:cubicBezTo>
                        <a:pt x="403238" y="452290"/>
                        <a:pt x="400326" y="448956"/>
                        <a:pt x="400326" y="445066"/>
                      </a:cubicBezTo>
                      <a:cubicBezTo>
                        <a:pt x="400326" y="441177"/>
                        <a:pt x="403238" y="437843"/>
                        <a:pt x="406634" y="437843"/>
                      </a:cubicBezTo>
                      <a:close/>
                      <a:moveTo>
                        <a:pt x="387710" y="437843"/>
                      </a:moveTo>
                      <a:cubicBezTo>
                        <a:pt x="391107" y="437843"/>
                        <a:pt x="393533" y="441177"/>
                        <a:pt x="393533" y="445066"/>
                      </a:cubicBezTo>
                      <a:cubicBezTo>
                        <a:pt x="393533" y="448956"/>
                        <a:pt x="391107" y="452290"/>
                        <a:pt x="387710" y="452290"/>
                      </a:cubicBezTo>
                      <a:cubicBezTo>
                        <a:pt x="384313" y="452290"/>
                        <a:pt x="381402" y="448956"/>
                        <a:pt x="381402" y="445066"/>
                      </a:cubicBezTo>
                      <a:cubicBezTo>
                        <a:pt x="381402" y="441177"/>
                        <a:pt x="384313" y="437843"/>
                        <a:pt x="387710" y="437843"/>
                      </a:cubicBezTo>
                      <a:close/>
                      <a:moveTo>
                        <a:pt x="368300" y="437843"/>
                      </a:moveTo>
                      <a:cubicBezTo>
                        <a:pt x="371697" y="437843"/>
                        <a:pt x="374608" y="441177"/>
                        <a:pt x="374608" y="445066"/>
                      </a:cubicBezTo>
                      <a:cubicBezTo>
                        <a:pt x="374608" y="448956"/>
                        <a:pt x="371697" y="452290"/>
                        <a:pt x="368300" y="452290"/>
                      </a:cubicBezTo>
                      <a:cubicBezTo>
                        <a:pt x="364903" y="452290"/>
                        <a:pt x="362477" y="448956"/>
                        <a:pt x="362477" y="445066"/>
                      </a:cubicBezTo>
                      <a:cubicBezTo>
                        <a:pt x="362477" y="441177"/>
                        <a:pt x="364903" y="437843"/>
                        <a:pt x="368300" y="437843"/>
                      </a:cubicBezTo>
                      <a:close/>
                      <a:moveTo>
                        <a:pt x="349376" y="437843"/>
                      </a:moveTo>
                      <a:cubicBezTo>
                        <a:pt x="352772" y="437843"/>
                        <a:pt x="355684" y="441177"/>
                        <a:pt x="355684" y="445066"/>
                      </a:cubicBezTo>
                      <a:cubicBezTo>
                        <a:pt x="355684" y="448956"/>
                        <a:pt x="352772" y="452290"/>
                        <a:pt x="349376" y="452290"/>
                      </a:cubicBezTo>
                      <a:cubicBezTo>
                        <a:pt x="345979" y="452290"/>
                        <a:pt x="343068" y="448956"/>
                        <a:pt x="343068" y="445066"/>
                      </a:cubicBezTo>
                      <a:cubicBezTo>
                        <a:pt x="343068" y="441177"/>
                        <a:pt x="345979" y="437843"/>
                        <a:pt x="349376" y="437843"/>
                      </a:cubicBezTo>
                      <a:close/>
                      <a:moveTo>
                        <a:pt x="329966" y="437843"/>
                      </a:moveTo>
                      <a:cubicBezTo>
                        <a:pt x="333363" y="437843"/>
                        <a:pt x="336274" y="441177"/>
                        <a:pt x="336274" y="445066"/>
                      </a:cubicBezTo>
                      <a:cubicBezTo>
                        <a:pt x="336274" y="448956"/>
                        <a:pt x="333363" y="452290"/>
                        <a:pt x="329966" y="452290"/>
                      </a:cubicBezTo>
                      <a:cubicBezTo>
                        <a:pt x="326569" y="452290"/>
                        <a:pt x="324143" y="448956"/>
                        <a:pt x="324143" y="445066"/>
                      </a:cubicBezTo>
                      <a:cubicBezTo>
                        <a:pt x="324143" y="441177"/>
                        <a:pt x="326569" y="437843"/>
                        <a:pt x="329966" y="437843"/>
                      </a:cubicBezTo>
                      <a:close/>
                      <a:moveTo>
                        <a:pt x="311041" y="437843"/>
                      </a:moveTo>
                      <a:cubicBezTo>
                        <a:pt x="314438" y="437843"/>
                        <a:pt x="317350" y="441177"/>
                        <a:pt x="317350" y="445066"/>
                      </a:cubicBezTo>
                      <a:cubicBezTo>
                        <a:pt x="317350" y="448956"/>
                        <a:pt x="314438" y="452290"/>
                        <a:pt x="311041" y="452290"/>
                      </a:cubicBezTo>
                      <a:cubicBezTo>
                        <a:pt x="307645" y="452290"/>
                        <a:pt x="304733" y="448956"/>
                        <a:pt x="304733" y="445066"/>
                      </a:cubicBezTo>
                      <a:cubicBezTo>
                        <a:pt x="304733" y="441177"/>
                        <a:pt x="307645" y="437843"/>
                        <a:pt x="311041" y="437843"/>
                      </a:cubicBezTo>
                      <a:close/>
                      <a:moveTo>
                        <a:pt x="292117" y="437843"/>
                      </a:moveTo>
                      <a:cubicBezTo>
                        <a:pt x="295514" y="437843"/>
                        <a:pt x="297940" y="441177"/>
                        <a:pt x="297940" y="445066"/>
                      </a:cubicBezTo>
                      <a:cubicBezTo>
                        <a:pt x="297940" y="448956"/>
                        <a:pt x="295514" y="452290"/>
                        <a:pt x="292117" y="452290"/>
                      </a:cubicBezTo>
                      <a:cubicBezTo>
                        <a:pt x="288720" y="452290"/>
                        <a:pt x="285809" y="448956"/>
                        <a:pt x="285809" y="445066"/>
                      </a:cubicBezTo>
                      <a:cubicBezTo>
                        <a:pt x="285809" y="441177"/>
                        <a:pt x="288720" y="437843"/>
                        <a:pt x="292117" y="437843"/>
                      </a:cubicBezTo>
                      <a:close/>
                      <a:moveTo>
                        <a:pt x="272707" y="437843"/>
                      </a:moveTo>
                      <a:cubicBezTo>
                        <a:pt x="276104" y="437843"/>
                        <a:pt x="279015" y="441177"/>
                        <a:pt x="279015" y="445066"/>
                      </a:cubicBezTo>
                      <a:cubicBezTo>
                        <a:pt x="279015" y="448956"/>
                        <a:pt x="276104" y="452290"/>
                        <a:pt x="272707" y="452290"/>
                      </a:cubicBezTo>
                      <a:cubicBezTo>
                        <a:pt x="269310" y="452290"/>
                        <a:pt x="266399" y="448956"/>
                        <a:pt x="266399" y="445066"/>
                      </a:cubicBezTo>
                      <a:cubicBezTo>
                        <a:pt x="266399" y="441177"/>
                        <a:pt x="269310" y="437843"/>
                        <a:pt x="272707" y="437843"/>
                      </a:cubicBezTo>
                      <a:close/>
                      <a:moveTo>
                        <a:pt x="253783" y="437843"/>
                      </a:moveTo>
                      <a:cubicBezTo>
                        <a:pt x="257179" y="437843"/>
                        <a:pt x="259606" y="441177"/>
                        <a:pt x="259606" y="445066"/>
                      </a:cubicBezTo>
                      <a:cubicBezTo>
                        <a:pt x="259606" y="448956"/>
                        <a:pt x="257179" y="452290"/>
                        <a:pt x="253783" y="452290"/>
                      </a:cubicBezTo>
                      <a:cubicBezTo>
                        <a:pt x="250386" y="452290"/>
                        <a:pt x="247475" y="448956"/>
                        <a:pt x="247475" y="445066"/>
                      </a:cubicBezTo>
                      <a:cubicBezTo>
                        <a:pt x="247475" y="441177"/>
                        <a:pt x="250386" y="437843"/>
                        <a:pt x="253783" y="437843"/>
                      </a:cubicBezTo>
                      <a:close/>
                      <a:moveTo>
                        <a:pt x="1206778" y="420089"/>
                      </a:moveTo>
                      <a:lnTo>
                        <a:pt x="1206198" y="425837"/>
                      </a:lnTo>
                      <a:lnTo>
                        <a:pt x="1203890" y="423396"/>
                      </a:lnTo>
                      <a:close/>
                      <a:moveTo>
                        <a:pt x="999602" y="417840"/>
                      </a:moveTo>
                      <a:cubicBezTo>
                        <a:pt x="1002028" y="417840"/>
                        <a:pt x="1004455" y="420618"/>
                        <a:pt x="1004455" y="423396"/>
                      </a:cubicBezTo>
                      <a:cubicBezTo>
                        <a:pt x="1004455" y="426175"/>
                        <a:pt x="1002028" y="428397"/>
                        <a:pt x="999602" y="428397"/>
                      </a:cubicBezTo>
                      <a:cubicBezTo>
                        <a:pt x="997176" y="428397"/>
                        <a:pt x="995235" y="426175"/>
                        <a:pt x="995235" y="423396"/>
                      </a:cubicBezTo>
                      <a:cubicBezTo>
                        <a:pt x="995235" y="420618"/>
                        <a:pt x="997176" y="417840"/>
                        <a:pt x="999602" y="417840"/>
                      </a:cubicBezTo>
                      <a:close/>
                      <a:moveTo>
                        <a:pt x="1191273" y="416173"/>
                      </a:moveTo>
                      <a:cubicBezTo>
                        <a:pt x="1194670" y="416173"/>
                        <a:pt x="1197096" y="419507"/>
                        <a:pt x="1197096" y="423396"/>
                      </a:cubicBezTo>
                      <a:cubicBezTo>
                        <a:pt x="1197096" y="427286"/>
                        <a:pt x="1194670" y="430064"/>
                        <a:pt x="1191273" y="430064"/>
                      </a:cubicBezTo>
                      <a:cubicBezTo>
                        <a:pt x="1187392" y="430064"/>
                        <a:pt x="1184965" y="427286"/>
                        <a:pt x="1184965" y="423396"/>
                      </a:cubicBezTo>
                      <a:cubicBezTo>
                        <a:pt x="1184965" y="419507"/>
                        <a:pt x="1187392" y="416173"/>
                        <a:pt x="1191273" y="416173"/>
                      </a:cubicBezTo>
                      <a:close/>
                      <a:moveTo>
                        <a:pt x="1171864" y="416173"/>
                      </a:moveTo>
                      <a:cubicBezTo>
                        <a:pt x="1175260" y="416173"/>
                        <a:pt x="1178172" y="419507"/>
                        <a:pt x="1178172" y="423396"/>
                      </a:cubicBezTo>
                      <a:cubicBezTo>
                        <a:pt x="1178172" y="427286"/>
                        <a:pt x="1175260" y="430064"/>
                        <a:pt x="1171864" y="430064"/>
                      </a:cubicBezTo>
                      <a:cubicBezTo>
                        <a:pt x="1168467" y="430064"/>
                        <a:pt x="1165556" y="427286"/>
                        <a:pt x="1165556" y="423396"/>
                      </a:cubicBezTo>
                      <a:cubicBezTo>
                        <a:pt x="1165556" y="419507"/>
                        <a:pt x="1168467" y="416173"/>
                        <a:pt x="1171864" y="416173"/>
                      </a:cubicBezTo>
                      <a:close/>
                      <a:moveTo>
                        <a:pt x="1152939" y="416173"/>
                      </a:moveTo>
                      <a:cubicBezTo>
                        <a:pt x="1156336" y="416173"/>
                        <a:pt x="1158762" y="419507"/>
                        <a:pt x="1158762" y="423396"/>
                      </a:cubicBezTo>
                      <a:cubicBezTo>
                        <a:pt x="1158762" y="427286"/>
                        <a:pt x="1156336" y="430064"/>
                        <a:pt x="1152939" y="430064"/>
                      </a:cubicBezTo>
                      <a:cubicBezTo>
                        <a:pt x="1149543" y="430064"/>
                        <a:pt x="1146631" y="427286"/>
                        <a:pt x="1146631" y="423396"/>
                      </a:cubicBezTo>
                      <a:cubicBezTo>
                        <a:pt x="1146631" y="419507"/>
                        <a:pt x="1149543" y="416173"/>
                        <a:pt x="1152939" y="416173"/>
                      </a:cubicBezTo>
                      <a:close/>
                      <a:moveTo>
                        <a:pt x="1133529" y="416173"/>
                      </a:moveTo>
                      <a:cubicBezTo>
                        <a:pt x="1136926" y="416173"/>
                        <a:pt x="1139838" y="419507"/>
                        <a:pt x="1139838" y="423396"/>
                      </a:cubicBezTo>
                      <a:cubicBezTo>
                        <a:pt x="1139838" y="427286"/>
                        <a:pt x="1136926" y="430064"/>
                        <a:pt x="1133529" y="430064"/>
                      </a:cubicBezTo>
                      <a:cubicBezTo>
                        <a:pt x="1130133" y="430064"/>
                        <a:pt x="1127221" y="427286"/>
                        <a:pt x="1127221" y="423396"/>
                      </a:cubicBezTo>
                      <a:cubicBezTo>
                        <a:pt x="1127221" y="419507"/>
                        <a:pt x="1130133" y="416173"/>
                        <a:pt x="1133529" y="416173"/>
                      </a:cubicBezTo>
                      <a:close/>
                      <a:moveTo>
                        <a:pt x="1114605" y="416173"/>
                      </a:moveTo>
                      <a:cubicBezTo>
                        <a:pt x="1118002" y="416173"/>
                        <a:pt x="1120913" y="419507"/>
                        <a:pt x="1120913" y="423396"/>
                      </a:cubicBezTo>
                      <a:cubicBezTo>
                        <a:pt x="1120913" y="427286"/>
                        <a:pt x="1118002" y="430064"/>
                        <a:pt x="1114605" y="430064"/>
                      </a:cubicBezTo>
                      <a:cubicBezTo>
                        <a:pt x="1111208" y="430064"/>
                        <a:pt x="1108297" y="427286"/>
                        <a:pt x="1108297" y="423396"/>
                      </a:cubicBezTo>
                      <a:cubicBezTo>
                        <a:pt x="1108297" y="419507"/>
                        <a:pt x="1111208" y="416173"/>
                        <a:pt x="1114605" y="416173"/>
                      </a:cubicBezTo>
                      <a:close/>
                      <a:moveTo>
                        <a:pt x="1095195" y="416173"/>
                      </a:moveTo>
                      <a:cubicBezTo>
                        <a:pt x="1098592" y="416173"/>
                        <a:pt x="1101503" y="419507"/>
                        <a:pt x="1101503" y="423396"/>
                      </a:cubicBezTo>
                      <a:cubicBezTo>
                        <a:pt x="1101503" y="427286"/>
                        <a:pt x="1098592" y="430064"/>
                        <a:pt x="1095195" y="430064"/>
                      </a:cubicBezTo>
                      <a:cubicBezTo>
                        <a:pt x="1091799" y="430064"/>
                        <a:pt x="1089372" y="427286"/>
                        <a:pt x="1089372" y="423396"/>
                      </a:cubicBezTo>
                      <a:cubicBezTo>
                        <a:pt x="1089372" y="419507"/>
                        <a:pt x="1091799" y="416173"/>
                        <a:pt x="1095195" y="416173"/>
                      </a:cubicBezTo>
                      <a:close/>
                      <a:moveTo>
                        <a:pt x="1076271" y="416173"/>
                      </a:moveTo>
                      <a:cubicBezTo>
                        <a:pt x="1079667" y="416173"/>
                        <a:pt x="1082579" y="419507"/>
                        <a:pt x="1082579" y="423396"/>
                      </a:cubicBezTo>
                      <a:cubicBezTo>
                        <a:pt x="1082579" y="427286"/>
                        <a:pt x="1079667" y="430064"/>
                        <a:pt x="1076271" y="430064"/>
                      </a:cubicBezTo>
                      <a:cubicBezTo>
                        <a:pt x="1072874" y="430064"/>
                        <a:pt x="1069963" y="427286"/>
                        <a:pt x="1069963" y="423396"/>
                      </a:cubicBezTo>
                      <a:cubicBezTo>
                        <a:pt x="1069963" y="419507"/>
                        <a:pt x="1072874" y="416173"/>
                        <a:pt x="1076271" y="416173"/>
                      </a:cubicBezTo>
                      <a:close/>
                      <a:moveTo>
                        <a:pt x="1057346" y="416173"/>
                      </a:moveTo>
                      <a:cubicBezTo>
                        <a:pt x="1060743" y="416173"/>
                        <a:pt x="1063169" y="419507"/>
                        <a:pt x="1063169" y="423396"/>
                      </a:cubicBezTo>
                      <a:cubicBezTo>
                        <a:pt x="1063169" y="427286"/>
                        <a:pt x="1060743" y="430064"/>
                        <a:pt x="1057346" y="430064"/>
                      </a:cubicBezTo>
                      <a:cubicBezTo>
                        <a:pt x="1053950" y="430064"/>
                        <a:pt x="1051038" y="427286"/>
                        <a:pt x="1051038" y="423396"/>
                      </a:cubicBezTo>
                      <a:cubicBezTo>
                        <a:pt x="1051038" y="419507"/>
                        <a:pt x="1053950" y="416173"/>
                        <a:pt x="1057346" y="416173"/>
                      </a:cubicBezTo>
                      <a:close/>
                      <a:moveTo>
                        <a:pt x="1037936" y="416173"/>
                      </a:moveTo>
                      <a:cubicBezTo>
                        <a:pt x="1041333" y="416173"/>
                        <a:pt x="1044245" y="419507"/>
                        <a:pt x="1044245" y="423396"/>
                      </a:cubicBezTo>
                      <a:cubicBezTo>
                        <a:pt x="1044245" y="427286"/>
                        <a:pt x="1041333" y="430064"/>
                        <a:pt x="1037936" y="430064"/>
                      </a:cubicBezTo>
                      <a:cubicBezTo>
                        <a:pt x="1034540" y="430064"/>
                        <a:pt x="1031628" y="427286"/>
                        <a:pt x="1031628" y="423396"/>
                      </a:cubicBezTo>
                      <a:cubicBezTo>
                        <a:pt x="1031628" y="419507"/>
                        <a:pt x="1034540" y="416173"/>
                        <a:pt x="1037936" y="416173"/>
                      </a:cubicBezTo>
                      <a:close/>
                      <a:moveTo>
                        <a:pt x="1019012" y="416173"/>
                      </a:moveTo>
                      <a:cubicBezTo>
                        <a:pt x="1022409" y="416173"/>
                        <a:pt x="1024835" y="419507"/>
                        <a:pt x="1024835" y="423396"/>
                      </a:cubicBezTo>
                      <a:cubicBezTo>
                        <a:pt x="1024835" y="427286"/>
                        <a:pt x="1022409" y="430064"/>
                        <a:pt x="1019012" y="430064"/>
                      </a:cubicBezTo>
                      <a:cubicBezTo>
                        <a:pt x="1015615" y="430064"/>
                        <a:pt x="1012704" y="427286"/>
                        <a:pt x="1012704" y="423396"/>
                      </a:cubicBezTo>
                      <a:cubicBezTo>
                        <a:pt x="1012704" y="419507"/>
                        <a:pt x="1015615" y="416173"/>
                        <a:pt x="1019012" y="416173"/>
                      </a:cubicBezTo>
                      <a:close/>
                      <a:moveTo>
                        <a:pt x="865675" y="416173"/>
                      </a:moveTo>
                      <a:cubicBezTo>
                        <a:pt x="869072" y="416173"/>
                        <a:pt x="871983" y="419507"/>
                        <a:pt x="871983" y="423396"/>
                      </a:cubicBezTo>
                      <a:cubicBezTo>
                        <a:pt x="871983" y="427286"/>
                        <a:pt x="869072" y="430064"/>
                        <a:pt x="865675" y="430064"/>
                      </a:cubicBezTo>
                      <a:cubicBezTo>
                        <a:pt x="862278" y="430064"/>
                        <a:pt x="859852" y="427286"/>
                        <a:pt x="859852" y="423396"/>
                      </a:cubicBezTo>
                      <a:cubicBezTo>
                        <a:pt x="859852" y="419507"/>
                        <a:pt x="862278" y="416173"/>
                        <a:pt x="865675" y="416173"/>
                      </a:cubicBezTo>
                      <a:close/>
                      <a:moveTo>
                        <a:pt x="846750" y="416173"/>
                      </a:moveTo>
                      <a:cubicBezTo>
                        <a:pt x="850147" y="416173"/>
                        <a:pt x="853059" y="419507"/>
                        <a:pt x="853059" y="423396"/>
                      </a:cubicBezTo>
                      <a:cubicBezTo>
                        <a:pt x="853059" y="427286"/>
                        <a:pt x="850147" y="430064"/>
                        <a:pt x="846750" y="430064"/>
                      </a:cubicBezTo>
                      <a:cubicBezTo>
                        <a:pt x="843354" y="430064"/>
                        <a:pt x="840442" y="427286"/>
                        <a:pt x="840442" y="423396"/>
                      </a:cubicBezTo>
                      <a:cubicBezTo>
                        <a:pt x="840442" y="419507"/>
                        <a:pt x="843354" y="416173"/>
                        <a:pt x="846750" y="416173"/>
                      </a:cubicBezTo>
                      <a:close/>
                      <a:moveTo>
                        <a:pt x="827341" y="416173"/>
                      </a:moveTo>
                      <a:cubicBezTo>
                        <a:pt x="831223" y="416173"/>
                        <a:pt x="833649" y="419507"/>
                        <a:pt x="833649" y="423396"/>
                      </a:cubicBezTo>
                      <a:cubicBezTo>
                        <a:pt x="833649" y="427286"/>
                        <a:pt x="831223" y="430064"/>
                        <a:pt x="827341" y="430064"/>
                      </a:cubicBezTo>
                      <a:cubicBezTo>
                        <a:pt x="823944" y="430064"/>
                        <a:pt x="821518" y="427286"/>
                        <a:pt x="821518" y="423396"/>
                      </a:cubicBezTo>
                      <a:cubicBezTo>
                        <a:pt x="821518" y="419507"/>
                        <a:pt x="823944" y="416173"/>
                        <a:pt x="827341" y="416173"/>
                      </a:cubicBezTo>
                      <a:close/>
                      <a:moveTo>
                        <a:pt x="808416" y="416173"/>
                      </a:moveTo>
                      <a:cubicBezTo>
                        <a:pt x="811813" y="416173"/>
                        <a:pt x="814724" y="419507"/>
                        <a:pt x="814724" y="423396"/>
                      </a:cubicBezTo>
                      <a:cubicBezTo>
                        <a:pt x="814724" y="427286"/>
                        <a:pt x="811813" y="430064"/>
                        <a:pt x="808416" y="430064"/>
                      </a:cubicBezTo>
                      <a:cubicBezTo>
                        <a:pt x="805020" y="430064"/>
                        <a:pt x="802108" y="427286"/>
                        <a:pt x="802108" y="423396"/>
                      </a:cubicBezTo>
                      <a:cubicBezTo>
                        <a:pt x="802108" y="419507"/>
                        <a:pt x="805020" y="416173"/>
                        <a:pt x="808416" y="416173"/>
                      </a:cubicBezTo>
                      <a:close/>
                      <a:moveTo>
                        <a:pt x="444969" y="416173"/>
                      </a:moveTo>
                      <a:cubicBezTo>
                        <a:pt x="448365" y="416173"/>
                        <a:pt x="451277" y="419507"/>
                        <a:pt x="451277" y="423396"/>
                      </a:cubicBezTo>
                      <a:cubicBezTo>
                        <a:pt x="451277" y="427286"/>
                        <a:pt x="448365" y="430064"/>
                        <a:pt x="444969" y="430064"/>
                      </a:cubicBezTo>
                      <a:cubicBezTo>
                        <a:pt x="441572" y="430064"/>
                        <a:pt x="438661" y="427286"/>
                        <a:pt x="438661" y="423396"/>
                      </a:cubicBezTo>
                      <a:cubicBezTo>
                        <a:pt x="438661" y="419507"/>
                        <a:pt x="441572" y="416173"/>
                        <a:pt x="444969" y="416173"/>
                      </a:cubicBezTo>
                      <a:close/>
                      <a:moveTo>
                        <a:pt x="426044" y="416173"/>
                      </a:moveTo>
                      <a:cubicBezTo>
                        <a:pt x="429441" y="416173"/>
                        <a:pt x="431867" y="419507"/>
                        <a:pt x="431867" y="423396"/>
                      </a:cubicBezTo>
                      <a:cubicBezTo>
                        <a:pt x="431867" y="427286"/>
                        <a:pt x="429441" y="430064"/>
                        <a:pt x="426044" y="430064"/>
                      </a:cubicBezTo>
                      <a:cubicBezTo>
                        <a:pt x="422647" y="430064"/>
                        <a:pt x="419736" y="427286"/>
                        <a:pt x="419736" y="423396"/>
                      </a:cubicBezTo>
                      <a:cubicBezTo>
                        <a:pt x="419736" y="419507"/>
                        <a:pt x="422647" y="416173"/>
                        <a:pt x="426044" y="416173"/>
                      </a:cubicBezTo>
                      <a:close/>
                      <a:moveTo>
                        <a:pt x="406634" y="416173"/>
                      </a:moveTo>
                      <a:cubicBezTo>
                        <a:pt x="410031" y="416173"/>
                        <a:pt x="412943" y="419507"/>
                        <a:pt x="412943" y="423396"/>
                      </a:cubicBezTo>
                      <a:cubicBezTo>
                        <a:pt x="412943" y="427286"/>
                        <a:pt x="410031" y="430064"/>
                        <a:pt x="406634" y="430064"/>
                      </a:cubicBezTo>
                      <a:cubicBezTo>
                        <a:pt x="403238" y="430064"/>
                        <a:pt x="400326" y="427286"/>
                        <a:pt x="400326" y="423396"/>
                      </a:cubicBezTo>
                      <a:cubicBezTo>
                        <a:pt x="400326" y="419507"/>
                        <a:pt x="403238" y="416173"/>
                        <a:pt x="406634" y="416173"/>
                      </a:cubicBezTo>
                      <a:close/>
                      <a:moveTo>
                        <a:pt x="387710" y="416173"/>
                      </a:moveTo>
                      <a:cubicBezTo>
                        <a:pt x="391107" y="416173"/>
                        <a:pt x="393533" y="419507"/>
                        <a:pt x="393533" y="423396"/>
                      </a:cubicBezTo>
                      <a:cubicBezTo>
                        <a:pt x="393533" y="427286"/>
                        <a:pt x="391107" y="430064"/>
                        <a:pt x="387710" y="430064"/>
                      </a:cubicBezTo>
                      <a:cubicBezTo>
                        <a:pt x="384313" y="430064"/>
                        <a:pt x="381402" y="427286"/>
                        <a:pt x="381402" y="423396"/>
                      </a:cubicBezTo>
                      <a:cubicBezTo>
                        <a:pt x="381402" y="419507"/>
                        <a:pt x="384313" y="416173"/>
                        <a:pt x="387710" y="416173"/>
                      </a:cubicBezTo>
                      <a:close/>
                      <a:moveTo>
                        <a:pt x="368300" y="416173"/>
                      </a:moveTo>
                      <a:cubicBezTo>
                        <a:pt x="371697" y="416173"/>
                        <a:pt x="374608" y="419507"/>
                        <a:pt x="374608" y="423396"/>
                      </a:cubicBezTo>
                      <a:cubicBezTo>
                        <a:pt x="374608" y="427286"/>
                        <a:pt x="371697" y="430064"/>
                        <a:pt x="368300" y="430064"/>
                      </a:cubicBezTo>
                      <a:cubicBezTo>
                        <a:pt x="364903" y="430064"/>
                        <a:pt x="362477" y="427286"/>
                        <a:pt x="362477" y="423396"/>
                      </a:cubicBezTo>
                      <a:cubicBezTo>
                        <a:pt x="362477" y="419507"/>
                        <a:pt x="364903" y="416173"/>
                        <a:pt x="368300" y="416173"/>
                      </a:cubicBezTo>
                      <a:close/>
                      <a:moveTo>
                        <a:pt x="349376" y="416173"/>
                      </a:moveTo>
                      <a:cubicBezTo>
                        <a:pt x="352772" y="416173"/>
                        <a:pt x="355684" y="419507"/>
                        <a:pt x="355684" y="423396"/>
                      </a:cubicBezTo>
                      <a:cubicBezTo>
                        <a:pt x="355684" y="427286"/>
                        <a:pt x="352772" y="430064"/>
                        <a:pt x="349376" y="430064"/>
                      </a:cubicBezTo>
                      <a:cubicBezTo>
                        <a:pt x="345979" y="430064"/>
                        <a:pt x="343068" y="427286"/>
                        <a:pt x="343068" y="423396"/>
                      </a:cubicBezTo>
                      <a:cubicBezTo>
                        <a:pt x="343068" y="419507"/>
                        <a:pt x="345979" y="416173"/>
                        <a:pt x="349376" y="416173"/>
                      </a:cubicBezTo>
                      <a:close/>
                      <a:moveTo>
                        <a:pt x="329966" y="416173"/>
                      </a:moveTo>
                      <a:cubicBezTo>
                        <a:pt x="333363" y="416173"/>
                        <a:pt x="336274" y="419507"/>
                        <a:pt x="336274" y="423396"/>
                      </a:cubicBezTo>
                      <a:cubicBezTo>
                        <a:pt x="336274" y="427286"/>
                        <a:pt x="333363" y="430064"/>
                        <a:pt x="329966" y="430064"/>
                      </a:cubicBezTo>
                      <a:cubicBezTo>
                        <a:pt x="326569" y="430064"/>
                        <a:pt x="324143" y="427286"/>
                        <a:pt x="324143" y="423396"/>
                      </a:cubicBezTo>
                      <a:cubicBezTo>
                        <a:pt x="324143" y="419507"/>
                        <a:pt x="326569" y="416173"/>
                        <a:pt x="329966" y="416173"/>
                      </a:cubicBezTo>
                      <a:close/>
                      <a:moveTo>
                        <a:pt x="311041" y="416173"/>
                      </a:moveTo>
                      <a:cubicBezTo>
                        <a:pt x="314438" y="416173"/>
                        <a:pt x="317350" y="419507"/>
                        <a:pt x="317350" y="423396"/>
                      </a:cubicBezTo>
                      <a:cubicBezTo>
                        <a:pt x="317350" y="427286"/>
                        <a:pt x="314438" y="430064"/>
                        <a:pt x="311041" y="430064"/>
                      </a:cubicBezTo>
                      <a:cubicBezTo>
                        <a:pt x="307645" y="430064"/>
                        <a:pt x="304733" y="427286"/>
                        <a:pt x="304733" y="423396"/>
                      </a:cubicBezTo>
                      <a:cubicBezTo>
                        <a:pt x="304733" y="419507"/>
                        <a:pt x="307645" y="416173"/>
                        <a:pt x="311041" y="416173"/>
                      </a:cubicBezTo>
                      <a:close/>
                      <a:moveTo>
                        <a:pt x="292117" y="416173"/>
                      </a:moveTo>
                      <a:cubicBezTo>
                        <a:pt x="295514" y="416173"/>
                        <a:pt x="297940" y="419507"/>
                        <a:pt x="297940" y="423396"/>
                      </a:cubicBezTo>
                      <a:cubicBezTo>
                        <a:pt x="297940" y="427286"/>
                        <a:pt x="295514" y="430064"/>
                        <a:pt x="292117" y="430064"/>
                      </a:cubicBezTo>
                      <a:cubicBezTo>
                        <a:pt x="288720" y="430064"/>
                        <a:pt x="285809" y="427286"/>
                        <a:pt x="285809" y="423396"/>
                      </a:cubicBezTo>
                      <a:cubicBezTo>
                        <a:pt x="285809" y="419507"/>
                        <a:pt x="288720" y="416173"/>
                        <a:pt x="292117" y="416173"/>
                      </a:cubicBezTo>
                      <a:close/>
                      <a:moveTo>
                        <a:pt x="272707" y="416173"/>
                      </a:moveTo>
                      <a:cubicBezTo>
                        <a:pt x="276104" y="416173"/>
                        <a:pt x="279015" y="419507"/>
                        <a:pt x="279015" y="423396"/>
                      </a:cubicBezTo>
                      <a:cubicBezTo>
                        <a:pt x="279015" y="427286"/>
                        <a:pt x="276104" y="430064"/>
                        <a:pt x="272707" y="430064"/>
                      </a:cubicBezTo>
                      <a:cubicBezTo>
                        <a:pt x="269310" y="430064"/>
                        <a:pt x="266399" y="427286"/>
                        <a:pt x="266399" y="423396"/>
                      </a:cubicBezTo>
                      <a:cubicBezTo>
                        <a:pt x="266399" y="419507"/>
                        <a:pt x="269310" y="416173"/>
                        <a:pt x="272707" y="416173"/>
                      </a:cubicBezTo>
                      <a:close/>
                      <a:moveTo>
                        <a:pt x="253783" y="416173"/>
                      </a:moveTo>
                      <a:cubicBezTo>
                        <a:pt x="257179" y="416173"/>
                        <a:pt x="259606" y="419507"/>
                        <a:pt x="259606" y="423396"/>
                      </a:cubicBezTo>
                      <a:cubicBezTo>
                        <a:pt x="259606" y="427286"/>
                        <a:pt x="257179" y="430064"/>
                        <a:pt x="253783" y="430064"/>
                      </a:cubicBezTo>
                      <a:cubicBezTo>
                        <a:pt x="250386" y="430064"/>
                        <a:pt x="247475" y="427286"/>
                        <a:pt x="247475" y="423396"/>
                      </a:cubicBezTo>
                      <a:cubicBezTo>
                        <a:pt x="247475" y="419507"/>
                        <a:pt x="250386" y="416173"/>
                        <a:pt x="253783" y="416173"/>
                      </a:cubicBezTo>
                      <a:close/>
                      <a:moveTo>
                        <a:pt x="234373" y="416173"/>
                      </a:moveTo>
                      <a:cubicBezTo>
                        <a:pt x="237770" y="416173"/>
                        <a:pt x="240681" y="419507"/>
                        <a:pt x="240681" y="423396"/>
                      </a:cubicBezTo>
                      <a:cubicBezTo>
                        <a:pt x="240681" y="427286"/>
                        <a:pt x="237770" y="430064"/>
                        <a:pt x="234373" y="430064"/>
                      </a:cubicBezTo>
                      <a:cubicBezTo>
                        <a:pt x="230976" y="430064"/>
                        <a:pt x="228550" y="427286"/>
                        <a:pt x="228550" y="423396"/>
                      </a:cubicBezTo>
                      <a:cubicBezTo>
                        <a:pt x="228550" y="419507"/>
                        <a:pt x="230976" y="416173"/>
                        <a:pt x="234373" y="416173"/>
                      </a:cubicBezTo>
                      <a:close/>
                      <a:moveTo>
                        <a:pt x="923419" y="398948"/>
                      </a:moveTo>
                      <a:cubicBezTo>
                        <a:pt x="924389" y="398948"/>
                        <a:pt x="925360" y="400060"/>
                        <a:pt x="925360" y="401171"/>
                      </a:cubicBezTo>
                      <a:cubicBezTo>
                        <a:pt x="925360" y="402838"/>
                        <a:pt x="924389" y="403393"/>
                        <a:pt x="923419" y="403393"/>
                      </a:cubicBezTo>
                      <a:cubicBezTo>
                        <a:pt x="921963" y="403393"/>
                        <a:pt x="920993" y="402838"/>
                        <a:pt x="920993" y="401171"/>
                      </a:cubicBezTo>
                      <a:cubicBezTo>
                        <a:pt x="920993" y="400060"/>
                        <a:pt x="921963" y="398948"/>
                        <a:pt x="923419" y="398948"/>
                      </a:cubicBezTo>
                      <a:close/>
                      <a:moveTo>
                        <a:pt x="1209257" y="395498"/>
                      </a:moveTo>
                      <a:lnTo>
                        <a:pt x="1208189" y="406093"/>
                      </a:lnTo>
                      <a:lnTo>
                        <a:pt x="1203890" y="401171"/>
                      </a:lnTo>
                      <a:close/>
                      <a:moveTo>
                        <a:pt x="1191273" y="394503"/>
                      </a:moveTo>
                      <a:cubicBezTo>
                        <a:pt x="1194670" y="394503"/>
                        <a:pt x="1197096" y="397281"/>
                        <a:pt x="1197096" y="401171"/>
                      </a:cubicBezTo>
                      <a:cubicBezTo>
                        <a:pt x="1197096" y="405060"/>
                        <a:pt x="1194670" y="408394"/>
                        <a:pt x="1191273" y="408394"/>
                      </a:cubicBezTo>
                      <a:cubicBezTo>
                        <a:pt x="1187392" y="408394"/>
                        <a:pt x="1184965" y="405060"/>
                        <a:pt x="1184965" y="401171"/>
                      </a:cubicBezTo>
                      <a:cubicBezTo>
                        <a:pt x="1184965" y="397281"/>
                        <a:pt x="1187392" y="394503"/>
                        <a:pt x="1191273" y="394503"/>
                      </a:cubicBezTo>
                      <a:close/>
                      <a:moveTo>
                        <a:pt x="1171864" y="394503"/>
                      </a:moveTo>
                      <a:cubicBezTo>
                        <a:pt x="1175260" y="394503"/>
                        <a:pt x="1178172" y="397281"/>
                        <a:pt x="1178172" y="401171"/>
                      </a:cubicBezTo>
                      <a:cubicBezTo>
                        <a:pt x="1178172" y="405060"/>
                        <a:pt x="1175260" y="408394"/>
                        <a:pt x="1171864" y="408394"/>
                      </a:cubicBezTo>
                      <a:cubicBezTo>
                        <a:pt x="1168467" y="408394"/>
                        <a:pt x="1165556" y="405060"/>
                        <a:pt x="1165556" y="401171"/>
                      </a:cubicBezTo>
                      <a:cubicBezTo>
                        <a:pt x="1165556" y="397281"/>
                        <a:pt x="1168467" y="394503"/>
                        <a:pt x="1171864" y="394503"/>
                      </a:cubicBezTo>
                      <a:close/>
                      <a:moveTo>
                        <a:pt x="1152939" y="394503"/>
                      </a:moveTo>
                      <a:cubicBezTo>
                        <a:pt x="1156336" y="394503"/>
                        <a:pt x="1158762" y="397281"/>
                        <a:pt x="1158762" y="401171"/>
                      </a:cubicBezTo>
                      <a:cubicBezTo>
                        <a:pt x="1158762" y="405060"/>
                        <a:pt x="1156336" y="408394"/>
                        <a:pt x="1152939" y="408394"/>
                      </a:cubicBezTo>
                      <a:cubicBezTo>
                        <a:pt x="1149543" y="408394"/>
                        <a:pt x="1146631" y="405060"/>
                        <a:pt x="1146631" y="401171"/>
                      </a:cubicBezTo>
                      <a:cubicBezTo>
                        <a:pt x="1146631" y="397281"/>
                        <a:pt x="1149543" y="394503"/>
                        <a:pt x="1152939" y="394503"/>
                      </a:cubicBezTo>
                      <a:close/>
                      <a:moveTo>
                        <a:pt x="1133529" y="394503"/>
                      </a:moveTo>
                      <a:cubicBezTo>
                        <a:pt x="1136926" y="394503"/>
                        <a:pt x="1139838" y="397281"/>
                        <a:pt x="1139838" y="401171"/>
                      </a:cubicBezTo>
                      <a:cubicBezTo>
                        <a:pt x="1139838" y="405060"/>
                        <a:pt x="1136926" y="408394"/>
                        <a:pt x="1133529" y="408394"/>
                      </a:cubicBezTo>
                      <a:cubicBezTo>
                        <a:pt x="1130133" y="408394"/>
                        <a:pt x="1127221" y="405060"/>
                        <a:pt x="1127221" y="401171"/>
                      </a:cubicBezTo>
                      <a:cubicBezTo>
                        <a:pt x="1127221" y="397281"/>
                        <a:pt x="1130133" y="394503"/>
                        <a:pt x="1133529" y="394503"/>
                      </a:cubicBezTo>
                      <a:close/>
                      <a:moveTo>
                        <a:pt x="1114605" y="394503"/>
                      </a:moveTo>
                      <a:cubicBezTo>
                        <a:pt x="1118002" y="394503"/>
                        <a:pt x="1120913" y="397281"/>
                        <a:pt x="1120913" y="401171"/>
                      </a:cubicBezTo>
                      <a:cubicBezTo>
                        <a:pt x="1120913" y="405060"/>
                        <a:pt x="1118002" y="408394"/>
                        <a:pt x="1114605" y="408394"/>
                      </a:cubicBezTo>
                      <a:cubicBezTo>
                        <a:pt x="1111208" y="408394"/>
                        <a:pt x="1108297" y="405060"/>
                        <a:pt x="1108297" y="401171"/>
                      </a:cubicBezTo>
                      <a:cubicBezTo>
                        <a:pt x="1108297" y="397281"/>
                        <a:pt x="1111208" y="394503"/>
                        <a:pt x="1114605" y="394503"/>
                      </a:cubicBezTo>
                      <a:close/>
                      <a:moveTo>
                        <a:pt x="1095195" y="394503"/>
                      </a:moveTo>
                      <a:cubicBezTo>
                        <a:pt x="1098592" y="394503"/>
                        <a:pt x="1101503" y="397281"/>
                        <a:pt x="1101503" y="401171"/>
                      </a:cubicBezTo>
                      <a:cubicBezTo>
                        <a:pt x="1101503" y="405060"/>
                        <a:pt x="1098592" y="408394"/>
                        <a:pt x="1095195" y="408394"/>
                      </a:cubicBezTo>
                      <a:cubicBezTo>
                        <a:pt x="1091799" y="408394"/>
                        <a:pt x="1089372" y="405060"/>
                        <a:pt x="1089372" y="401171"/>
                      </a:cubicBezTo>
                      <a:cubicBezTo>
                        <a:pt x="1089372" y="397281"/>
                        <a:pt x="1091799" y="394503"/>
                        <a:pt x="1095195" y="394503"/>
                      </a:cubicBezTo>
                      <a:close/>
                      <a:moveTo>
                        <a:pt x="1057346" y="394503"/>
                      </a:moveTo>
                      <a:cubicBezTo>
                        <a:pt x="1060743" y="394503"/>
                        <a:pt x="1063169" y="397281"/>
                        <a:pt x="1063169" y="401171"/>
                      </a:cubicBezTo>
                      <a:cubicBezTo>
                        <a:pt x="1063169" y="405060"/>
                        <a:pt x="1060743" y="408394"/>
                        <a:pt x="1057346" y="408394"/>
                      </a:cubicBezTo>
                      <a:cubicBezTo>
                        <a:pt x="1053950" y="408394"/>
                        <a:pt x="1051038" y="405060"/>
                        <a:pt x="1051038" y="401171"/>
                      </a:cubicBezTo>
                      <a:cubicBezTo>
                        <a:pt x="1051038" y="397281"/>
                        <a:pt x="1053950" y="394503"/>
                        <a:pt x="1057346" y="394503"/>
                      </a:cubicBezTo>
                      <a:close/>
                      <a:moveTo>
                        <a:pt x="1037936" y="394503"/>
                      </a:moveTo>
                      <a:cubicBezTo>
                        <a:pt x="1041333" y="394503"/>
                        <a:pt x="1044245" y="397281"/>
                        <a:pt x="1044245" y="401171"/>
                      </a:cubicBezTo>
                      <a:cubicBezTo>
                        <a:pt x="1044245" y="405060"/>
                        <a:pt x="1041333" y="408394"/>
                        <a:pt x="1037936" y="408394"/>
                      </a:cubicBezTo>
                      <a:cubicBezTo>
                        <a:pt x="1034540" y="408394"/>
                        <a:pt x="1031628" y="405060"/>
                        <a:pt x="1031628" y="401171"/>
                      </a:cubicBezTo>
                      <a:cubicBezTo>
                        <a:pt x="1031628" y="397281"/>
                        <a:pt x="1034540" y="394503"/>
                        <a:pt x="1037936" y="394503"/>
                      </a:cubicBezTo>
                      <a:close/>
                      <a:moveTo>
                        <a:pt x="1019012" y="394503"/>
                      </a:moveTo>
                      <a:cubicBezTo>
                        <a:pt x="1022409" y="394503"/>
                        <a:pt x="1024835" y="397281"/>
                        <a:pt x="1024835" y="401171"/>
                      </a:cubicBezTo>
                      <a:cubicBezTo>
                        <a:pt x="1024835" y="405060"/>
                        <a:pt x="1022409" y="408394"/>
                        <a:pt x="1019012" y="408394"/>
                      </a:cubicBezTo>
                      <a:cubicBezTo>
                        <a:pt x="1015615" y="408394"/>
                        <a:pt x="1012704" y="405060"/>
                        <a:pt x="1012704" y="401171"/>
                      </a:cubicBezTo>
                      <a:cubicBezTo>
                        <a:pt x="1012704" y="397281"/>
                        <a:pt x="1015615" y="394503"/>
                        <a:pt x="1019012" y="394503"/>
                      </a:cubicBezTo>
                      <a:close/>
                      <a:moveTo>
                        <a:pt x="999602" y="394503"/>
                      </a:moveTo>
                      <a:cubicBezTo>
                        <a:pt x="1002999" y="394503"/>
                        <a:pt x="1005910" y="397281"/>
                        <a:pt x="1005910" y="401171"/>
                      </a:cubicBezTo>
                      <a:cubicBezTo>
                        <a:pt x="1005910" y="405060"/>
                        <a:pt x="1002999" y="408394"/>
                        <a:pt x="999602" y="408394"/>
                      </a:cubicBezTo>
                      <a:cubicBezTo>
                        <a:pt x="996206" y="408394"/>
                        <a:pt x="993779" y="405060"/>
                        <a:pt x="993779" y="401171"/>
                      </a:cubicBezTo>
                      <a:cubicBezTo>
                        <a:pt x="993779" y="397281"/>
                        <a:pt x="996206" y="394503"/>
                        <a:pt x="999602" y="394503"/>
                      </a:cubicBezTo>
                      <a:close/>
                      <a:moveTo>
                        <a:pt x="980678" y="394503"/>
                      </a:moveTo>
                      <a:cubicBezTo>
                        <a:pt x="984074" y="394503"/>
                        <a:pt x="986986" y="397281"/>
                        <a:pt x="986986" y="401171"/>
                      </a:cubicBezTo>
                      <a:cubicBezTo>
                        <a:pt x="986986" y="405060"/>
                        <a:pt x="984074" y="408394"/>
                        <a:pt x="980678" y="408394"/>
                      </a:cubicBezTo>
                      <a:cubicBezTo>
                        <a:pt x="977281" y="408394"/>
                        <a:pt x="974370" y="405060"/>
                        <a:pt x="974370" y="401171"/>
                      </a:cubicBezTo>
                      <a:cubicBezTo>
                        <a:pt x="974370" y="397281"/>
                        <a:pt x="977281" y="394503"/>
                        <a:pt x="980678" y="394503"/>
                      </a:cubicBezTo>
                      <a:close/>
                      <a:moveTo>
                        <a:pt x="961268" y="394503"/>
                      </a:moveTo>
                      <a:cubicBezTo>
                        <a:pt x="964665" y="394503"/>
                        <a:pt x="967576" y="397281"/>
                        <a:pt x="967576" y="401171"/>
                      </a:cubicBezTo>
                      <a:cubicBezTo>
                        <a:pt x="967576" y="405060"/>
                        <a:pt x="964665" y="408394"/>
                        <a:pt x="961268" y="408394"/>
                      </a:cubicBezTo>
                      <a:cubicBezTo>
                        <a:pt x="957871" y="408394"/>
                        <a:pt x="955445" y="405060"/>
                        <a:pt x="955445" y="401171"/>
                      </a:cubicBezTo>
                      <a:cubicBezTo>
                        <a:pt x="955445" y="397281"/>
                        <a:pt x="957871" y="394503"/>
                        <a:pt x="961268" y="394503"/>
                      </a:cubicBezTo>
                      <a:close/>
                      <a:moveTo>
                        <a:pt x="942343" y="394503"/>
                      </a:moveTo>
                      <a:cubicBezTo>
                        <a:pt x="945740" y="394503"/>
                        <a:pt x="948652" y="397281"/>
                        <a:pt x="948652" y="401171"/>
                      </a:cubicBezTo>
                      <a:cubicBezTo>
                        <a:pt x="948652" y="405060"/>
                        <a:pt x="945740" y="408394"/>
                        <a:pt x="942343" y="408394"/>
                      </a:cubicBezTo>
                      <a:cubicBezTo>
                        <a:pt x="938947" y="408394"/>
                        <a:pt x="936035" y="405060"/>
                        <a:pt x="936035" y="401171"/>
                      </a:cubicBezTo>
                      <a:cubicBezTo>
                        <a:pt x="936035" y="397281"/>
                        <a:pt x="938947" y="394503"/>
                        <a:pt x="942343" y="394503"/>
                      </a:cubicBezTo>
                      <a:close/>
                      <a:moveTo>
                        <a:pt x="808416" y="394503"/>
                      </a:moveTo>
                      <a:cubicBezTo>
                        <a:pt x="811813" y="394503"/>
                        <a:pt x="814724" y="397281"/>
                        <a:pt x="814724" y="401171"/>
                      </a:cubicBezTo>
                      <a:cubicBezTo>
                        <a:pt x="814724" y="405060"/>
                        <a:pt x="811813" y="408394"/>
                        <a:pt x="808416" y="408394"/>
                      </a:cubicBezTo>
                      <a:cubicBezTo>
                        <a:pt x="805020" y="408394"/>
                        <a:pt x="802108" y="405060"/>
                        <a:pt x="802108" y="401171"/>
                      </a:cubicBezTo>
                      <a:cubicBezTo>
                        <a:pt x="802108" y="397281"/>
                        <a:pt x="805020" y="394503"/>
                        <a:pt x="808416" y="394503"/>
                      </a:cubicBezTo>
                      <a:close/>
                      <a:moveTo>
                        <a:pt x="789492" y="394503"/>
                      </a:moveTo>
                      <a:cubicBezTo>
                        <a:pt x="792888" y="394503"/>
                        <a:pt x="795315" y="397281"/>
                        <a:pt x="795315" y="401171"/>
                      </a:cubicBezTo>
                      <a:cubicBezTo>
                        <a:pt x="795315" y="405060"/>
                        <a:pt x="792888" y="408394"/>
                        <a:pt x="789492" y="408394"/>
                      </a:cubicBezTo>
                      <a:cubicBezTo>
                        <a:pt x="786095" y="408394"/>
                        <a:pt x="783184" y="405060"/>
                        <a:pt x="783184" y="401171"/>
                      </a:cubicBezTo>
                      <a:cubicBezTo>
                        <a:pt x="783184" y="397281"/>
                        <a:pt x="786095" y="394503"/>
                        <a:pt x="789492" y="394503"/>
                      </a:cubicBezTo>
                      <a:close/>
                      <a:moveTo>
                        <a:pt x="426044" y="394503"/>
                      </a:moveTo>
                      <a:cubicBezTo>
                        <a:pt x="429441" y="394503"/>
                        <a:pt x="431867" y="397281"/>
                        <a:pt x="431867" y="401171"/>
                      </a:cubicBezTo>
                      <a:cubicBezTo>
                        <a:pt x="431867" y="405060"/>
                        <a:pt x="429441" y="408394"/>
                        <a:pt x="426044" y="408394"/>
                      </a:cubicBezTo>
                      <a:cubicBezTo>
                        <a:pt x="422647" y="408394"/>
                        <a:pt x="419736" y="405060"/>
                        <a:pt x="419736" y="401171"/>
                      </a:cubicBezTo>
                      <a:cubicBezTo>
                        <a:pt x="419736" y="397281"/>
                        <a:pt x="422647" y="394503"/>
                        <a:pt x="426044" y="394503"/>
                      </a:cubicBezTo>
                      <a:close/>
                      <a:moveTo>
                        <a:pt x="406634" y="394503"/>
                      </a:moveTo>
                      <a:cubicBezTo>
                        <a:pt x="410031" y="394503"/>
                        <a:pt x="412943" y="397281"/>
                        <a:pt x="412943" y="401171"/>
                      </a:cubicBezTo>
                      <a:cubicBezTo>
                        <a:pt x="412943" y="405060"/>
                        <a:pt x="410031" y="408394"/>
                        <a:pt x="406634" y="408394"/>
                      </a:cubicBezTo>
                      <a:cubicBezTo>
                        <a:pt x="403238" y="408394"/>
                        <a:pt x="400326" y="405060"/>
                        <a:pt x="400326" y="401171"/>
                      </a:cubicBezTo>
                      <a:cubicBezTo>
                        <a:pt x="400326" y="397281"/>
                        <a:pt x="403238" y="394503"/>
                        <a:pt x="406634" y="394503"/>
                      </a:cubicBezTo>
                      <a:close/>
                      <a:moveTo>
                        <a:pt x="387710" y="394503"/>
                      </a:moveTo>
                      <a:cubicBezTo>
                        <a:pt x="391107" y="394503"/>
                        <a:pt x="393533" y="397281"/>
                        <a:pt x="393533" y="401171"/>
                      </a:cubicBezTo>
                      <a:cubicBezTo>
                        <a:pt x="393533" y="405060"/>
                        <a:pt x="391107" y="408394"/>
                        <a:pt x="387710" y="408394"/>
                      </a:cubicBezTo>
                      <a:cubicBezTo>
                        <a:pt x="384313" y="408394"/>
                        <a:pt x="381402" y="405060"/>
                        <a:pt x="381402" y="401171"/>
                      </a:cubicBezTo>
                      <a:cubicBezTo>
                        <a:pt x="381402" y="397281"/>
                        <a:pt x="384313" y="394503"/>
                        <a:pt x="387710" y="394503"/>
                      </a:cubicBezTo>
                      <a:close/>
                      <a:moveTo>
                        <a:pt x="368300" y="394503"/>
                      </a:moveTo>
                      <a:cubicBezTo>
                        <a:pt x="371697" y="394503"/>
                        <a:pt x="374608" y="397281"/>
                        <a:pt x="374608" y="401171"/>
                      </a:cubicBezTo>
                      <a:cubicBezTo>
                        <a:pt x="374608" y="405060"/>
                        <a:pt x="371697" y="408394"/>
                        <a:pt x="368300" y="408394"/>
                      </a:cubicBezTo>
                      <a:cubicBezTo>
                        <a:pt x="364903" y="408394"/>
                        <a:pt x="362477" y="405060"/>
                        <a:pt x="362477" y="401171"/>
                      </a:cubicBezTo>
                      <a:cubicBezTo>
                        <a:pt x="362477" y="397281"/>
                        <a:pt x="364903" y="394503"/>
                        <a:pt x="368300" y="394503"/>
                      </a:cubicBezTo>
                      <a:close/>
                      <a:moveTo>
                        <a:pt x="349376" y="394503"/>
                      </a:moveTo>
                      <a:cubicBezTo>
                        <a:pt x="352772" y="394503"/>
                        <a:pt x="355684" y="397281"/>
                        <a:pt x="355684" y="401171"/>
                      </a:cubicBezTo>
                      <a:cubicBezTo>
                        <a:pt x="355684" y="405060"/>
                        <a:pt x="352772" y="408394"/>
                        <a:pt x="349376" y="408394"/>
                      </a:cubicBezTo>
                      <a:cubicBezTo>
                        <a:pt x="345979" y="408394"/>
                        <a:pt x="343068" y="405060"/>
                        <a:pt x="343068" y="401171"/>
                      </a:cubicBezTo>
                      <a:cubicBezTo>
                        <a:pt x="343068" y="397281"/>
                        <a:pt x="345979" y="394503"/>
                        <a:pt x="349376" y="394503"/>
                      </a:cubicBezTo>
                      <a:close/>
                      <a:moveTo>
                        <a:pt x="329966" y="394503"/>
                      </a:moveTo>
                      <a:cubicBezTo>
                        <a:pt x="333363" y="394503"/>
                        <a:pt x="336274" y="397281"/>
                        <a:pt x="336274" y="401171"/>
                      </a:cubicBezTo>
                      <a:cubicBezTo>
                        <a:pt x="336274" y="405060"/>
                        <a:pt x="333363" y="408394"/>
                        <a:pt x="329966" y="408394"/>
                      </a:cubicBezTo>
                      <a:cubicBezTo>
                        <a:pt x="326569" y="408394"/>
                        <a:pt x="324143" y="405060"/>
                        <a:pt x="324143" y="401171"/>
                      </a:cubicBezTo>
                      <a:cubicBezTo>
                        <a:pt x="324143" y="397281"/>
                        <a:pt x="326569" y="394503"/>
                        <a:pt x="329966" y="394503"/>
                      </a:cubicBezTo>
                      <a:close/>
                      <a:moveTo>
                        <a:pt x="311041" y="394503"/>
                      </a:moveTo>
                      <a:cubicBezTo>
                        <a:pt x="314438" y="394503"/>
                        <a:pt x="317350" y="397281"/>
                        <a:pt x="317350" y="401171"/>
                      </a:cubicBezTo>
                      <a:cubicBezTo>
                        <a:pt x="317350" y="405060"/>
                        <a:pt x="314438" y="408394"/>
                        <a:pt x="311041" y="408394"/>
                      </a:cubicBezTo>
                      <a:cubicBezTo>
                        <a:pt x="307645" y="408394"/>
                        <a:pt x="304733" y="405060"/>
                        <a:pt x="304733" y="401171"/>
                      </a:cubicBezTo>
                      <a:cubicBezTo>
                        <a:pt x="304733" y="397281"/>
                        <a:pt x="307645" y="394503"/>
                        <a:pt x="311041" y="394503"/>
                      </a:cubicBezTo>
                      <a:close/>
                      <a:moveTo>
                        <a:pt x="292117" y="394503"/>
                      </a:moveTo>
                      <a:cubicBezTo>
                        <a:pt x="295514" y="394503"/>
                        <a:pt x="297940" y="397281"/>
                        <a:pt x="297940" y="401171"/>
                      </a:cubicBezTo>
                      <a:cubicBezTo>
                        <a:pt x="297940" y="405060"/>
                        <a:pt x="295514" y="408394"/>
                        <a:pt x="292117" y="408394"/>
                      </a:cubicBezTo>
                      <a:cubicBezTo>
                        <a:pt x="288720" y="408394"/>
                        <a:pt x="285809" y="405060"/>
                        <a:pt x="285809" y="401171"/>
                      </a:cubicBezTo>
                      <a:cubicBezTo>
                        <a:pt x="285809" y="397281"/>
                        <a:pt x="288720" y="394503"/>
                        <a:pt x="292117" y="394503"/>
                      </a:cubicBezTo>
                      <a:close/>
                      <a:moveTo>
                        <a:pt x="272707" y="394503"/>
                      </a:moveTo>
                      <a:cubicBezTo>
                        <a:pt x="276104" y="394503"/>
                        <a:pt x="279015" y="397281"/>
                        <a:pt x="279015" y="401171"/>
                      </a:cubicBezTo>
                      <a:cubicBezTo>
                        <a:pt x="279015" y="405060"/>
                        <a:pt x="276104" y="408394"/>
                        <a:pt x="272707" y="408394"/>
                      </a:cubicBezTo>
                      <a:cubicBezTo>
                        <a:pt x="269310" y="408394"/>
                        <a:pt x="266399" y="405060"/>
                        <a:pt x="266399" y="401171"/>
                      </a:cubicBezTo>
                      <a:cubicBezTo>
                        <a:pt x="266399" y="397281"/>
                        <a:pt x="269310" y="394503"/>
                        <a:pt x="272707" y="394503"/>
                      </a:cubicBezTo>
                      <a:close/>
                      <a:moveTo>
                        <a:pt x="253783" y="394503"/>
                      </a:moveTo>
                      <a:cubicBezTo>
                        <a:pt x="257179" y="394503"/>
                        <a:pt x="259606" y="397281"/>
                        <a:pt x="259606" y="401171"/>
                      </a:cubicBezTo>
                      <a:cubicBezTo>
                        <a:pt x="259606" y="405060"/>
                        <a:pt x="257179" y="408394"/>
                        <a:pt x="253783" y="408394"/>
                      </a:cubicBezTo>
                      <a:cubicBezTo>
                        <a:pt x="250386" y="408394"/>
                        <a:pt x="247475" y="405060"/>
                        <a:pt x="247475" y="401171"/>
                      </a:cubicBezTo>
                      <a:cubicBezTo>
                        <a:pt x="247475" y="397281"/>
                        <a:pt x="250386" y="394503"/>
                        <a:pt x="253783" y="394503"/>
                      </a:cubicBezTo>
                      <a:close/>
                      <a:moveTo>
                        <a:pt x="234373" y="394503"/>
                      </a:moveTo>
                      <a:cubicBezTo>
                        <a:pt x="237770" y="394503"/>
                        <a:pt x="240681" y="397281"/>
                        <a:pt x="240681" y="401171"/>
                      </a:cubicBezTo>
                      <a:cubicBezTo>
                        <a:pt x="240681" y="405060"/>
                        <a:pt x="237770" y="408394"/>
                        <a:pt x="234373" y="408394"/>
                      </a:cubicBezTo>
                      <a:cubicBezTo>
                        <a:pt x="230976" y="408394"/>
                        <a:pt x="228550" y="405060"/>
                        <a:pt x="228550" y="401171"/>
                      </a:cubicBezTo>
                      <a:cubicBezTo>
                        <a:pt x="228550" y="397281"/>
                        <a:pt x="230976" y="394503"/>
                        <a:pt x="234373" y="394503"/>
                      </a:cubicBezTo>
                      <a:close/>
                      <a:moveTo>
                        <a:pt x="885085" y="375611"/>
                      </a:moveTo>
                      <a:cubicBezTo>
                        <a:pt x="886540" y="375611"/>
                        <a:pt x="887996" y="377278"/>
                        <a:pt x="887996" y="379501"/>
                      </a:cubicBezTo>
                      <a:cubicBezTo>
                        <a:pt x="887996" y="381168"/>
                        <a:pt x="886540" y="382835"/>
                        <a:pt x="885085" y="382835"/>
                      </a:cubicBezTo>
                      <a:cubicBezTo>
                        <a:pt x="883144" y="382835"/>
                        <a:pt x="881688" y="381168"/>
                        <a:pt x="881688" y="379501"/>
                      </a:cubicBezTo>
                      <a:cubicBezTo>
                        <a:pt x="881688" y="377278"/>
                        <a:pt x="883144" y="375611"/>
                        <a:pt x="885085" y="375611"/>
                      </a:cubicBezTo>
                      <a:close/>
                      <a:moveTo>
                        <a:pt x="1207545" y="375316"/>
                      </a:moveTo>
                      <a:lnTo>
                        <a:pt x="1208499" y="384779"/>
                      </a:lnTo>
                      <a:lnTo>
                        <a:pt x="1203890" y="379501"/>
                      </a:lnTo>
                      <a:close/>
                      <a:moveTo>
                        <a:pt x="1191273" y="372278"/>
                      </a:moveTo>
                      <a:cubicBezTo>
                        <a:pt x="1194670" y="372278"/>
                        <a:pt x="1197096" y="375611"/>
                        <a:pt x="1197096" y="379501"/>
                      </a:cubicBezTo>
                      <a:cubicBezTo>
                        <a:pt x="1197096" y="383390"/>
                        <a:pt x="1194670" y="386724"/>
                        <a:pt x="1191273" y="386724"/>
                      </a:cubicBezTo>
                      <a:cubicBezTo>
                        <a:pt x="1187392" y="386724"/>
                        <a:pt x="1184965" y="383390"/>
                        <a:pt x="1184965" y="379501"/>
                      </a:cubicBezTo>
                      <a:cubicBezTo>
                        <a:pt x="1184965" y="375611"/>
                        <a:pt x="1187392" y="372278"/>
                        <a:pt x="1191273" y="372278"/>
                      </a:cubicBezTo>
                      <a:close/>
                      <a:moveTo>
                        <a:pt x="1171864" y="372278"/>
                      </a:moveTo>
                      <a:cubicBezTo>
                        <a:pt x="1175260" y="372278"/>
                        <a:pt x="1178172" y="375611"/>
                        <a:pt x="1178172" y="379501"/>
                      </a:cubicBezTo>
                      <a:cubicBezTo>
                        <a:pt x="1178172" y="383390"/>
                        <a:pt x="1175260" y="386724"/>
                        <a:pt x="1171864" y="386724"/>
                      </a:cubicBezTo>
                      <a:cubicBezTo>
                        <a:pt x="1168467" y="386724"/>
                        <a:pt x="1165556" y="383390"/>
                        <a:pt x="1165556" y="379501"/>
                      </a:cubicBezTo>
                      <a:cubicBezTo>
                        <a:pt x="1165556" y="375611"/>
                        <a:pt x="1168467" y="372278"/>
                        <a:pt x="1171864" y="372278"/>
                      </a:cubicBezTo>
                      <a:close/>
                      <a:moveTo>
                        <a:pt x="1152939" y="372278"/>
                      </a:moveTo>
                      <a:cubicBezTo>
                        <a:pt x="1156336" y="372278"/>
                        <a:pt x="1158762" y="375611"/>
                        <a:pt x="1158762" y="379501"/>
                      </a:cubicBezTo>
                      <a:cubicBezTo>
                        <a:pt x="1158762" y="383390"/>
                        <a:pt x="1156336" y="386724"/>
                        <a:pt x="1152939" y="386724"/>
                      </a:cubicBezTo>
                      <a:cubicBezTo>
                        <a:pt x="1149543" y="386724"/>
                        <a:pt x="1146631" y="383390"/>
                        <a:pt x="1146631" y="379501"/>
                      </a:cubicBezTo>
                      <a:cubicBezTo>
                        <a:pt x="1146631" y="375611"/>
                        <a:pt x="1149543" y="372278"/>
                        <a:pt x="1152939" y="372278"/>
                      </a:cubicBezTo>
                      <a:close/>
                      <a:moveTo>
                        <a:pt x="1133529" y="372278"/>
                      </a:moveTo>
                      <a:cubicBezTo>
                        <a:pt x="1136926" y="372278"/>
                        <a:pt x="1139838" y="375611"/>
                        <a:pt x="1139838" y="379501"/>
                      </a:cubicBezTo>
                      <a:cubicBezTo>
                        <a:pt x="1139838" y="383390"/>
                        <a:pt x="1136926" y="386724"/>
                        <a:pt x="1133529" y="386724"/>
                      </a:cubicBezTo>
                      <a:cubicBezTo>
                        <a:pt x="1130133" y="386724"/>
                        <a:pt x="1127221" y="383390"/>
                        <a:pt x="1127221" y="379501"/>
                      </a:cubicBezTo>
                      <a:cubicBezTo>
                        <a:pt x="1127221" y="375611"/>
                        <a:pt x="1130133" y="372278"/>
                        <a:pt x="1133529" y="372278"/>
                      </a:cubicBezTo>
                      <a:close/>
                      <a:moveTo>
                        <a:pt x="1114605" y="372278"/>
                      </a:moveTo>
                      <a:cubicBezTo>
                        <a:pt x="1118002" y="372278"/>
                        <a:pt x="1120913" y="375611"/>
                        <a:pt x="1120913" y="379501"/>
                      </a:cubicBezTo>
                      <a:cubicBezTo>
                        <a:pt x="1120913" y="383390"/>
                        <a:pt x="1118002" y="386724"/>
                        <a:pt x="1114605" y="386724"/>
                      </a:cubicBezTo>
                      <a:cubicBezTo>
                        <a:pt x="1111208" y="386724"/>
                        <a:pt x="1108297" y="383390"/>
                        <a:pt x="1108297" y="379501"/>
                      </a:cubicBezTo>
                      <a:cubicBezTo>
                        <a:pt x="1108297" y="375611"/>
                        <a:pt x="1111208" y="372278"/>
                        <a:pt x="1114605" y="372278"/>
                      </a:cubicBezTo>
                      <a:close/>
                      <a:moveTo>
                        <a:pt x="1095195" y="372278"/>
                      </a:moveTo>
                      <a:cubicBezTo>
                        <a:pt x="1098592" y="372278"/>
                        <a:pt x="1101503" y="375611"/>
                        <a:pt x="1101503" y="379501"/>
                      </a:cubicBezTo>
                      <a:cubicBezTo>
                        <a:pt x="1101503" y="383390"/>
                        <a:pt x="1098592" y="386724"/>
                        <a:pt x="1095195" y="386724"/>
                      </a:cubicBezTo>
                      <a:cubicBezTo>
                        <a:pt x="1091799" y="386724"/>
                        <a:pt x="1089372" y="383390"/>
                        <a:pt x="1089372" y="379501"/>
                      </a:cubicBezTo>
                      <a:cubicBezTo>
                        <a:pt x="1089372" y="375611"/>
                        <a:pt x="1091799" y="372278"/>
                        <a:pt x="1095195" y="372278"/>
                      </a:cubicBezTo>
                      <a:close/>
                      <a:moveTo>
                        <a:pt x="1057346" y="372278"/>
                      </a:moveTo>
                      <a:cubicBezTo>
                        <a:pt x="1060743" y="372278"/>
                        <a:pt x="1063169" y="375611"/>
                        <a:pt x="1063169" y="379501"/>
                      </a:cubicBezTo>
                      <a:cubicBezTo>
                        <a:pt x="1063169" y="383390"/>
                        <a:pt x="1060743" y="386724"/>
                        <a:pt x="1057346" y="386724"/>
                      </a:cubicBezTo>
                      <a:cubicBezTo>
                        <a:pt x="1053950" y="386724"/>
                        <a:pt x="1051038" y="383390"/>
                        <a:pt x="1051038" y="379501"/>
                      </a:cubicBezTo>
                      <a:cubicBezTo>
                        <a:pt x="1051038" y="375611"/>
                        <a:pt x="1053950" y="372278"/>
                        <a:pt x="1057346" y="372278"/>
                      </a:cubicBezTo>
                      <a:close/>
                      <a:moveTo>
                        <a:pt x="1037936" y="372278"/>
                      </a:moveTo>
                      <a:cubicBezTo>
                        <a:pt x="1041333" y="372278"/>
                        <a:pt x="1044245" y="375611"/>
                        <a:pt x="1044245" y="379501"/>
                      </a:cubicBezTo>
                      <a:cubicBezTo>
                        <a:pt x="1044245" y="383390"/>
                        <a:pt x="1041333" y="386724"/>
                        <a:pt x="1037936" y="386724"/>
                      </a:cubicBezTo>
                      <a:cubicBezTo>
                        <a:pt x="1034540" y="386724"/>
                        <a:pt x="1031628" y="383390"/>
                        <a:pt x="1031628" y="379501"/>
                      </a:cubicBezTo>
                      <a:cubicBezTo>
                        <a:pt x="1031628" y="375611"/>
                        <a:pt x="1034540" y="372278"/>
                        <a:pt x="1037936" y="372278"/>
                      </a:cubicBezTo>
                      <a:close/>
                      <a:moveTo>
                        <a:pt x="999602" y="372278"/>
                      </a:moveTo>
                      <a:cubicBezTo>
                        <a:pt x="1002999" y="372278"/>
                        <a:pt x="1005910" y="375611"/>
                        <a:pt x="1005910" y="379501"/>
                      </a:cubicBezTo>
                      <a:cubicBezTo>
                        <a:pt x="1005910" y="383390"/>
                        <a:pt x="1002999" y="386724"/>
                        <a:pt x="999602" y="386724"/>
                      </a:cubicBezTo>
                      <a:cubicBezTo>
                        <a:pt x="996206" y="386724"/>
                        <a:pt x="993779" y="383390"/>
                        <a:pt x="993779" y="379501"/>
                      </a:cubicBezTo>
                      <a:cubicBezTo>
                        <a:pt x="993779" y="375611"/>
                        <a:pt x="996206" y="372278"/>
                        <a:pt x="999602" y="372278"/>
                      </a:cubicBezTo>
                      <a:close/>
                      <a:moveTo>
                        <a:pt x="980678" y="372278"/>
                      </a:moveTo>
                      <a:cubicBezTo>
                        <a:pt x="984074" y="372278"/>
                        <a:pt x="986986" y="375611"/>
                        <a:pt x="986986" y="379501"/>
                      </a:cubicBezTo>
                      <a:cubicBezTo>
                        <a:pt x="986986" y="383390"/>
                        <a:pt x="984074" y="386724"/>
                        <a:pt x="980678" y="386724"/>
                      </a:cubicBezTo>
                      <a:cubicBezTo>
                        <a:pt x="977281" y="386724"/>
                        <a:pt x="974370" y="383390"/>
                        <a:pt x="974370" y="379501"/>
                      </a:cubicBezTo>
                      <a:cubicBezTo>
                        <a:pt x="974370" y="375611"/>
                        <a:pt x="977281" y="372278"/>
                        <a:pt x="980678" y="372278"/>
                      </a:cubicBezTo>
                      <a:close/>
                      <a:moveTo>
                        <a:pt x="961268" y="372278"/>
                      </a:moveTo>
                      <a:cubicBezTo>
                        <a:pt x="964665" y="372278"/>
                        <a:pt x="967576" y="375611"/>
                        <a:pt x="967576" y="379501"/>
                      </a:cubicBezTo>
                      <a:cubicBezTo>
                        <a:pt x="967576" y="383390"/>
                        <a:pt x="964665" y="386724"/>
                        <a:pt x="961268" y="386724"/>
                      </a:cubicBezTo>
                      <a:cubicBezTo>
                        <a:pt x="957871" y="386724"/>
                        <a:pt x="955445" y="383390"/>
                        <a:pt x="955445" y="379501"/>
                      </a:cubicBezTo>
                      <a:cubicBezTo>
                        <a:pt x="955445" y="375611"/>
                        <a:pt x="957871" y="372278"/>
                        <a:pt x="961268" y="372278"/>
                      </a:cubicBezTo>
                      <a:close/>
                      <a:moveTo>
                        <a:pt x="942343" y="372278"/>
                      </a:moveTo>
                      <a:cubicBezTo>
                        <a:pt x="945740" y="372278"/>
                        <a:pt x="948652" y="375611"/>
                        <a:pt x="948652" y="379501"/>
                      </a:cubicBezTo>
                      <a:cubicBezTo>
                        <a:pt x="948652" y="383390"/>
                        <a:pt x="945740" y="386724"/>
                        <a:pt x="942343" y="386724"/>
                      </a:cubicBezTo>
                      <a:cubicBezTo>
                        <a:pt x="938947" y="386724"/>
                        <a:pt x="936035" y="383390"/>
                        <a:pt x="936035" y="379501"/>
                      </a:cubicBezTo>
                      <a:cubicBezTo>
                        <a:pt x="936035" y="375611"/>
                        <a:pt x="938947" y="372278"/>
                        <a:pt x="942343" y="372278"/>
                      </a:cubicBezTo>
                      <a:close/>
                      <a:moveTo>
                        <a:pt x="923419" y="372278"/>
                      </a:moveTo>
                      <a:cubicBezTo>
                        <a:pt x="926816" y="372278"/>
                        <a:pt x="929242" y="375611"/>
                        <a:pt x="929242" y="379501"/>
                      </a:cubicBezTo>
                      <a:cubicBezTo>
                        <a:pt x="929242" y="383390"/>
                        <a:pt x="926816" y="386724"/>
                        <a:pt x="923419" y="386724"/>
                      </a:cubicBezTo>
                      <a:cubicBezTo>
                        <a:pt x="920022" y="386724"/>
                        <a:pt x="917111" y="383390"/>
                        <a:pt x="917111" y="379501"/>
                      </a:cubicBezTo>
                      <a:cubicBezTo>
                        <a:pt x="917111" y="375611"/>
                        <a:pt x="920022" y="372278"/>
                        <a:pt x="923419" y="372278"/>
                      </a:cubicBezTo>
                      <a:close/>
                      <a:moveTo>
                        <a:pt x="827341" y="372278"/>
                      </a:moveTo>
                      <a:cubicBezTo>
                        <a:pt x="830737" y="372278"/>
                        <a:pt x="833649" y="375611"/>
                        <a:pt x="833649" y="379501"/>
                      </a:cubicBezTo>
                      <a:cubicBezTo>
                        <a:pt x="833649" y="383390"/>
                        <a:pt x="830737" y="386724"/>
                        <a:pt x="827341" y="386724"/>
                      </a:cubicBezTo>
                      <a:cubicBezTo>
                        <a:pt x="823944" y="386724"/>
                        <a:pt x="821518" y="383390"/>
                        <a:pt x="821518" y="379501"/>
                      </a:cubicBezTo>
                      <a:cubicBezTo>
                        <a:pt x="821518" y="375611"/>
                        <a:pt x="823944" y="372278"/>
                        <a:pt x="827341" y="372278"/>
                      </a:cubicBezTo>
                      <a:close/>
                      <a:moveTo>
                        <a:pt x="808416" y="372278"/>
                      </a:moveTo>
                      <a:cubicBezTo>
                        <a:pt x="811813" y="372278"/>
                        <a:pt x="814724" y="375611"/>
                        <a:pt x="814724" y="379501"/>
                      </a:cubicBezTo>
                      <a:cubicBezTo>
                        <a:pt x="814724" y="383390"/>
                        <a:pt x="811813" y="386724"/>
                        <a:pt x="808416" y="386724"/>
                      </a:cubicBezTo>
                      <a:cubicBezTo>
                        <a:pt x="805020" y="386724"/>
                        <a:pt x="802108" y="383390"/>
                        <a:pt x="802108" y="379501"/>
                      </a:cubicBezTo>
                      <a:cubicBezTo>
                        <a:pt x="802108" y="375611"/>
                        <a:pt x="805020" y="372278"/>
                        <a:pt x="808416" y="372278"/>
                      </a:cubicBezTo>
                      <a:close/>
                      <a:moveTo>
                        <a:pt x="789492" y="372278"/>
                      </a:moveTo>
                      <a:cubicBezTo>
                        <a:pt x="792888" y="372278"/>
                        <a:pt x="795315" y="375611"/>
                        <a:pt x="795315" y="379501"/>
                      </a:cubicBezTo>
                      <a:cubicBezTo>
                        <a:pt x="795315" y="383390"/>
                        <a:pt x="792888" y="386724"/>
                        <a:pt x="789492" y="386724"/>
                      </a:cubicBezTo>
                      <a:cubicBezTo>
                        <a:pt x="786095" y="386724"/>
                        <a:pt x="783184" y="383390"/>
                        <a:pt x="783184" y="379501"/>
                      </a:cubicBezTo>
                      <a:cubicBezTo>
                        <a:pt x="783184" y="375611"/>
                        <a:pt x="786095" y="372278"/>
                        <a:pt x="789492" y="372278"/>
                      </a:cubicBezTo>
                      <a:close/>
                      <a:moveTo>
                        <a:pt x="463893" y="372278"/>
                      </a:moveTo>
                      <a:cubicBezTo>
                        <a:pt x="467290" y="372278"/>
                        <a:pt x="470201" y="375611"/>
                        <a:pt x="470201" y="379501"/>
                      </a:cubicBezTo>
                      <a:cubicBezTo>
                        <a:pt x="470201" y="383390"/>
                        <a:pt x="467290" y="386724"/>
                        <a:pt x="463893" y="386724"/>
                      </a:cubicBezTo>
                      <a:cubicBezTo>
                        <a:pt x="460497" y="386724"/>
                        <a:pt x="458070" y="383390"/>
                        <a:pt x="458070" y="379501"/>
                      </a:cubicBezTo>
                      <a:cubicBezTo>
                        <a:pt x="458070" y="375611"/>
                        <a:pt x="460497" y="372278"/>
                        <a:pt x="463893" y="372278"/>
                      </a:cubicBezTo>
                      <a:close/>
                      <a:moveTo>
                        <a:pt x="444969" y="372278"/>
                      </a:moveTo>
                      <a:cubicBezTo>
                        <a:pt x="448365" y="372278"/>
                        <a:pt x="451277" y="375611"/>
                        <a:pt x="451277" y="379501"/>
                      </a:cubicBezTo>
                      <a:cubicBezTo>
                        <a:pt x="451277" y="383390"/>
                        <a:pt x="448365" y="386724"/>
                        <a:pt x="444969" y="386724"/>
                      </a:cubicBezTo>
                      <a:cubicBezTo>
                        <a:pt x="441572" y="386724"/>
                        <a:pt x="438661" y="383390"/>
                        <a:pt x="438661" y="379501"/>
                      </a:cubicBezTo>
                      <a:cubicBezTo>
                        <a:pt x="438661" y="375611"/>
                        <a:pt x="441572" y="372278"/>
                        <a:pt x="444969" y="372278"/>
                      </a:cubicBezTo>
                      <a:close/>
                      <a:moveTo>
                        <a:pt x="426044" y="372278"/>
                      </a:moveTo>
                      <a:cubicBezTo>
                        <a:pt x="429441" y="372278"/>
                        <a:pt x="431867" y="375611"/>
                        <a:pt x="431867" y="379501"/>
                      </a:cubicBezTo>
                      <a:cubicBezTo>
                        <a:pt x="431867" y="383390"/>
                        <a:pt x="429441" y="386724"/>
                        <a:pt x="426044" y="386724"/>
                      </a:cubicBezTo>
                      <a:cubicBezTo>
                        <a:pt x="422647" y="386724"/>
                        <a:pt x="419736" y="383390"/>
                        <a:pt x="419736" y="379501"/>
                      </a:cubicBezTo>
                      <a:cubicBezTo>
                        <a:pt x="419736" y="375611"/>
                        <a:pt x="422647" y="372278"/>
                        <a:pt x="426044" y="372278"/>
                      </a:cubicBezTo>
                      <a:close/>
                      <a:moveTo>
                        <a:pt x="406634" y="372278"/>
                      </a:moveTo>
                      <a:cubicBezTo>
                        <a:pt x="410031" y="372278"/>
                        <a:pt x="412943" y="375611"/>
                        <a:pt x="412943" y="379501"/>
                      </a:cubicBezTo>
                      <a:cubicBezTo>
                        <a:pt x="412943" y="383390"/>
                        <a:pt x="410031" y="386724"/>
                        <a:pt x="406634" y="386724"/>
                      </a:cubicBezTo>
                      <a:cubicBezTo>
                        <a:pt x="403238" y="386724"/>
                        <a:pt x="400326" y="383390"/>
                        <a:pt x="400326" y="379501"/>
                      </a:cubicBezTo>
                      <a:cubicBezTo>
                        <a:pt x="400326" y="375611"/>
                        <a:pt x="403238" y="372278"/>
                        <a:pt x="406634" y="372278"/>
                      </a:cubicBezTo>
                      <a:close/>
                      <a:moveTo>
                        <a:pt x="387710" y="372278"/>
                      </a:moveTo>
                      <a:cubicBezTo>
                        <a:pt x="391107" y="372278"/>
                        <a:pt x="393533" y="375611"/>
                        <a:pt x="393533" y="379501"/>
                      </a:cubicBezTo>
                      <a:cubicBezTo>
                        <a:pt x="393533" y="383390"/>
                        <a:pt x="391107" y="386724"/>
                        <a:pt x="387710" y="386724"/>
                      </a:cubicBezTo>
                      <a:cubicBezTo>
                        <a:pt x="384313" y="386724"/>
                        <a:pt x="381402" y="383390"/>
                        <a:pt x="381402" y="379501"/>
                      </a:cubicBezTo>
                      <a:cubicBezTo>
                        <a:pt x="381402" y="375611"/>
                        <a:pt x="384313" y="372278"/>
                        <a:pt x="387710" y="372278"/>
                      </a:cubicBezTo>
                      <a:close/>
                      <a:moveTo>
                        <a:pt x="368300" y="372278"/>
                      </a:moveTo>
                      <a:cubicBezTo>
                        <a:pt x="371697" y="372278"/>
                        <a:pt x="374608" y="375611"/>
                        <a:pt x="374608" y="379501"/>
                      </a:cubicBezTo>
                      <a:cubicBezTo>
                        <a:pt x="374608" y="383390"/>
                        <a:pt x="371697" y="386724"/>
                        <a:pt x="368300" y="386724"/>
                      </a:cubicBezTo>
                      <a:cubicBezTo>
                        <a:pt x="364903" y="386724"/>
                        <a:pt x="362477" y="383390"/>
                        <a:pt x="362477" y="379501"/>
                      </a:cubicBezTo>
                      <a:cubicBezTo>
                        <a:pt x="362477" y="375611"/>
                        <a:pt x="364903" y="372278"/>
                        <a:pt x="368300" y="372278"/>
                      </a:cubicBezTo>
                      <a:close/>
                      <a:moveTo>
                        <a:pt x="349376" y="372278"/>
                      </a:moveTo>
                      <a:cubicBezTo>
                        <a:pt x="352772" y="372278"/>
                        <a:pt x="355684" y="375611"/>
                        <a:pt x="355684" y="379501"/>
                      </a:cubicBezTo>
                      <a:cubicBezTo>
                        <a:pt x="355684" y="383390"/>
                        <a:pt x="352772" y="386724"/>
                        <a:pt x="349376" y="386724"/>
                      </a:cubicBezTo>
                      <a:cubicBezTo>
                        <a:pt x="345979" y="386724"/>
                        <a:pt x="343068" y="383390"/>
                        <a:pt x="343068" y="379501"/>
                      </a:cubicBezTo>
                      <a:cubicBezTo>
                        <a:pt x="343068" y="375611"/>
                        <a:pt x="345979" y="372278"/>
                        <a:pt x="349376" y="372278"/>
                      </a:cubicBezTo>
                      <a:close/>
                      <a:moveTo>
                        <a:pt x="329966" y="372278"/>
                      </a:moveTo>
                      <a:cubicBezTo>
                        <a:pt x="333363" y="372278"/>
                        <a:pt x="336274" y="375611"/>
                        <a:pt x="336274" y="379501"/>
                      </a:cubicBezTo>
                      <a:cubicBezTo>
                        <a:pt x="336274" y="383390"/>
                        <a:pt x="333363" y="386724"/>
                        <a:pt x="329966" y="386724"/>
                      </a:cubicBezTo>
                      <a:cubicBezTo>
                        <a:pt x="326569" y="386724"/>
                        <a:pt x="324143" y="383390"/>
                        <a:pt x="324143" y="379501"/>
                      </a:cubicBezTo>
                      <a:cubicBezTo>
                        <a:pt x="324143" y="375611"/>
                        <a:pt x="326569" y="372278"/>
                        <a:pt x="329966" y="372278"/>
                      </a:cubicBezTo>
                      <a:close/>
                      <a:moveTo>
                        <a:pt x="311041" y="372278"/>
                      </a:moveTo>
                      <a:cubicBezTo>
                        <a:pt x="314438" y="372278"/>
                        <a:pt x="317350" y="375611"/>
                        <a:pt x="317350" y="379501"/>
                      </a:cubicBezTo>
                      <a:cubicBezTo>
                        <a:pt x="317350" y="383390"/>
                        <a:pt x="314438" y="386724"/>
                        <a:pt x="311041" y="386724"/>
                      </a:cubicBezTo>
                      <a:cubicBezTo>
                        <a:pt x="307645" y="386724"/>
                        <a:pt x="304733" y="383390"/>
                        <a:pt x="304733" y="379501"/>
                      </a:cubicBezTo>
                      <a:cubicBezTo>
                        <a:pt x="304733" y="375611"/>
                        <a:pt x="307645" y="372278"/>
                        <a:pt x="311041" y="372278"/>
                      </a:cubicBezTo>
                      <a:close/>
                      <a:moveTo>
                        <a:pt x="292117" y="372278"/>
                      </a:moveTo>
                      <a:cubicBezTo>
                        <a:pt x="295514" y="372278"/>
                        <a:pt x="297940" y="375611"/>
                        <a:pt x="297940" y="379501"/>
                      </a:cubicBezTo>
                      <a:cubicBezTo>
                        <a:pt x="297940" y="383390"/>
                        <a:pt x="295514" y="386724"/>
                        <a:pt x="292117" y="386724"/>
                      </a:cubicBezTo>
                      <a:cubicBezTo>
                        <a:pt x="288720" y="386724"/>
                        <a:pt x="285809" y="383390"/>
                        <a:pt x="285809" y="379501"/>
                      </a:cubicBezTo>
                      <a:cubicBezTo>
                        <a:pt x="285809" y="375611"/>
                        <a:pt x="288720" y="372278"/>
                        <a:pt x="292117" y="372278"/>
                      </a:cubicBezTo>
                      <a:close/>
                      <a:moveTo>
                        <a:pt x="272707" y="372278"/>
                      </a:moveTo>
                      <a:cubicBezTo>
                        <a:pt x="276104" y="372278"/>
                        <a:pt x="279015" y="375611"/>
                        <a:pt x="279015" y="379501"/>
                      </a:cubicBezTo>
                      <a:cubicBezTo>
                        <a:pt x="279015" y="383390"/>
                        <a:pt x="276104" y="386724"/>
                        <a:pt x="272707" y="386724"/>
                      </a:cubicBezTo>
                      <a:cubicBezTo>
                        <a:pt x="269310" y="386724"/>
                        <a:pt x="266399" y="383390"/>
                        <a:pt x="266399" y="379501"/>
                      </a:cubicBezTo>
                      <a:cubicBezTo>
                        <a:pt x="266399" y="375611"/>
                        <a:pt x="269310" y="372278"/>
                        <a:pt x="272707" y="372278"/>
                      </a:cubicBezTo>
                      <a:close/>
                      <a:moveTo>
                        <a:pt x="253783" y="372278"/>
                      </a:moveTo>
                      <a:cubicBezTo>
                        <a:pt x="257179" y="372278"/>
                        <a:pt x="259606" y="375611"/>
                        <a:pt x="259606" y="379501"/>
                      </a:cubicBezTo>
                      <a:cubicBezTo>
                        <a:pt x="259606" y="383390"/>
                        <a:pt x="257179" y="386724"/>
                        <a:pt x="253783" y="386724"/>
                      </a:cubicBezTo>
                      <a:cubicBezTo>
                        <a:pt x="250386" y="386724"/>
                        <a:pt x="247475" y="383390"/>
                        <a:pt x="247475" y="379501"/>
                      </a:cubicBezTo>
                      <a:cubicBezTo>
                        <a:pt x="247475" y="375611"/>
                        <a:pt x="250386" y="372278"/>
                        <a:pt x="253783" y="372278"/>
                      </a:cubicBezTo>
                      <a:close/>
                      <a:moveTo>
                        <a:pt x="234373" y="372278"/>
                      </a:moveTo>
                      <a:cubicBezTo>
                        <a:pt x="237770" y="372278"/>
                        <a:pt x="240681" y="375611"/>
                        <a:pt x="240681" y="379501"/>
                      </a:cubicBezTo>
                      <a:cubicBezTo>
                        <a:pt x="240681" y="383390"/>
                        <a:pt x="237770" y="386724"/>
                        <a:pt x="234373" y="386724"/>
                      </a:cubicBezTo>
                      <a:cubicBezTo>
                        <a:pt x="230976" y="386724"/>
                        <a:pt x="228550" y="383390"/>
                        <a:pt x="228550" y="379501"/>
                      </a:cubicBezTo>
                      <a:cubicBezTo>
                        <a:pt x="228550" y="375611"/>
                        <a:pt x="230976" y="372278"/>
                        <a:pt x="234373" y="372278"/>
                      </a:cubicBezTo>
                      <a:close/>
                      <a:moveTo>
                        <a:pt x="215448" y="372278"/>
                      </a:moveTo>
                      <a:cubicBezTo>
                        <a:pt x="218845" y="372278"/>
                        <a:pt x="221757" y="375611"/>
                        <a:pt x="221757" y="379501"/>
                      </a:cubicBezTo>
                      <a:cubicBezTo>
                        <a:pt x="221757" y="383390"/>
                        <a:pt x="218845" y="386724"/>
                        <a:pt x="215448" y="386724"/>
                      </a:cubicBezTo>
                      <a:cubicBezTo>
                        <a:pt x="212052" y="386724"/>
                        <a:pt x="209140" y="383390"/>
                        <a:pt x="209140" y="379501"/>
                      </a:cubicBezTo>
                      <a:cubicBezTo>
                        <a:pt x="209140" y="375611"/>
                        <a:pt x="212052" y="372278"/>
                        <a:pt x="215448" y="372278"/>
                      </a:cubicBezTo>
                      <a:close/>
                      <a:moveTo>
                        <a:pt x="1205550" y="355521"/>
                      </a:moveTo>
                      <a:lnTo>
                        <a:pt x="1205966" y="359653"/>
                      </a:lnTo>
                      <a:lnTo>
                        <a:pt x="1203890" y="357275"/>
                      </a:lnTo>
                      <a:close/>
                      <a:moveTo>
                        <a:pt x="1191273" y="350608"/>
                      </a:moveTo>
                      <a:cubicBezTo>
                        <a:pt x="1194670" y="350608"/>
                        <a:pt x="1197096" y="353386"/>
                        <a:pt x="1197096" y="357275"/>
                      </a:cubicBezTo>
                      <a:cubicBezTo>
                        <a:pt x="1197096" y="361721"/>
                        <a:pt x="1194670" y="364499"/>
                        <a:pt x="1191273" y="364499"/>
                      </a:cubicBezTo>
                      <a:cubicBezTo>
                        <a:pt x="1187392" y="364499"/>
                        <a:pt x="1184965" y="361721"/>
                        <a:pt x="1184965" y="357275"/>
                      </a:cubicBezTo>
                      <a:cubicBezTo>
                        <a:pt x="1184965" y="353386"/>
                        <a:pt x="1187392" y="350608"/>
                        <a:pt x="1191273" y="350608"/>
                      </a:cubicBezTo>
                      <a:close/>
                      <a:moveTo>
                        <a:pt x="1171864" y="350608"/>
                      </a:moveTo>
                      <a:cubicBezTo>
                        <a:pt x="1175260" y="350608"/>
                        <a:pt x="1178172" y="353386"/>
                        <a:pt x="1178172" y="357275"/>
                      </a:cubicBezTo>
                      <a:cubicBezTo>
                        <a:pt x="1178172" y="361721"/>
                        <a:pt x="1175260" y="364499"/>
                        <a:pt x="1171864" y="364499"/>
                      </a:cubicBezTo>
                      <a:cubicBezTo>
                        <a:pt x="1168467" y="364499"/>
                        <a:pt x="1165556" y="361721"/>
                        <a:pt x="1165556" y="357275"/>
                      </a:cubicBezTo>
                      <a:cubicBezTo>
                        <a:pt x="1165556" y="353386"/>
                        <a:pt x="1168467" y="350608"/>
                        <a:pt x="1171864" y="350608"/>
                      </a:cubicBezTo>
                      <a:close/>
                      <a:moveTo>
                        <a:pt x="1152939" y="350608"/>
                      </a:moveTo>
                      <a:cubicBezTo>
                        <a:pt x="1156336" y="350608"/>
                        <a:pt x="1158762" y="353386"/>
                        <a:pt x="1158762" y="357275"/>
                      </a:cubicBezTo>
                      <a:cubicBezTo>
                        <a:pt x="1158762" y="361721"/>
                        <a:pt x="1156336" y="364499"/>
                        <a:pt x="1152939" y="364499"/>
                      </a:cubicBezTo>
                      <a:cubicBezTo>
                        <a:pt x="1149543" y="364499"/>
                        <a:pt x="1146631" y="361721"/>
                        <a:pt x="1146631" y="357275"/>
                      </a:cubicBezTo>
                      <a:cubicBezTo>
                        <a:pt x="1146631" y="353386"/>
                        <a:pt x="1149543" y="350608"/>
                        <a:pt x="1152939" y="350608"/>
                      </a:cubicBezTo>
                      <a:close/>
                      <a:moveTo>
                        <a:pt x="1133529" y="350608"/>
                      </a:moveTo>
                      <a:cubicBezTo>
                        <a:pt x="1136926" y="350608"/>
                        <a:pt x="1139838" y="353386"/>
                        <a:pt x="1139838" y="357275"/>
                      </a:cubicBezTo>
                      <a:cubicBezTo>
                        <a:pt x="1139838" y="361721"/>
                        <a:pt x="1136926" y="364499"/>
                        <a:pt x="1133529" y="364499"/>
                      </a:cubicBezTo>
                      <a:cubicBezTo>
                        <a:pt x="1130133" y="364499"/>
                        <a:pt x="1127221" y="361721"/>
                        <a:pt x="1127221" y="357275"/>
                      </a:cubicBezTo>
                      <a:cubicBezTo>
                        <a:pt x="1127221" y="353386"/>
                        <a:pt x="1130133" y="350608"/>
                        <a:pt x="1133529" y="350608"/>
                      </a:cubicBezTo>
                      <a:close/>
                      <a:moveTo>
                        <a:pt x="1114605" y="350608"/>
                      </a:moveTo>
                      <a:cubicBezTo>
                        <a:pt x="1118002" y="350608"/>
                        <a:pt x="1120913" y="353386"/>
                        <a:pt x="1120913" y="357275"/>
                      </a:cubicBezTo>
                      <a:cubicBezTo>
                        <a:pt x="1120913" y="361165"/>
                        <a:pt x="1118002" y="364499"/>
                        <a:pt x="1114605" y="364499"/>
                      </a:cubicBezTo>
                      <a:cubicBezTo>
                        <a:pt x="1111208" y="364499"/>
                        <a:pt x="1108297" y="361165"/>
                        <a:pt x="1108297" y="357275"/>
                      </a:cubicBezTo>
                      <a:cubicBezTo>
                        <a:pt x="1108297" y="353386"/>
                        <a:pt x="1111208" y="350608"/>
                        <a:pt x="1114605" y="350608"/>
                      </a:cubicBezTo>
                      <a:close/>
                      <a:moveTo>
                        <a:pt x="1095195" y="350608"/>
                      </a:moveTo>
                      <a:cubicBezTo>
                        <a:pt x="1098592" y="350608"/>
                        <a:pt x="1101503" y="353386"/>
                        <a:pt x="1101503" y="357275"/>
                      </a:cubicBezTo>
                      <a:cubicBezTo>
                        <a:pt x="1101503" y="361721"/>
                        <a:pt x="1098592" y="364499"/>
                        <a:pt x="1095195" y="364499"/>
                      </a:cubicBezTo>
                      <a:cubicBezTo>
                        <a:pt x="1091799" y="364499"/>
                        <a:pt x="1089372" y="361721"/>
                        <a:pt x="1089372" y="357275"/>
                      </a:cubicBezTo>
                      <a:cubicBezTo>
                        <a:pt x="1089372" y="353386"/>
                        <a:pt x="1091799" y="350608"/>
                        <a:pt x="1095195" y="350608"/>
                      </a:cubicBezTo>
                      <a:close/>
                      <a:moveTo>
                        <a:pt x="1076271" y="350608"/>
                      </a:moveTo>
                      <a:cubicBezTo>
                        <a:pt x="1079667" y="350608"/>
                        <a:pt x="1082579" y="353386"/>
                        <a:pt x="1082579" y="357275"/>
                      </a:cubicBezTo>
                      <a:cubicBezTo>
                        <a:pt x="1082579" y="361165"/>
                        <a:pt x="1079667" y="364499"/>
                        <a:pt x="1076271" y="364499"/>
                      </a:cubicBezTo>
                      <a:cubicBezTo>
                        <a:pt x="1072874" y="364499"/>
                        <a:pt x="1069963" y="361165"/>
                        <a:pt x="1069963" y="357275"/>
                      </a:cubicBezTo>
                      <a:cubicBezTo>
                        <a:pt x="1069963" y="353386"/>
                        <a:pt x="1072874" y="350608"/>
                        <a:pt x="1076271" y="350608"/>
                      </a:cubicBezTo>
                      <a:close/>
                      <a:moveTo>
                        <a:pt x="1037936" y="350608"/>
                      </a:moveTo>
                      <a:cubicBezTo>
                        <a:pt x="1041333" y="350608"/>
                        <a:pt x="1044245" y="353386"/>
                        <a:pt x="1044245" y="357275"/>
                      </a:cubicBezTo>
                      <a:cubicBezTo>
                        <a:pt x="1044245" y="361721"/>
                        <a:pt x="1041333" y="364499"/>
                        <a:pt x="1037936" y="364499"/>
                      </a:cubicBezTo>
                      <a:cubicBezTo>
                        <a:pt x="1034540" y="364499"/>
                        <a:pt x="1031628" y="361721"/>
                        <a:pt x="1031628" y="357275"/>
                      </a:cubicBezTo>
                      <a:cubicBezTo>
                        <a:pt x="1031628" y="353386"/>
                        <a:pt x="1034540" y="350608"/>
                        <a:pt x="1037936" y="350608"/>
                      </a:cubicBezTo>
                      <a:close/>
                      <a:moveTo>
                        <a:pt x="1019012" y="350608"/>
                      </a:moveTo>
                      <a:cubicBezTo>
                        <a:pt x="1022409" y="350608"/>
                        <a:pt x="1024835" y="353386"/>
                        <a:pt x="1024835" y="357275"/>
                      </a:cubicBezTo>
                      <a:cubicBezTo>
                        <a:pt x="1024835" y="361721"/>
                        <a:pt x="1022409" y="364499"/>
                        <a:pt x="1019012" y="364499"/>
                      </a:cubicBezTo>
                      <a:cubicBezTo>
                        <a:pt x="1015615" y="364499"/>
                        <a:pt x="1012704" y="361721"/>
                        <a:pt x="1012704" y="357275"/>
                      </a:cubicBezTo>
                      <a:cubicBezTo>
                        <a:pt x="1012704" y="353386"/>
                        <a:pt x="1015615" y="350608"/>
                        <a:pt x="1019012" y="350608"/>
                      </a:cubicBezTo>
                      <a:close/>
                      <a:moveTo>
                        <a:pt x="961268" y="350608"/>
                      </a:moveTo>
                      <a:cubicBezTo>
                        <a:pt x="964665" y="350608"/>
                        <a:pt x="967576" y="353386"/>
                        <a:pt x="967576" y="357275"/>
                      </a:cubicBezTo>
                      <a:cubicBezTo>
                        <a:pt x="967576" y="361165"/>
                        <a:pt x="964665" y="364499"/>
                        <a:pt x="961268" y="364499"/>
                      </a:cubicBezTo>
                      <a:cubicBezTo>
                        <a:pt x="957871" y="364499"/>
                        <a:pt x="955445" y="361165"/>
                        <a:pt x="955445" y="357275"/>
                      </a:cubicBezTo>
                      <a:cubicBezTo>
                        <a:pt x="955445" y="353386"/>
                        <a:pt x="957871" y="350608"/>
                        <a:pt x="961268" y="350608"/>
                      </a:cubicBezTo>
                      <a:close/>
                      <a:moveTo>
                        <a:pt x="942343" y="350608"/>
                      </a:moveTo>
                      <a:cubicBezTo>
                        <a:pt x="945740" y="350608"/>
                        <a:pt x="948652" y="353386"/>
                        <a:pt x="948652" y="357275"/>
                      </a:cubicBezTo>
                      <a:cubicBezTo>
                        <a:pt x="948652" y="361721"/>
                        <a:pt x="945740" y="364499"/>
                        <a:pt x="942343" y="364499"/>
                      </a:cubicBezTo>
                      <a:cubicBezTo>
                        <a:pt x="938947" y="364499"/>
                        <a:pt x="936035" y="361721"/>
                        <a:pt x="936035" y="357275"/>
                      </a:cubicBezTo>
                      <a:cubicBezTo>
                        <a:pt x="936035" y="353386"/>
                        <a:pt x="938947" y="350608"/>
                        <a:pt x="942343" y="350608"/>
                      </a:cubicBezTo>
                      <a:close/>
                      <a:moveTo>
                        <a:pt x="923419" y="350608"/>
                      </a:moveTo>
                      <a:cubicBezTo>
                        <a:pt x="926816" y="350608"/>
                        <a:pt x="929242" y="353386"/>
                        <a:pt x="929242" y="357275"/>
                      </a:cubicBezTo>
                      <a:cubicBezTo>
                        <a:pt x="929242" y="361721"/>
                        <a:pt x="926816" y="364499"/>
                        <a:pt x="923419" y="364499"/>
                      </a:cubicBezTo>
                      <a:cubicBezTo>
                        <a:pt x="920022" y="364499"/>
                        <a:pt x="917111" y="361721"/>
                        <a:pt x="917111" y="357275"/>
                      </a:cubicBezTo>
                      <a:cubicBezTo>
                        <a:pt x="917111" y="353386"/>
                        <a:pt x="920022" y="350608"/>
                        <a:pt x="923419" y="350608"/>
                      </a:cubicBezTo>
                      <a:close/>
                      <a:moveTo>
                        <a:pt x="904009" y="350608"/>
                      </a:moveTo>
                      <a:cubicBezTo>
                        <a:pt x="907406" y="350608"/>
                        <a:pt x="910317" y="353386"/>
                        <a:pt x="910317" y="357275"/>
                      </a:cubicBezTo>
                      <a:cubicBezTo>
                        <a:pt x="910317" y="361721"/>
                        <a:pt x="907406" y="364499"/>
                        <a:pt x="904009" y="364499"/>
                      </a:cubicBezTo>
                      <a:cubicBezTo>
                        <a:pt x="900613" y="364499"/>
                        <a:pt x="897701" y="361721"/>
                        <a:pt x="897701" y="357275"/>
                      </a:cubicBezTo>
                      <a:cubicBezTo>
                        <a:pt x="897701" y="353386"/>
                        <a:pt x="900613" y="350608"/>
                        <a:pt x="904009" y="350608"/>
                      </a:cubicBezTo>
                      <a:close/>
                      <a:moveTo>
                        <a:pt x="865675" y="350608"/>
                      </a:moveTo>
                      <a:cubicBezTo>
                        <a:pt x="869072" y="350608"/>
                        <a:pt x="871983" y="353386"/>
                        <a:pt x="871983" y="357275"/>
                      </a:cubicBezTo>
                      <a:cubicBezTo>
                        <a:pt x="871983" y="361721"/>
                        <a:pt x="869072" y="364499"/>
                        <a:pt x="865675" y="364499"/>
                      </a:cubicBezTo>
                      <a:cubicBezTo>
                        <a:pt x="862278" y="364499"/>
                        <a:pt x="859852" y="361721"/>
                        <a:pt x="859852" y="357275"/>
                      </a:cubicBezTo>
                      <a:cubicBezTo>
                        <a:pt x="859852" y="353386"/>
                        <a:pt x="862278" y="350608"/>
                        <a:pt x="865675" y="350608"/>
                      </a:cubicBezTo>
                      <a:close/>
                      <a:moveTo>
                        <a:pt x="846750" y="350608"/>
                      </a:moveTo>
                      <a:cubicBezTo>
                        <a:pt x="850147" y="350608"/>
                        <a:pt x="853059" y="353386"/>
                        <a:pt x="853059" y="357275"/>
                      </a:cubicBezTo>
                      <a:cubicBezTo>
                        <a:pt x="853059" y="361721"/>
                        <a:pt x="850147" y="364499"/>
                        <a:pt x="846750" y="364499"/>
                      </a:cubicBezTo>
                      <a:cubicBezTo>
                        <a:pt x="843354" y="364499"/>
                        <a:pt x="840442" y="361721"/>
                        <a:pt x="840442" y="357275"/>
                      </a:cubicBezTo>
                      <a:cubicBezTo>
                        <a:pt x="840442" y="353386"/>
                        <a:pt x="843354" y="350608"/>
                        <a:pt x="846750" y="350608"/>
                      </a:cubicBezTo>
                      <a:close/>
                      <a:moveTo>
                        <a:pt x="827341" y="350608"/>
                      </a:moveTo>
                      <a:cubicBezTo>
                        <a:pt x="830737" y="350608"/>
                        <a:pt x="833649" y="353386"/>
                        <a:pt x="833649" y="357275"/>
                      </a:cubicBezTo>
                      <a:cubicBezTo>
                        <a:pt x="833649" y="361721"/>
                        <a:pt x="830737" y="364499"/>
                        <a:pt x="827341" y="364499"/>
                      </a:cubicBezTo>
                      <a:cubicBezTo>
                        <a:pt x="823944" y="364499"/>
                        <a:pt x="821518" y="361721"/>
                        <a:pt x="821518" y="357275"/>
                      </a:cubicBezTo>
                      <a:cubicBezTo>
                        <a:pt x="821518" y="353386"/>
                        <a:pt x="823944" y="350608"/>
                        <a:pt x="827341" y="350608"/>
                      </a:cubicBezTo>
                      <a:close/>
                      <a:moveTo>
                        <a:pt x="502227" y="350608"/>
                      </a:moveTo>
                      <a:cubicBezTo>
                        <a:pt x="505624" y="350608"/>
                        <a:pt x="508536" y="353386"/>
                        <a:pt x="508536" y="357275"/>
                      </a:cubicBezTo>
                      <a:cubicBezTo>
                        <a:pt x="508536" y="361721"/>
                        <a:pt x="505624" y="364499"/>
                        <a:pt x="502227" y="364499"/>
                      </a:cubicBezTo>
                      <a:cubicBezTo>
                        <a:pt x="498831" y="364499"/>
                        <a:pt x="495919" y="361721"/>
                        <a:pt x="495919" y="357275"/>
                      </a:cubicBezTo>
                      <a:cubicBezTo>
                        <a:pt x="495919" y="353386"/>
                        <a:pt x="498831" y="350608"/>
                        <a:pt x="502227" y="350608"/>
                      </a:cubicBezTo>
                      <a:close/>
                      <a:moveTo>
                        <a:pt x="483303" y="350608"/>
                      </a:moveTo>
                      <a:cubicBezTo>
                        <a:pt x="486700" y="350608"/>
                        <a:pt x="489611" y="353386"/>
                        <a:pt x="489611" y="357275"/>
                      </a:cubicBezTo>
                      <a:cubicBezTo>
                        <a:pt x="489611" y="361721"/>
                        <a:pt x="486700" y="364499"/>
                        <a:pt x="483303" y="364499"/>
                      </a:cubicBezTo>
                      <a:cubicBezTo>
                        <a:pt x="479906" y="364499"/>
                        <a:pt x="476995" y="361721"/>
                        <a:pt x="476995" y="357275"/>
                      </a:cubicBezTo>
                      <a:cubicBezTo>
                        <a:pt x="476995" y="353386"/>
                        <a:pt x="479906" y="350608"/>
                        <a:pt x="483303" y="350608"/>
                      </a:cubicBezTo>
                      <a:close/>
                      <a:moveTo>
                        <a:pt x="463893" y="350608"/>
                      </a:moveTo>
                      <a:cubicBezTo>
                        <a:pt x="467290" y="350608"/>
                        <a:pt x="470201" y="353386"/>
                        <a:pt x="470201" y="357275"/>
                      </a:cubicBezTo>
                      <a:cubicBezTo>
                        <a:pt x="470201" y="361721"/>
                        <a:pt x="467290" y="364499"/>
                        <a:pt x="463893" y="364499"/>
                      </a:cubicBezTo>
                      <a:cubicBezTo>
                        <a:pt x="460497" y="364499"/>
                        <a:pt x="458070" y="361721"/>
                        <a:pt x="458070" y="357275"/>
                      </a:cubicBezTo>
                      <a:cubicBezTo>
                        <a:pt x="458070" y="353386"/>
                        <a:pt x="460497" y="350608"/>
                        <a:pt x="463893" y="350608"/>
                      </a:cubicBezTo>
                      <a:close/>
                      <a:moveTo>
                        <a:pt x="444969" y="350608"/>
                      </a:moveTo>
                      <a:cubicBezTo>
                        <a:pt x="448365" y="350608"/>
                        <a:pt x="451277" y="353386"/>
                        <a:pt x="451277" y="357275"/>
                      </a:cubicBezTo>
                      <a:cubicBezTo>
                        <a:pt x="451277" y="361721"/>
                        <a:pt x="448365" y="364499"/>
                        <a:pt x="444969" y="364499"/>
                      </a:cubicBezTo>
                      <a:cubicBezTo>
                        <a:pt x="441572" y="364499"/>
                        <a:pt x="438661" y="361721"/>
                        <a:pt x="438661" y="357275"/>
                      </a:cubicBezTo>
                      <a:cubicBezTo>
                        <a:pt x="438661" y="353386"/>
                        <a:pt x="441572" y="350608"/>
                        <a:pt x="444969" y="350608"/>
                      </a:cubicBezTo>
                      <a:close/>
                      <a:moveTo>
                        <a:pt x="406634" y="350608"/>
                      </a:moveTo>
                      <a:cubicBezTo>
                        <a:pt x="410031" y="350608"/>
                        <a:pt x="412943" y="353386"/>
                        <a:pt x="412943" y="357275"/>
                      </a:cubicBezTo>
                      <a:cubicBezTo>
                        <a:pt x="412943" y="361721"/>
                        <a:pt x="410031" y="364499"/>
                        <a:pt x="406634" y="364499"/>
                      </a:cubicBezTo>
                      <a:cubicBezTo>
                        <a:pt x="403238" y="364499"/>
                        <a:pt x="400326" y="361721"/>
                        <a:pt x="400326" y="357275"/>
                      </a:cubicBezTo>
                      <a:cubicBezTo>
                        <a:pt x="400326" y="353386"/>
                        <a:pt x="403238" y="350608"/>
                        <a:pt x="406634" y="350608"/>
                      </a:cubicBezTo>
                      <a:close/>
                      <a:moveTo>
                        <a:pt x="387710" y="350608"/>
                      </a:moveTo>
                      <a:cubicBezTo>
                        <a:pt x="391107" y="350608"/>
                        <a:pt x="393533" y="353386"/>
                        <a:pt x="393533" y="357275"/>
                      </a:cubicBezTo>
                      <a:cubicBezTo>
                        <a:pt x="393533" y="361721"/>
                        <a:pt x="391107" y="364499"/>
                        <a:pt x="387710" y="364499"/>
                      </a:cubicBezTo>
                      <a:cubicBezTo>
                        <a:pt x="384313" y="364499"/>
                        <a:pt x="381402" y="361721"/>
                        <a:pt x="381402" y="357275"/>
                      </a:cubicBezTo>
                      <a:cubicBezTo>
                        <a:pt x="381402" y="353386"/>
                        <a:pt x="384313" y="350608"/>
                        <a:pt x="387710" y="350608"/>
                      </a:cubicBezTo>
                      <a:close/>
                      <a:moveTo>
                        <a:pt x="368300" y="350608"/>
                      </a:moveTo>
                      <a:cubicBezTo>
                        <a:pt x="371697" y="350608"/>
                        <a:pt x="374608" y="353386"/>
                        <a:pt x="374608" y="357275"/>
                      </a:cubicBezTo>
                      <a:cubicBezTo>
                        <a:pt x="374608" y="361721"/>
                        <a:pt x="371697" y="364499"/>
                        <a:pt x="368300" y="364499"/>
                      </a:cubicBezTo>
                      <a:cubicBezTo>
                        <a:pt x="364903" y="364499"/>
                        <a:pt x="362477" y="361721"/>
                        <a:pt x="362477" y="357275"/>
                      </a:cubicBezTo>
                      <a:cubicBezTo>
                        <a:pt x="362477" y="353386"/>
                        <a:pt x="364903" y="350608"/>
                        <a:pt x="368300" y="350608"/>
                      </a:cubicBezTo>
                      <a:close/>
                      <a:moveTo>
                        <a:pt x="349376" y="350608"/>
                      </a:moveTo>
                      <a:cubicBezTo>
                        <a:pt x="352772" y="350608"/>
                        <a:pt x="355684" y="353386"/>
                        <a:pt x="355684" y="357275"/>
                      </a:cubicBezTo>
                      <a:cubicBezTo>
                        <a:pt x="355684" y="361721"/>
                        <a:pt x="352772" y="364499"/>
                        <a:pt x="349376" y="364499"/>
                      </a:cubicBezTo>
                      <a:cubicBezTo>
                        <a:pt x="345979" y="364499"/>
                        <a:pt x="343068" y="361721"/>
                        <a:pt x="343068" y="357275"/>
                      </a:cubicBezTo>
                      <a:cubicBezTo>
                        <a:pt x="343068" y="353386"/>
                        <a:pt x="345979" y="350608"/>
                        <a:pt x="349376" y="350608"/>
                      </a:cubicBezTo>
                      <a:close/>
                      <a:moveTo>
                        <a:pt x="329966" y="350608"/>
                      </a:moveTo>
                      <a:cubicBezTo>
                        <a:pt x="333363" y="350608"/>
                        <a:pt x="336274" y="353386"/>
                        <a:pt x="336274" y="357275"/>
                      </a:cubicBezTo>
                      <a:cubicBezTo>
                        <a:pt x="336274" y="361721"/>
                        <a:pt x="333363" y="364499"/>
                        <a:pt x="329966" y="364499"/>
                      </a:cubicBezTo>
                      <a:cubicBezTo>
                        <a:pt x="326569" y="364499"/>
                        <a:pt x="324143" y="361721"/>
                        <a:pt x="324143" y="357275"/>
                      </a:cubicBezTo>
                      <a:cubicBezTo>
                        <a:pt x="324143" y="353386"/>
                        <a:pt x="326569" y="350608"/>
                        <a:pt x="329966" y="350608"/>
                      </a:cubicBezTo>
                      <a:close/>
                      <a:moveTo>
                        <a:pt x="311041" y="350608"/>
                      </a:moveTo>
                      <a:cubicBezTo>
                        <a:pt x="314438" y="350608"/>
                        <a:pt x="317350" y="353386"/>
                        <a:pt x="317350" y="357275"/>
                      </a:cubicBezTo>
                      <a:cubicBezTo>
                        <a:pt x="317350" y="361721"/>
                        <a:pt x="314438" y="364499"/>
                        <a:pt x="311041" y="364499"/>
                      </a:cubicBezTo>
                      <a:cubicBezTo>
                        <a:pt x="307645" y="364499"/>
                        <a:pt x="304733" y="361721"/>
                        <a:pt x="304733" y="357275"/>
                      </a:cubicBezTo>
                      <a:cubicBezTo>
                        <a:pt x="304733" y="353386"/>
                        <a:pt x="307645" y="350608"/>
                        <a:pt x="311041" y="350608"/>
                      </a:cubicBezTo>
                      <a:close/>
                      <a:moveTo>
                        <a:pt x="292117" y="350608"/>
                      </a:moveTo>
                      <a:cubicBezTo>
                        <a:pt x="295514" y="350608"/>
                        <a:pt x="297940" y="353386"/>
                        <a:pt x="297940" y="357275"/>
                      </a:cubicBezTo>
                      <a:cubicBezTo>
                        <a:pt x="297940" y="361721"/>
                        <a:pt x="295514" y="364499"/>
                        <a:pt x="292117" y="364499"/>
                      </a:cubicBezTo>
                      <a:cubicBezTo>
                        <a:pt x="288720" y="364499"/>
                        <a:pt x="285809" y="361721"/>
                        <a:pt x="285809" y="357275"/>
                      </a:cubicBezTo>
                      <a:cubicBezTo>
                        <a:pt x="285809" y="353386"/>
                        <a:pt x="288720" y="350608"/>
                        <a:pt x="292117" y="350608"/>
                      </a:cubicBezTo>
                      <a:close/>
                      <a:moveTo>
                        <a:pt x="272707" y="350608"/>
                      </a:moveTo>
                      <a:cubicBezTo>
                        <a:pt x="276104" y="350608"/>
                        <a:pt x="279015" y="353386"/>
                        <a:pt x="279015" y="357275"/>
                      </a:cubicBezTo>
                      <a:cubicBezTo>
                        <a:pt x="279015" y="361721"/>
                        <a:pt x="276104" y="364499"/>
                        <a:pt x="272707" y="364499"/>
                      </a:cubicBezTo>
                      <a:cubicBezTo>
                        <a:pt x="269310" y="364499"/>
                        <a:pt x="266399" y="361721"/>
                        <a:pt x="266399" y="357275"/>
                      </a:cubicBezTo>
                      <a:cubicBezTo>
                        <a:pt x="266399" y="353386"/>
                        <a:pt x="269310" y="350608"/>
                        <a:pt x="272707" y="350608"/>
                      </a:cubicBezTo>
                      <a:close/>
                      <a:moveTo>
                        <a:pt x="253783" y="350608"/>
                      </a:moveTo>
                      <a:cubicBezTo>
                        <a:pt x="257179" y="350608"/>
                        <a:pt x="259606" y="353386"/>
                        <a:pt x="259606" y="357275"/>
                      </a:cubicBezTo>
                      <a:cubicBezTo>
                        <a:pt x="259606" y="361721"/>
                        <a:pt x="257179" y="364499"/>
                        <a:pt x="253783" y="364499"/>
                      </a:cubicBezTo>
                      <a:cubicBezTo>
                        <a:pt x="250386" y="364499"/>
                        <a:pt x="247475" y="361721"/>
                        <a:pt x="247475" y="357275"/>
                      </a:cubicBezTo>
                      <a:cubicBezTo>
                        <a:pt x="247475" y="353386"/>
                        <a:pt x="250386" y="350608"/>
                        <a:pt x="253783" y="350608"/>
                      </a:cubicBezTo>
                      <a:close/>
                      <a:moveTo>
                        <a:pt x="234373" y="350608"/>
                      </a:moveTo>
                      <a:cubicBezTo>
                        <a:pt x="237770" y="350608"/>
                        <a:pt x="240681" y="353386"/>
                        <a:pt x="240681" y="357275"/>
                      </a:cubicBezTo>
                      <a:cubicBezTo>
                        <a:pt x="240681" y="361721"/>
                        <a:pt x="237770" y="364499"/>
                        <a:pt x="234373" y="364499"/>
                      </a:cubicBezTo>
                      <a:cubicBezTo>
                        <a:pt x="230976" y="364499"/>
                        <a:pt x="228550" y="361721"/>
                        <a:pt x="228550" y="357275"/>
                      </a:cubicBezTo>
                      <a:cubicBezTo>
                        <a:pt x="228550" y="353386"/>
                        <a:pt x="230976" y="350608"/>
                        <a:pt x="234373" y="350608"/>
                      </a:cubicBezTo>
                      <a:close/>
                      <a:moveTo>
                        <a:pt x="215448" y="350608"/>
                      </a:moveTo>
                      <a:cubicBezTo>
                        <a:pt x="218845" y="350608"/>
                        <a:pt x="221757" y="353386"/>
                        <a:pt x="221757" y="357275"/>
                      </a:cubicBezTo>
                      <a:cubicBezTo>
                        <a:pt x="221757" y="361721"/>
                        <a:pt x="218845" y="364499"/>
                        <a:pt x="215448" y="364499"/>
                      </a:cubicBezTo>
                      <a:cubicBezTo>
                        <a:pt x="212052" y="364499"/>
                        <a:pt x="209140" y="361721"/>
                        <a:pt x="209140" y="357275"/>
                      </a:cubicBezTo>
                      <a:cubicBezTo>
                        <a:pt x="209140" y="353386"/>
                        <a:pt x="212052" y="350608"/>
                        <a:pt x="215448" y="350608"/>
                      </a:cubicBezTo>
                      <a:close/>
                      <a:moveTo>
                        <a:pt x="559971" y="330605"/>
                      </a:moveTo>
                      <a:cubicBezTo>
                        <a:pt x="562398" y="330605"/>
                        <a:pt x="564339" y="332827"/>
                        <a:pt x="564339" y="335606"/>
                      </a:cubicBezTo>
                      <a:cubicBezTo>
                        <a:pt x="564339" y="338384"/>
                        <a:pt x="562398" y="340606"/>
                        <a:pt x="559971" y="340606"/>
                      </a:cubicBezTo>
                      <a:cubicBezTo>
                        <a:pt x="557060" y="340606"/>
                        <a:pt x="555119" y="338384"/>
                        <a:pt x="555119" y="335606"/>
                      </a:cubicBezTo>
                      <a:cubicBezTo>
                        <a:pt x="555119" y="332827"/>
                        <a:pt x="557060" y="330605"/>
                        <a:pt x="559971" y="330605"/>
                      </a:cubicBezTo>
                      <a:close/>
                      <a:moveTo>
                        <a:pt x="502227" y="330605"/>
                      </a:moveTo>
                      <a:cubicBezTo>
                        <a:pt x="504654" y="330605"/>
                        <a:pt x="507080" y="332827"/>
                        <a:pt x="507080" y="335606"/>
                      </a:cubicBezTo>
                      <a:cubicBezTo>
                        <a:pt x="507080" y="338384"/>
                        <a:pt x="504654" y="340606"/>
                        <a:pt x="502227" y="340606"/>
                      </a:cubicBezTo>
                      <a:cubicBezTo>
                        <a:pt x="499801" y="340606"/>
                        <a:pt x="497860" y="338384"/>
                        <a:pt x="497860" y="335606"/>
                      </a:cubicBezTo>
                      <a:cubicBezTo>
                        <a:pt x="497860" y="332827"/>
                        <a:pt x="499801" y="330605"/>
                        <a:pt x="502227" y="330605"/>
                      </a:cubicBezTo>
                      <a:close/>
                      <a:moveTo>
                        <a:pt x="1191273" y="328382"/>
                      </a:moveTo>
                      <a:cubicBezTo>
                        <a:pt x="1194670" y="328382"/>
                        <a:pt x="1197096" y="331716"/>
                        <a:pt x="1197096" y="335606"/>
                      </a:cubicBezTo>
                      <a:cubicBezTo>
                        <a:pt x="1197096" y="339495"/>
                        <a:pt x="1194670" y="342829"/>
                        <a:pt x="1191273" y="342829"/>
                      </a:cubicBezTo>
                      <a:cubicBezTo>
                        <a:pt x="1187392" y="342829"/>
                        <a:pt x="1184965" y="339495"/>
                        <a:pt x="1184965" y="335606"/>
                      </a:cubicBezTo>
                      <a:cubicBezTo>
                        <a:pt x="1184965" y="331716"/>
                        <a:pt x="1187392" y="328382"/>
                        <a:pt x="1191273" y="328382"/>
                      </a:cubicBezTo>
                      <a:close/>
                      <a:moveTo>
                        <a:pt x="1171864" y="328382"/>
                      </a:moveTo>
                      <a:cubicBezTo>
                        <a:pt x="1175260" y="328382"/>
                        <a:pt x="1178172" y="331716"/>
                        <a:pt x="1178172" y="335606"/>
                      </a:cubicBezTo>
                      <a:cubicBezTo>
                        <a:pt x="1178172" y="339495"/>
                        <a:pt x="1175260" y="342829"/>
                        <a:pt x="1171864" y="342829"/>
                      </a:cubicBezTo>
                      <a:cubicBezTo>
                        <a:pt x="1168467" y="342829"/>
                        <a:pt x="1165556" y="339495"/>
                        <a:pt x="1165556" y="335606"/>
                      </a:cubicBezTo>
                      <a:cubicBezTo>
                        <a:pt x="1165556" y="331716"/>
                        <a:pt x="1168467" y="328382"/>
                        <a:pt x="1171864" y="328382"/>
                      </a:cubicBezTo>
                      <a:close/>
                      <a:moveTo>
                        <a:pt x="1152939" y="328382"/>
                      </a:moveTo>
                      <a:cubicBezTo>
                        <a:pt x="1156336" y="328382"/>
                        <a:pt x="1158762" y="331716"/>
                        <a:pt x="1158762" y="335606"/>
                      </a:cubicBezTo>
                      <a:cubicBezTo>
                        <a:pt x="1158762" y="339495"/>
                        <a:pt x="1156336" y="342829"/>
                        <a:pt x="1152939" y="342829"/>
                      </a:cubicBezTo>
                      <a:cubicBezTo>
                        <a:pt x="1149543" y="342829"/>
                        <a:pt x="1146631" y="339495"/>
                        <a:pt x="1146631" y="335606"/>
                      </a:cubicBezTo>
                      <a:cubicBezTo>
                        <a:pt x="1146631" y="331716"/>
                        <a:pt x="1149543" y="328382"/>
                        <a:pt x="1152939" y="328382"/>
                      </a:cubicBezTo>
                      <a:close/>
                      <a:moveTo>
                        <a:pt x="1133529" y="328382"/>
                      </a:moveTo>
                      <a:cubicBezTo>
                        <a:pt x="1136926" y="328382"/>
                        <a:pt x="1139838" y="331716"/>
                        <a:pt x="1139838" y="335606"/>
                      </a:cubicBezTo>
                      <a:cubicBezTo>
                        <a:pt x="1139838" y="339495"/>
                        <a:pt x="1136926" y="342829"/>
                        <a:pt x="1133529" y="342829"/>
                      </a:cubicBezTo>
                      <a:cubicBezTo>
                        <a:pt x="1130133" y="342829"/>
                        <a:pt x="1127221" y="339495"/>
                        <a:pt x="1127221" y="335606"/>
                      </a:cubicBezTo>
                      <a:cubicBezTo>
                        <a:pt x="1127221" y="331716"/>
                        <a:pt x="1130133" y="328382"/>
                        <a:pt x="1133529" y="328382"/>
                      </a:cubicBezTo>
                      <a:close/>
                      <a:moveTo>
                        <a:pt x="1114605" y="328382"/>
                      </a:moveTo>
                      <a:cubicBezTo>
                        <a:pt x="1118002" y="328382"/>
                        <a:pt x="1120913" y="331716"/>
                        <a:pt x="1120913" y="335606"/>
                      </a:cubicBezTo>
                      <a:cubicBezTo>
                        <a:pt x="1120913" y="339495"/>
                        <a:pt x="1118002" y="342829"/>
                        <a:pt x="1114605" y="342829"/>
                      </a:cubicBezTo>
                      <a:cubicBezTo>
                        <a:pt x="1111208" y="342829"/>
                        <a:pt x="1108297" y="339495"/>
                        <a:pt x="1108297" y="335606"/>
                      </a:cubicBezTo>
                      <a:cubicBezTo>
                        <a:pt x="1108297" y="331716"/>
                        <a:pt x="1111208" y="328382"/>
                        <a:pt x="1114605" y="328382"/>
                      </a:cubicBezTo>
                      <a:close/>
                      <a:moveTo>
                        <a:pt x="1095195" y="328382"/>
                      </a:moveTo>
                      <a:cubicBezTo>
                        <a:pt x="1098592" y="328382"/>
                        <a:pt x="1101503" y="331716"/>
                        <a:pt x="1101503" y="335606"/>
                      </a:cubicBezTo>
                      <a:cubicBezTo>
                        <a:pt x="1101503" y="339495"/>
                        <a:pt x="1098592" y="342829"/>
                        <a:pt x="1095195" y="342829"/>
                      </a:cubicBezTo>
                      <a:cubicBezTo>
                        <a:pt x="1091799" y="342829"/>
                        <a:pt x="1089372" y="339495"/>
                        <a:pt x="1089372" y="335606"/>
                      </a:cubicBezTo>
                      <a:cubicBezTo>
                        <a:pt x="1089372" y="331716"/>
                        <a:pt x="1091799" y="328382"/>
                        <a:pt x="1095195" y="328382"/>
                      </a:cubicBezTo>
                      <a:close/>
                      <a:moveTo>
                        <a:pt x="1076271" y="328382"/>
                      </a:moveTo>
                      <a:cubicBezTo>
                        <a:pt x="1079667" y="328382"/>
                        <a:pt x="1082579" y="331716"/>
                        <a:pt x="1082579" y="335606"/>
                      </a:cubicBezTo>
                      <a:cubicBezTo>
                        <a:pt x="1082579" y="339495"/>
                        <a:pt x="1079667" y="342829"/>
                        <a:pt x="1076271" y="342829"/>
                      </a:cubicBezTo>
                      <a:cubicBezTo>
                        <a:pt x="1072874" y="342829"/>
                        <a:pt x="1069963" y="339495"/>
                        <a:pt x="1069963" y="335606"/>
                      </a:cubicBezTo>
                      <a:cubicBezTo>
                        <a:pt x="1069963" y="331716"/>
                        <a:pt x="1072874" y="328382"/>
                        <a:pt x="1076271" y="328382"/>
                      </a:cubicBezTo>
                      <a:close/>
                      <a:moveTo>
                        <a:pt x="1057346" y="328382"/>
                      </a:moveTo>
                      <a:cubicBezTo>
                        <a:pt x="1060743" y="328382"/>
                        <a:pt x="1063169" y="331716"/>
                        <a:pt x="1063169" y="335606"/>
                      </a:cubicBezTo>
                      <a:cubicBezTo>
                        <a:pt x="1063169" y="339495"/>
                        <a:pt x="1060743" y="342829"/>
                        <a:pt x="1057346" y="342829"/>
                      </a:cubicBezTo>
                      <a:cubicBezTo>
                        <a:pt x="1053464" y="342829"/>
                        <a:pt x="1051038" y="339495"/>
                        <a:pt x="1051038" y="335606"/>
                      </a:cubicBezTo>
                      <a:cubicBezTo>
                        <a:pt x="1051038" y="331716"/>
                        <a:pt x="1053464" y="328382"/>
                        <a:pt x="1057346" y="328382"/>
                      </a:cubicBezTo>
                      <a:close/>
                      <a:moveTo>
                        <a:pt x="1037936" y="328382"/>
                      </a:moveTo>
                      <a:cubicBezTo>
                        <a:pt x="1041333" y="328382"/>
                        <a:pt x="1044245" y="331716"/>
                        <a:pt x="1044245" y="335606"/>
                      </a:cubicBezTo>
                      <a:cubicBezTo>
                        <a:pt x="1044245" y="339495"/>
                        <a:pt x="1041333" y="342829"/>
                        <a:pt x="1037936" y="342829"/>
                      </a:cubicBezTo>
                      <a:cubicBezTo>
                        <a:pt x="1034540" y="342829"/>
                        <a:pt x="1031628" y="339495"/>
                        <a:pt x="1031628" y="335606"/>
                      </a:cubicBezTo>
                      <a:cubicBezTo>
                        <a:pt x="1031628" y="331716"/>
                        <a:pt x="1034540" y="328382"/>
                        <a:pt x="1037936" y="328382"/>
                      </a:cubicBezTo>
                      <a:close/>
                      <a:moveTo>
                        <a:pt x="1019012" y="328382"/>
                      </a:moveTo>
                      <a:cubicBezTo>
                        <a:pt x="1022409" y="328382"/>
                        <a:pt x="1024835" y="331716"/>
                        <a:pt x="1024835" y="335606"/>
                      </a:cubicBezTo>
                      <a:cubicBezTo>
                        <a:pt x="1024835" y="339495"/>
                        <a:pt x="1022409" y="342829"/>
                        <a:pt x="1019012" y="342829"/>
                      </a:cubicBezTo>
                      <a:cubicBezTo>
                        <a:pt x="1015615" y="342829"/>
                        <a:pt x="1012704" y="339495"/>
                        <a:pt x="1012704" y="335606"/>
                      </a:cubicBezTo>
                      <a:cubicBezTo>
                        <a:pt x="1012704" y="331716"/>
                        <a:pt x="1015615" y="328382"/>
                        <a:pt x="1019012" y="328382"/>
                      </a:cubicBezTo>
                      <a:close/>
                      <a:moveTo>
                        <a:pt x="999602" y="328382"/>
                      </a:moveTo>
                      <a:cubicBezTo>
                        <a:pt x="1002999" y="328382"/>
                        <a:pt x="1005910" y="331716"/>
                        <a:pt x="1005910" y="335606"/>
                      </a:cubicBezTo>
                      <a:cubicBezTo>
                        <a:pt x="1005910" y="339495"/>
                        <a:pt x="1002999" y="342829"/>
                        <a:pt x="999602" y="342829"/>
                      </a:cubicBezTo>
                      <a:cubicBezTo>
                        <a:pt x="996206" y="342829"/>
                        <a:pt x="993779" y="339495"/>
                        <a:pt x="993779" y="335606"/>
                      </a:cubicBezTo>
                      <a:cubicBezTo>
                        <a:pt x="993779" y="331716"/>
                        <a:pt x="996206" y="328382"/>
                        <a:pt x="999602" y="328382"/>
                      </a:cubicBezTo>
                      <a:close/>
                      <a:moveTo>
                        <a:pt x="980678" y="328382"/>
                      </a:moveTo>
                      <a:cubicBezTo>
                        <a:pt x="984074" y="328382"/>
                        <a:pt x="986986" y="331716"/>
                        <a:pt x="986986" y="335606"/>
                      </a:cubicBezTo>
                      <a:cubicBezTo>
                        <a:pt x="986986" y="339495"/>
                        <a:pt x="984074" y="342829"/>
                        <a:pt x="980678" y="342829"/>
                      </a:cubicBezTo>
                      <a:cubicBezTo>
                        <a:pt x="977281" y="342829"/>
                        <a:pt x="974370" y="339495"/>
                        <a:pt x="974370" y="335606"/>
                      </a:cubicBezTo>
                      <a:cubicBezTo>
                        <a:pt x="974370" y="331716"/>
                        <a:pt x="977281" y="328382"/>
                        <a:pt x="980678" y="328382"/>
                      </a:cubicBezTo>
                      <a:close/>
                      <a:moveTo>
                        <a:pt x="961268" y="328382"/>
                      </a:moveTo>
                      <a:cubicBezTo>
                        <a:pt x="964665" y="328382"/>
                        <a:pt x="967576" y="331716"/>
                        <a:pt x="967576" y="335606"/>
                      </a:cubicBezTo>
                      <a:cubicBezTo>
                        <a:pt x="967576" y="339495"/>
                        <a:pt x="964665" y="342829"/>
                        <a:pt x="961268" y="342829"/>
                      </a:cubicBezTo>
                      <a:cubicBezTo>
                        <a:pt x="957871" y="342829"/>
                        <a:pt x="955445" y="339495"/>
                        <a:pt x="955445" y="335606"/>
                      </a:cubicBezTo>
                      <a:cubicBezTo>
                        <a:pt x="955445" y="331716"/>
                        <a:pt x="957871" y="328382"/>
                        <a:pt x="961268" y="328382"/>
                      </a:cubicBezTo>
                      <a:close/>
                      <a:moveTo>
                        <a:pt x="942343" y="328382"/>
                      </a:moveTo>
                      <a:cubicBezTo>
                        <a:pt x="945740" y="328382"/>
                        <a:pt x="948652" y="331716"/>
                        <a:pt x="948652" y="335606"/>
                      </a:cubicBezTo>
                      <a:cubicBezTo>
                        <a:pt x="948652" y="339495"/>
                        <a:pt x="945740" y="342829"/>
                        <a:pt x="942343" y="342829"/>
                      </a:cubicBezTo>
                      <a:cubicBezTo>
                        <a:pt x="938947" y="342829"/>
                        <a:pt x="936035" y="339495"/>
                        <a:pt x="936035" y="335606"/>
                      </a:cubicBezTo>
                      <a:cubicBezTo>
                        <a:pt x="936035" y="331716"/>
                        <a:pt x="938947" y="328382"/>
                        <a:pt x="942343" y="328382"/>
                      </a:cubicBezTo>
                      <a:close/>
                      <a:moveTo>
                        <a:pt x="923419" y="328382"/>
                      </a:moveTo>
                      <a:cubicBezTo>
                        <a:pt x="926816" y="328382"/>
                        <a:pt x="929242" y="331716"/>
                        <a:pt x="929242" y="335606"/>
                      </a:cubicBezTo>
                      <a:cubicBezTo>
                        <a:pt x="929242" y="339495"/>
                        <a:pt x="926816" y="342829"/>
                        <a:pt x="923419" y="342829"/>
                      </a:cubicBezTo>
                      <a:cubicBezTo>
                        <a:pt x="920022" y="342829"/>
                        <a:pt x="917111" y="339495"/>
                        <a:pt x="917111" y="335606"/>
                      </a:cubicBezTo>
                      <a:cubicBezTo>
                        <a:pt x="917111" y="331716"/>
                        <a:pt x="920022" y="328382"/>
                        <a:pt x="923419" y="328382"/>
                      </a:cubicBezTo>
                      <a:close/>
                      <a:moveTo>
                        <a:pt x="904009" y="328382"/>
                      </a:moveTo>
                      <a:cubicBezTo>
                        <a:pt x="907406" y="328382"/>
                        <a:pt x="910317" y="331716"/>
                        <a:pt x="910317" y="335606"/>
                      </a:cubicBezTo>
                      <a:cubicBezTo>
                        <a:pt x="910317" y="339495"/>
                        <a:pt x="907406" y="342829"/>
                        <a:pt x="904009" y="342829"/>
                      </a:cubicBezTo>
                      <a:cubicBezTo>
                        <a:pt x="900613" y="342829"/>
                        <a:pt x="897701" y="339495"/>
                        <a:pt x="897701" y="335606"/>
                      </a:cubicBezTo>
                      <a:cubicBezTo>
                        <a:pt x="897701" y="331716"/>
                        <a:pt x="900613" y="328382"/>
                        <a:pt x="904009" y="328382"/>
                      </a:cubicBezTo>
                      <a:close/>
                      <a:moveTo>
                        <a:pt x="885085" y="328382"/>
                      </a:moveTo>
                      <a:cubicBezTo>
                        <a:pt x="888481" y="328382"/>
                        <a:pt x="890908" y="331716"/>
                        <a:pt x="890908" y="335606"/>
                      </a:cubicBezTo>
                      <a:cubicBezTo>
                        <a:pt x="890908" y="339495"/>
                        <a:pt x="888481" y="342829"/>
                        <a:pt x="885085" y="342829"/>
                      </a:cubicBezTo>
                      <a:cubicBezTo>
                        <a:pt x="881688" y="342829"/>
                        <a:pt x="878777" y="339495"/>
                        <a:pt x="878777" y="335606"/>
                      </a:cubicBezTo>
                      <a:cubicBezTo>
                        <a:pt x="878777" y="331716"/>
                        <a:pt x="881688" y="328382"/>
                        <a:pt x="885085" y="328382"/>
                      </a:cubicBezTo>
                      <a:close/>
                      <a:moveTo>
                        <a:pt x="865675" y="328382"/>
                      </a:moveTo>
                      <a:cubicBezTo>
                        <a:pt x="869072" y="328382"/>
                        <a:pt x="871983" y="331716"/>
                        <a:pt x="871983" y="335606"/>
                      </a:cubicBezTo>
                      <a:cubicBezTo>
                        <a:pt x="871983" y="339495"/>
                        <a:pt x="869072" y="342829"/>
                        <a:pt x="865675" y="342829"/>
                      </a:cubicBezTo>
                      <a:cubicBezTo>
                        <a:pt x="862278" y="342829"/>
                        <a:pt x="859852" y="339495"/>
                        <a:pt x="859852" y="335606"/>
                      </a:cubicBezTo>
                      <a:cubicBezTo>
                        <a:pt x="859852" y="331716"/>
                        <a:pt x="862278" y="328382"/>
                        <a:pt x="865675" y="328382"/>
                      </a:cubicBezTo>
                      <a:close/>
                      <a:moveTo>
                        <a:pt x="846750" y="328382"/>
                      </a:moveTo>
                      <a:cubicBezTo>
                        <a:pt x="850147" y="328382"/>
                        <a:pt x="853059" y="331716"/>
                        <a:pt x="853059" y="335606"/>
                      </a:cubicBezTo>
                      <a:cubicBezTo>
                        <a:pt x="853059" y="339495"/>
                        <a:pt x="850147" y="342829"/>
                        <a:pt x="846750" y="342829"/>
                      </a:cubicBezTo>
                      <a:cubicBezTo>
                        <a:pt x="843354" y="342829"/>
                        <a:pt x="840442" y="339495"/>
                        <a:pt x="840442" y="335606"/>
                      </a:cubicBezTo>
                      <a:cubicBezTo>
                        <a:pt x="840442" y="331716"/>
                        <a:pt x="843354" y="328382"/>
                        <a:pt x="846750" y="328382"/>
                      </a:cubicBezTo>
                      <a:close/>
                      <a:moveTo>
                        <a:pt x="827341" y="328382"/>
                      </a:moveTo>
                      <a:cubicBezTo>
                        <a:pt x="830737" y="328382"/>
                        <a:pt x="833649" y="331716"/>
                        <a:pt x="833649" y="335606"/>
                      </a:cubicBezTo>
                      <a:cubicBezTo>
                        <a:pt x="833649" y="339495"/>
                        <a:pt x="830737" y="342829"/>
                        <a:pt x="827341" y="342829"/>
                      </a:cubicBezTo>
                      <a:cubicBezTo>
                        <a:pt x="823944" y="342829"/>
                        <a:pt x="821518" y="339495"/>
                        <a:pt x="821518" y="335606"/>
                      </a:cubicBezTo>
                      <a:cubicBezTo>
                        <a:pt x="821518" y="331716"/>
                        <a:pt x="823944" y="328382"/>
                        <a:pt x="827341" y="328382"/>
                      </a:cubicBezTo>
                      <a:close/>
                      <a:moveTo>
                        <a:pt x="808416" y="328382"/>
                      </a:moveTo>
                      <a:cubicBezTo>
                        <a:pt x="811813" y="328382"/>
                        <a:pt x="814724" y="331716"/>
                        <a:pt x="814724" y="335606"/>
                      </a:cubicBezTo>
                      <a:cubicBezTo>
                        <a:pt x="814724" y="339495"/>
                        <a:pt x="811813" y="342829"/>
                        <a:pt x="808416" y="342829"/>
                      </a:cubicBezTo>
                      <a:cubicBezTo>
                        <a:pt x="805020" y="342829"/>
                        <a:pt x="802108" y="339495"/>
                        <a:pt x="802108" y="335606"/>
                      </a:cubicBezTo>
                      <a:cubicBezTo>
                        <a:pt x="802108" y="331716"/>
                        <a:pt x="805020" y="328382"/>
                        <a:pt x="808416" y="328382"/>
                      </a:cubicBezTo>
                      <a:close/>
                      <a:moveTo>
                        <a:pt x="540562" y="328382"/>
                      </a:moveTo>
                      <a:cubicBezTo>
                        <a:pt x="543958" y="328382"/>
                        <a:pt x="546870" y="331716"/>
                        <a:pt x="546870" y="335606"/>
                      </a:cubicBezTo>
                      <a:cubicBezTo>
                        <a:pt x="546870" y="339495"/>
                        <a:pt x="543958" y="342829"/>
                        <a:pt x="540562" y="342829"/>
                      </a:cubicBezTo>
                      <a:cubicBezTo>
                        <a:pt x="537165" y="342829"/>
                        <a:pt x="534254" y="339495"/>
                        <a:pt x="534254" y="335606"/>
                      </a:cubicBezTo>
                      <a:cubicBezTo>
                        <a:pt x="534254" y="331716"/>
                        <a:pt x="537165" y="328382"/>
                        <a:pt x="540562" y="328382"/>
                      </a:cubicBezTo>
                      <a:close/>
                      <a:moveTo>
                        <a:pt x="483303" y="328382"/>
                      </a:moveTo>
                      <a:cubicBezTo>
                        <a:pt x="486700" y="328382"/>
                        <a:pt x="489611" y="331716"/>
                        <a:pt x="489611" y="335606"/>
                      </a:cubicBezTo>
                      <a:cubicBezTo>
                        <a:pt x="489611" y="339495"/>
                        <a:pt x="486700" y="342829"/>
                        <a:pt x="483303" y="342829"/>
                      </a:cubicBezTo>
                      <a:cubicBezTo>
                        <a:pt x="479906" y="342829"/>
                        <a:pt x="476995" y="339495"/>
                        <a:pt x="476995" y="335606"/>
                      </a:cubicBezTo>
                      <a:cubicBezTo>
                        <a:pt x="476995" y="331716"/>
                        <a:pt x="479906" y="328382"/>
                        <a:pt x="483303" y="328382"/>
                      </a:cubicBezTo>
                      <a:close/>
                      <a:moveTo>
                        <a:pt x="463893" y="328382"/>
                      </a:moveTo>
                      <a:cubicBezTo>
                        <a:pt x="467290" y="328382"/>
                        <a:pt x="470201" y="331716"/>
                        <a:pt x="470201" y="335606"/>
                      </a:cubicBezTo>
                      <a:cubicBezTo>
                        <a:pt x="470201" y="339495"/>
                        <a:pt x="467290" y="342829"/>
                        <a:pt x="463893" y="342829"/>
                      </a:cubicBezTo>
                      <a:cubicBezTo>
                        <a:pt x="460497" y="342829"/>
                        <a:pt x="458070" y="339495"/>
                        <a:pt x="458070" y="335606"/>
                      </a:cubicBezTo>
                      <a:cubicBezTo>
                        <a:pt x="458070" y="331716"/>
                        <a:pt x="460497" y="328382"/>
                        <a:pt x="463893" y="328382"/>
                      </a:cubicBezTo>
                      <a:close/>
                      <a:moveTo>
                        <a:pt x="444969" y="328382"/>
                      </a:moveTo>
                      <a:cubicBezTo>
                        <a:pt x="448365" y="328382"/>
                        <a:pt x="451277" y="331716"/>
                        <a:pt x="451277" y="335606"/>
                      </a:cubicBezTo>
                      <a:cubicBezTo>
                        <a:pt x="451277" y="339495"/>
                        <a:pt x="448365" y="342829"/>
                        <a:pt x="444969" y="342829"/>
                      </a:cubicBezTo>
                      <a:cubicBezTo>
                        <a:pt x="441572" y="342829"/>
                        <a:pt x="438661" y="339495"/>
                        <a:pt x="438661" y="335606"/>
                      </a:cubicBezTo>
                      <a:cubicBezTo>
                        <a:pt x="438661" y="331716"/>
                        <a:pt x="441572" y="328382"/>
                        <a:pt x="444969" y="328382"/>
                      </a:cubicBezTo>
                      <a:close/>
                      <a:moveTo>
                        <a:pt x="426044" y="328382"/>
                      </a:moveTo>
                      <a:cubicBezTo>
                        <a:pt x="429441" y="328382"/>
                        <a:pt x="431867" y="331716"/>
                        <a:pt x="431867" y="335606"/>
                      </a:cubicBezTo>
                      <a:cubicBezTo>
                        <a:pt x="431867" y="339495"/>
                        <a:pt x="429441" y="342829"/>
                        <a:pt x="426044" y="342829"/>
                      </a:cubicBezTo>
                      <a:cubicBezTo>
                        <a:pt x="422647" y="342829"/>
                        <a:pt x="419736" y="339495"/>
                        <a:pt x="419736" y="335606"/>
                      </a:cubicBezTo>
                      <a:cubicBezTo>
                        <a:pt x="419736" y="331716"/>
                        <a:pt x="422647" y="328382"/>
                        <a:pt x="426044" y="328382"/>
                      </a:cubicBezTo>
                      <a:close/>
                      <a:moveTo>
                        <a:pt x="406634" y="328382"/>
                      </a:moveTo>
                      <a:cubicBezTo>
                        <a:pt x="410031" y="328382"/>
                        <a:pt x="412943" y="331716"/>
                        <a:pt x="412943" y="335606"/>
                      </a:cubicBezTo>
                      <a:cubicBezTo>
                        <a:pt x="412943" y="339495"/>
                        <a:pt x="410031" y="342829"/>
                        <a:pt x="406634" y="342829"/>
                      </a:cubicBezTo>
                      <a:cubicBezTo>
                        <a:pt x="403238" y="342829"/>
                        <a:pt x="400326" y="339495"/>
                        <a:pt x="400326" y="335606"/>
                      </a:cubicBezTo>
                      <a:cubicBezTo>
                        <a:pt x="400326" y="331716"/>
                        <a:pt x="403238" y="328382"/>
                        <a:pt x="406634" y="328382"/>
                      </a:cubicBezTo>
                      <a:close/>
                      <a:moveTo>
                        <a:pt x="368300" y="328382"/>
                      </a:moveTo>
                      <a:cubicBezTo>
                        <a:pt x="371697" y="328382"/>
                        <a:pt x="374608" y="331716"/>
                        <a:pt x="374608" y="335606"/>
                      </a:cubicBezTo>
                      <a:cubicBezTo>
                        <a:pt x="374608" y="339495"/>
                        <a:pt x="371697" y="342829"/>
                        <a:pt x="368300" y="342829"/>
                      </a:cubicBezTo>
                      <a:cubicBezTo>
                        <a:pt x="364903" y="342829"/>
                        <a:pt x="362477" y="339495"/>
                        <a:pt x="362477" y="335606"/>
                      </a:cubicBezTo>
                      <a:cubicBezTo>
                        <a:pt x="362477" y="331716"/>
                        <a:pt x="364903" y="328382"/>
                        <a:pt x="368300" y="328382"/>
                      </a:cubicBezTo>
                      <a:close/>
                      <a:moveTo>
                        <a:pt x="349376" y="328382"/>
                      </a:moveTo>
                      <a:cubicBezTo>
                        <a:pt x="352772" y="328382"/>
                        <a:pt x="355684" y="331716"/>
                        <a:pt x="355684" y="335606"/>
                      </a:cubicBezTo>
                      <a:cubicBezTo>
                        <a:pt x="355684" y="339495"/>
                        <a:pt x="352772" y="342829"/>
                        <a:pt x="349376" y="342829"/>
                      </a:cubicBezTo>
                      <a:cubicBezTo>
                        <a:pt x="345979" y="342829"/>
                        <a:pt x="343068" y="339495"/>
                        <a:pt x="343068" y="335606"/>
                      </a:cubicBezTo>
                      <a:cubicBezTo>
                        <a:pt x="343068" y="331716"/>
                        <a:pt x="345979" y="328382"/>
                        <a:pt x="349376" y="328382"/>
                      </a:cubicBezTo>
                      <a:close/>
                      <a:moveTo>
                        <a:pt x="329966" y="328382"/>
                      </a:moveTo>
                      <a:cubicBezTo>
                        <a:pt x="333363" y="328382"/>
                        <a:pt x="336274" y="331716"/>
                        <a:pt x="336274" y="335606"/>
                      </a:cubicBezTo>
                      <a:cubicBezTo>
                        <a:pt x="336274" y="339495"/>
                        <a:pt x="333363" y="342829"/>
                        <a:pt x="329966" y="342829"/>
                      </a:cubicBezTo>
                      <a:cubicBezTo>
                        <a:pt x="326569" y="342829"/>
                        <a:pt x="324143" y="339495"/>
                        <a:pt x="324143" y="335606"/>
                      </a:cubicBezTo>
                      <a:cubicBezTo>
                        <a:pt x="324143" y="331716"/>
                        <a:pt x="326569" y="328382"/>
                        <a:pt x="329966" y="328382"/>
                      </a:cubicBezTo>
                      <a:close/>
                      <a:moveTo>
                        <a:pt x="311041" y="328382"/>
                      </a:moveTo>
                      <a:cubicBezTo>
                        <a:pt x="314438" y="328382"/>
                        <a:pt x="317350" y="331716"/>
                        <a:pt x="317350" y="335606"/>
                      </a:cubicBezTo>
                      <a:cubicBezTo>
                        <a:pt x="317350" y="339495"/>
                        <a:pt x="314438" y="342829"/>
                        <a:pt x="311041" y="342829"/>
                      </a:cubicBezTo>
                      <a:cubicBezTo>
                        <a:pt x="307645" y="342829"/>
                        <a:pt x="304733" y="339495"/>
                        <a:pt x="304733" y="335606"/>
                      </a:cubicBezTo>
                      <a:cubicBezTo>
                        <a:pt x="304733" y="331716"/>
                        <a:pt x="307645" y="328382"/>
                        <a:pt x="311041" y="328382"/>
                      </a:cubicBezTo>
                      <a:close/>
                      <a:moveTo>
                        <a:pt x="292117" y="328382"/>
                      </a:moveTo>
                      <a:cubicBezTo>
                        <a:pt x="295514" y="328382"/>
                        <a:pt x="297940" y="331716"/>
                        <a:pt x="297940" y="335606"/>
                      </a:cubicBezTo>
                      <a:cubicBezTo>
                        <a:pt x="297940" y="339495"/>
                        <a:pt x="295514" y="342829"/>
                        <a:pt x="292117" y="342829"/>
                      </a:cubicBezTo>
                      <a:cubicBezTo>
                        <a:pt x="288720" y="342829"/>
                        <a:pt x="285809" y="339495"/>
                        <a:pt x="285809" y="335606"/>
                      </a:cubicBezTo>
                      <a:cubicBezTo>
                        <a:pt x="285809" y="331716"/>
                        <a:pt x="288720" y="328382"/>
                        <a:pt x="292117" y="328382"/>
                      </a:cubicBezTo>
                      <a:close/>
                      <a:moveTo>
                        <a:pt x="272707" y="328382"/>
                      </a:moveTo>
                      <a:cubicBezTo>
                        <a:pt x="276104" y="328382"/>
                        <a:pt x="279015" y="331716"/>
                        <a:pt x="279015" y="335606"/>
                      </a:cubicBezTo>
                      <a:cubicBezTo>
                        <a:pt x="279015" y="339495"/>
                        <a:pt x="276104" y="342829"/>
                        <a:pt x="272707" y="342829"/>
                      </a:cubicBezTo>
                      <a:cubicBezTo>
                        <a:pt x="269310" y="342829"/>
                        <a:pt x="266399" y="339495"/>
                        <a:pt x="266399" y="335606"/>
                      </a:cubicBezTo>
                      <a:cubicBezTo>
                        <a:pt x="266399" y="331716"/>
                        <a:pt x="269310" y="328382"/>
                        <a:pt x="272707" y="328382"/>
                      </a:cubicBezTo>
                      <a:close/>
                      <a:moveTo>
                        <a:pt x="253783" y="328382"/>
                      </a:moveTo>
                      <a:cubicBezTo>
                        <a:pt x="257179" y="328382"/>
                        <a:pt x="259606" y="331716"/>
                        <a:pt x="259606" y="335606"/>
                      </a:cubicBezTo>
                      <a:cubicBezTo>
                        <a:pt x="259606" y="339495"/>
                        <a:pt x="257179" y="342829"/>
                        <a:pt x="253783" y="342829"/>
                      </a:cubicBezTo>
                      <a:cubicBezTo>
                        <a:pt x="250386" y="342829"/>
                        <a:pt x="247475" y="339495"/>
                        <a:pt x="247475" y="335606"/>
                      </a:cubicBezTo>
                      <a:cubicBezTo>
                        <a:pt x="247475" y="331716"/>
                        <a:pt x="250386" y="328382"/>
                        <a:pt x="253783" y="328382"/>
                      </a:cubicBezTo>
                      <a:close/>
                      <a:moveTo>
                        <a:pt x="234373" y="328382"/>
                      </a:moveTo>
                      <a:cubicBezTo>
                        <a:pt x="237770" y="328382"/>
                        <a:pt x="240681" y="331716"/>
                        <a:pt x="240681" y="335606"/>
                      </a:cubicBezTo>
                      <a:cubicBezTo>
                        <a:pt x="240681" y="339495"/>
                        <a:pt x="237770" y="342829"/>
                        <a:pt x="234373" y="342829"/>
                      </a:cubicBezTo>
                      <a:cubicBezTo>
                        <a:pt x="230976" y="342829"/>
                        <a:pt x="228550" y="339495"/>
                        <a:pt x="228550" y="335606"/>
                      </a:cubicBezTo>
                      <a:cubicBezTo>
                        <a:pt x="228550" y="331716"/>
                        <a:pt x="230976" y="328382"/>
                        <a:pt x="234373" y="328382"/>
                      </a:cubicBezTo>
                      <a:close/>
                      <a:moveTo>
                        <a:pt x="215448" y="328382"/>
                      </a:moveTo>
                      <a:cubicBezTo>
                        <a:pt x="218845" y="328382"/>
                        <a:pt x="221757" y="331716"/>
                        <a:pt x="221757" y="335606"/>
                      </a:cubicBezTo>
                      <a:cubicBezTo>
                        <a:pt x="221757" y="339495"/>
                        <a:pt x="218845" y="342829"/>
                        <a:pt x="215448" y="342829"/>
                      </a:cubicBezTo>
                      <a:cubicBezTo>
                        <a:pt x="212052" y="342829"/>
                        <a:pt x="209140" y="339495"/>
                        <a:pt x="209140" y="335606"/>
                      </a:cubicBezTo>
                      <a:cubicBezTo>
                        <a:pt x="209140" y="331716"/>
                        <a:pt x="212052" y="328382"/>
                        <a:pt x="215448" y="328382"/>
                      </a:cubicBezTo>
                      <a:close/>
                      <a:moveTo>
                        <a:pt x="1191273" y="306712"/>
                      </a:moveTo>
                      <a:cubicBezTo>
                        <a:pt x="1194670" y="306712"/>
                        <a:pt x="1197096" y="310046"/>
                        <a:pt x="1197096" y="313936"/>
                      </a:cubicBezTo>
                      <a:cubicBezTo>
                        <a:pt x="1197096" y="317825"/>
                        <a:pt x="1194670" y="320603"/>
                        <a:pt x="1191273" y="320603"/>
                      </a:cubicBezTo>
                      <a:cubicBezTo>
                        <a:pt x="1187392" y="320603"/>
                        <a:pt x="1184965" y="317825"/>
                        <a:pt x="1184965" y="313936"/>
                      </a:cubicBezTo>
                      <a:cubicBezTo>
                        <a:pt x="1184965" y="310046"/>
                        <a:pt x="1187392" y="306712"/>
                        <a:pt x="1191273" y="306712"/>
                      </a:cubicBezTo>
                      <a:close/>
                      <a:moveTo>
                        <a:pt x="1171864" y="306712"/>
                      </a:moveTo>
                      <a:cubicBezTo>
                        <a:pt x="1175260" y="306712"/>
                        <a:pt x="1178172" y="310046"/>
                        <a:pt x="1178172" y="313936"/>
                      </a:cubicBezTo>
                      <a:cubicBezTo>
                        <a:pt x="1178172" y="317825"/>
                        <a:pt x="1175260" y="320603"/>
                        <a:pt x="1171864" y="320603"/>
                      </a:cubicBezTo>
                      <a:cubicBezTo>
                        <a:pt x="1168467" y="320603"/>
                        <a:pt x="1165556" y="317825"/>
                        <a:pt x="1165556" y="313936"/>
                      </a:cubicBezTo>
                      <a:cubicBezTo>
                        <a:pt x="1165556" y="310046"/>
                        <a:pt x="1168467" y="306712"/>
                        <a:pt x="1171864" y="306712"/>
                      </a:cubicBezTo>
                      <a:close/>
                      <a:moveTo>
                        <a:pt x="1152939" y="306712"/>
                      </a:moveTo>
                      <a:cubicBezTo>
                        <a:pt x="1156336" y="306712"/>
                        <a:pt x="1158762" y="310046"/>
                        <a:pt x="1158762" y="313936"/>
                      </a:cubicBezTo>
                      <a:cubicBezTo>
                        <a:pt x="1158762" y="317825"/>
                        <a:pt x="1156336" y="320603"/>
                        <a:pt x="1152939" y="320603"/>
                      </a:cubicBezTo>
                      <a:cubicBezTo>
                        <a:pt x="1149543" y="320603"/>
                        <a:pt x="1146631" y="317825"/>
                        <a:pt x="1146631" y="313936"/>
                      </a:cubicBezTo>
                      <a:cubicBezTo>
                        <a:pt x="1146631" y="310046"/>
                        <a:pt x="1149543" y="306712"/>
                        <a:pt x="1152939" y="306712"/>
                      </a:cubicBezTo>
                      <a:close/>
                      <a:moveTo>
                        <a:pt x="1133529" y="306712"/>
                      </a:moveTo>
                      <a:cubicBezTo>
                        <a:pt x="1136926" y="306712"/>
                        <a:pt x="1139838" y="310046"/>
                        <a:pt x="1139838" y="313936"/>
                      </a:cubicBezTo>
                      <a:cubicBezTo>
                        <a:pt x="1139838" y="317825"/>
                        <a:pt x="1136926" y="320603"/>
                        <a:pt x="1133529" y="320603"/>
                      </a:cubicBezTo>
                      <a:cubicBezTo>
                        <a:pt x="1130133" y="320603"/>
                        <a:pt x="1127221" y="317825"/>
                        <a:pt x="1127221" y="313936"/>
                      </a:cubicBezTo>
                      <a:cubicBezTo>
                        <a:pt x="1127221" y="310046"/>
                        <a:pt x="1130133" y="306712"/>
                        <a:pt x="1133529" y="306712"/>
                      </a:cubicBezTo>
                      <a:close/>
                      <a:moveTo>
                        <a:pt x="1114605" y="306712"/>
                      </a:moveTo>
                      <a:cubicBezTo>
                        <a:pt x="1118002" y="306712"/>
                        <a:pt x="1120913" y="310046"/>
                        <a:pt x="1120913" y="313936"/>
                      </a:cubicBezTo>
                      <a:cubicBezTo>
                        <a:pt x="1120913" y="317825"/>
                        <a:pt x="1118002" y="320603"/>
                        <a:pt x="1114605" y="320603"/>
                      </a:cubicBezTo>
                      <a:cubicBezTo>
                        <a:pt x="1111208" y="320603"/>
                        <a:pt x="1108297" y="317825"/>
                        <a:pt x="1108297" y="313936"/>
                      </a:cubicBezTo>
                      <a:cubicBezTo>
                        <a:pt x="1108297" y="310046"/>
                        <a:pt x="1111208" y="306712"/>
                        <a:pt x="1114605" y="306712"/>
                      </a:cubicBezTo>
                      <a:close/>
                      <a:moveTo>
                        <a:pt x="1095195" y="306712"/>
                      </a:moveTo>
                      <a:cubicBezTo>
                        <a:pt x="1098592" y="306712"/>
                        <a:pt x="1101503" y="310046"/>
                        <a:pt x="1101503" y="313936"/>
                      </a:cubicBezTo>
                      <a:cubicBezTo>
                        <a:pt x="1101503" y="317825"/>
                        <a:pt x="1098592" y="320603"/>
                        <a:pt x="1095195" y="320603"/>
                      </a:cubicBezTo>
                      <a:cubicBezTo>
                        <a:pt x="1091799" y="320603"/>
                        <a:pt x="1089372" y="317825"/>
                        <a:pt x="1089372" y="313936"/>
                      </a:cubicBezTo>
                      <a:cubicBezTo>
                        <a:pt x="1089372" y="310046"/>
                        <a:pt x="1091799" y="306712"/>
                        <a:pt x="1095195" y="306712"/>
                      </a:cubicBezTo>
                      <a:close/>
                      <a:moveTo>
                        <a:pt x="1076271" y="306712"/>
                      </a:moveTo>
                      <a:cubicBezTo>
                        <a:pt x="1079667" y="306712"/>
                        <a:pt x="1082579" y="310046"/>
                        <a:pt x="1082579" y="313936"/>
                      </a:cubicBezTo>
                      <a:cubicBezTo>
                        <a:pt x="1082579" y="317825"/>
                        <a:pt x="1079667" y="320603"/>
                        <a:pt x="1076271" y="320603"/>
                      </a:cubicBezTo>
                      <a:cubicBezTo>
                        <a:pt x="1072874" y="320603"/>
                        <a:pt x="1069963" y="317825"/>
                        <a:pt x="1069963" y="313936"/>
                      </a:cubicBezTo>
                      <a:cubicBezTo>
                        <a:pt x="1069963" y="310046"/>
                        <a:pt x="1072874" y="306712"/>
                        <a:pt x="1076271" y="306712"/>
                      </a:cubicBezTo>
                      <a:close/>
                      <a:moveTo>
                        <a:pt x="1057346" y="306712"/>
                      </a:moveTo>
                      <a:cubicBezTo>
                        <a:pt x="1060743" y="306712"/>
                        <a:pt x="1063169" y="310046"/>
                        <a:pt x="1063169" y="313936"/>
                      </a:cubicBezTo>
                      <a:cubicBezTo>
                        <a:pt x="1063169" y="317825"/>
                        <a:pt x="1060743" y="320603"/>
                        <a:pt x="1057346" y="320603"/>
                      </a:cubicBezTo>
                      <a:cubicBezTo>
                        <a:pt x="1053464" y="320603"/>
                        <a:pt x="1051038" y="317825"/>
                        <a:pt x="1051038" y="313936"/>
                      </a:cubicBezTo>
                      <a:cubicBezTo>
                        <a:pt x="1051038" y="310046"/>
                        <a:pt x="1053464" y="306712"/>
                        <a:pt x="1057346" y="306712"/>
                      </a:cubicBezTo>
                      <a:close/>
                      <a:moveTo>
                        <a:pt x="1037936" y="306712"/>
                      </a:moveTo>
                      <a:cubicBezTo>
                        <a:pt x="1041333" y="306712"/>
                        <a:pt x="1044245" y="310046"/>
                        <a:pt x="1044245" y="313936"/>
                      </a:cubicBezTo>
                      <a:cubicBezTo>
                        <a:pt x="1044245" y="317825"/>
                        <a:pt x="1041333" y="320603"/>
                        <a:pt x="1037936" y="320603"/>
                      </a:cubicBezTo>
                      <a:cubicBezTo>
                        <a:pt x="1034540" y="320603"/>
                        <a:pt x="1031628" y="317825"/>
                        <a:pt x="1031628" y="313936"/>
                      </a:cubicBezTo>
                      <a:cubicBezTo>
                        <a:pt x="1031628" y="310046"/>
                        <a:pt x="1034540" y="306712"/>
                        <a:pt x="1037936" y="306712"/>
                      </a:cubicBezTo>
                      <a:close/>
                      <a:moveTo>
                        <a:pt x="1019012" y="306712"/>
                      </a:moveTo>
                      <a:cubicBezTo>
                        <a:pt x="1022409" y="306712"/>
                        <a:pt x="1024835" y="310046"/>
                        <a:pt x="1024835" y="313936"/>
                      </a:cubicBezTo>
                      <a:cubicBezTo>
                        <a:pt x="1024835" y="317825"/>
                        <a:pt x="1022409" y="320603"/>
                        <a:pt x="1019012" y="320603"/>
                      </a:cubicBezTo>
                      <a:cubicBezTo>
                        <a:pt x="1015615" y="320603"/>
                        <a:pt x="1012704" y="317825"/>
                        <a:pt x="1012704" y="313936"/>
                      </a:cubicBezTo>
                      <a:cubicBezTo>
                        <a:pt x="1012704" y="310046"/>
                        <a:pt x="1015615" y="306712"/>
                        <a:pt x="1019012" y="306712"/>
                      </a:cubicBezTo>
                      <a:close/>
                      <a:moveTo>
                        <a:pt x="999602" y="306712"/>
                      </a:moveTo>
                      <a:cubicBezTo>
                        <a:pt x="1002999" y="306712"/>
                        <a:pt x="1005910" y="310046"/>
                        <a:pt x="1005910" y="313936"/>
                      </a:cubicBezTo>
                      <a:cubicBezTo>
                        <a:pt x="1005910" y="317825"/>
                        <a:pt x="1002999" y="320603"/>
                        <a:pt x="999602" y="320603"/>
                      </a:cubicBezTo>
                      <a:cubicBezTo>
                        <a:pt x="996206" y="320603"/>
                        <a:pt x="993779" y="317825"/>
                        <a:pt x="993779" y="313936"/>
                      </a:cubicBezTo>
                      <a:cubicBezTo>
                        <a:pt x="993779" y="310046"/>
                        <a:pt x="996206" y="306712"/>
                        <a:pt x="999602" y="306712"/>
                      </a:cubicBezTo>
                      <a:close/>
                      <a:moveTo>
                        <a:pt x="980678" y="306712"/>
                      </a:moveTo>
                      <a:cubicBezTo>
                        <a:pt x="984074" y="306712"/>
                        <a:pt x="986986" y="310046"/>
                        <a:pt x="986986" y="313936"/>
                      </a:cubicBezTo>
                      <a:cubicBezTo>
                        <a:pt x="986986" y="317825"/>
                        <a:pt x="984074" y="320603"/>
                        <a:pt x="980678" y="320603"/>
                      </a:cubicBezTo>
                      <a:cubicBezTo>
                        <a:pt x="977281" y="320603"/>
                        <a:pt x="974370" y="317825"/>
                        <a:pt x="974370" y="313936"/>
                      </a:cubicBezTo>
                      <a:cubicBezTo>
                        <a:pt x="974370" y="310046"/>
                        <a:pt x="977281" y="306712"/>
                        <a:pt x="980678" y="306712"/>
                      </a:cubicBezTo>
                      <a:close/>
                      <a:moveTo>
                        <a:pt x="961268" y="306712"/>
                      </a:moveTo>
                      <a:cubicBezTo>
                        <a:pt x="964665" y="306712"/>
                        <a:pt x="967576" y="310046"/>
                        <a:pt x="967576" y="313936"/>
                      </a:cubicBezTo>
                      <a:cubicBezTo>
                        <a:pt x="967576" y="317825"/>
                        <a:pt x="964665" y="320603"/>
                        <a:pt x="961268" y="320603"/>
                      </a:cubicBezTo>
                      <a:cubicBezTo>
                        <a:pt x="957871" y="320603"/>
                        <a:pt x="955445" y="317825"/>
                        <a:pt x="955445" y="313936"/>
                      </a:cubicBezTo>
                      <a:cubicBezTo>
                        <a:pt x="955445" y="310046"/>
                        <a:pt x="957871" y="306712"/>
                        <a:pt x="961268" y="306712"/>
                      </a:cubicBezTo>
                      <a:close/>
                      <a:moveTo>
                        <a:pt x="942343" y="306712"/>
                      </a:moveTo>
                      <a:cubicBezTo>
                        <a:pt x="945740" y="306712"/>
                        <a:pt x="948652" y="310046"/>
                        <a:pt x="948652" y="313936"/>
                      </a:cubicBezTo>
                      <a:cubicBezTo>
                        <a:pt x="948652" y="317825"/>
                        <a:pt x="945740" y="320603"/>
                        <a:pt x="942343" y="320603"/>
                      </a:cubicBezTo>
                      <a:cubicBezTo>
                        <a:pt x="938947" y="320603"/>
                        <a:pt x="936035" y="317825"/>
                        <a:pt x="936035" y="313936"/>
                      </a:cubicBezTo>
                      <a:cubicBezTo>
                        <a:pt x="936035" y="310046"/>
                        <a:pt x="938947" y="306712"/>
                        <a:pt x="942343" y="306712"/>
                      </a:cubicBezTo>
                      <a:close/>
                      <a:moveTo>
                        <a:pt x="923419" y="306712"/>
                      </a:moveTo>
                      <a:cubicBezTo>
                        <a:pt x="926816" y="306712"/>
                        <a:pt x="929242" y="310046"/>
                        <a:pt x="929242" y="313936"/>
                      </a:cubicBezTo>
                      <a:cubicBezTo>
                        <a:pt x="929242" y="317825"/>
                        <a:pt x="926816" y="320603"/>
                        <a:pt x="923419" y="320603"/>
                      </a:cubicBezTo>
                      <a:cubicBezTo>
                        <a:pt x="920022" y="320603"/>
                        <a:pt x="917111" y="317825"/>
                        <a:pt x="917111" y="313936"/>
                      </a:cubicBezTo>
                      <a:cubicBezTo>
                        <a:pt x="917111" y="310046"/>
                        <a:pt x="920022" y="306712"/>
                        <a:pt x="923419" y="306712"/>
                      </a:cubicBezTo>
                      <a:close/>
                      <a:moveTo>
                        <a:pt x="904009" y="306712"/>
                      </a:moveTo>
                      <a:cubicBezTo>
                        <a:pt x="907406" y="306712"/>
                        <a:pt x="910317" y="310046"/>
                        <a:pt x="910317" y="313936"/>
                      </a:cubicBezTo>
                      <a:cubicBezTo>
                        <a:pt x="910317" y="317825"/>
                        <a:pt x="907406" y="320603"/>
                        <a:pt x="904009" y="320603"/>
                      </a:cubicBezTo>
                      <a:cubicBezTo>
                        <a:pt x="900613" y="320603"/>
                        <a:pt x="897701" y="317825"/>
                        <a:pt x="897701" y="313936"/>
                      </a:cubicBezTo>
                      <a:cubicBezTo>
                        <a:pt x="897701" y="310046"/>
                        <a:pt x="900613" y="306712"/>
                        <a:pt x="904009" y="306712"/>
                      </a:cubicBezTo>
                      <a:close/>
                      <a:moveTo>
                        <a:pt x="885085" y="306712"/>
                      </a:moveTo>
                      <a:cubicBezTo>
                        <a:pt x="888481" y="306712"/>
                        <a:pt x="890908" y="310046"/>
                        <a:pt x="890908" y="313936"/>
                      </a:cubicBezTo>
                      <a:cubicBezTo>
                        <a:pt x="890908" y="317825"/>
                        <a:pt x="888481" y="320603"/>
                        <a:pt x="885085" y="320603"/>
                      </a:cubicBezTo>
                      <a:cubicBezTo>
                        <a:pt x="881688" y="320603"/>
                        <a:pt x="878777" y="317825"/>
                        <a:pt x="878777" y="313936"/>
                      </a:cubicBezTo>
                      <a:cubicBezTo>
                        <a:pt x="878777" y="310046"/>
                        <a:pt x="881688" y="306712"/>
                        <a:pt x="885085" y="306712"/>
                      </a:cubicBezTo>
                      <a:close/>
                      <a:moveTo>
                        <a:pt x="865675" y="306712"/>
                      </a:moveTo>
                      <a:cubicBezTo>
                        <a:pt x="869072" y="306712"/>
                        <a:pt x="871983" y="310046"/>
                        <a:pt x="871983" y="313936"/>
                      </a:cubicBezTo>
                      <a:cubicBezTo>
                        <a:pt x="871983" y="317825"/>
                        <a:pt x="869072" y="320603"/>
                        <a:pt x="865675" y="320603"/>
                      </a:cubicBezTo>
                      <a:cubicBezTo>
                        <a:pt x="862278" y="320603"/>
                        <a:pt x="859852" y="317825"/>
                        <a:pt x="859852" y="313936"/>
                      </a:cubicBezTo>
                      <a:cubicBezTo>
                        <a:pt x="859852" y="310046"/>
                        <a:pt x="862278" y="306712"/>
                        <a:pt x="865675" y="306712"/>
                      </a:cubicBezTo>
                      <a:close/>
                      <a:moveTo>
                        <a:pt x="846750" y="306712"/>
                      </a:moveTo>
                      <a:cubicBezTo>
                        <a:pt x="850147" y="306712"/>
                        <a:pt x="853059" y="310046"/>
                        <a:pt x="853059" y="313936"/>
                      </a:cubicBezTo>
                      <a:cubicBezTo>
                        <a:pt x="853059" y="317825"/>
                        <a:pt x="850147" y="320603"/>
                        <a:pt x="846750" y="320603"/>
                      </a:cubicBezTo>
                      <a:cubicBezTo>
                        <a:pt x="843354" y="320603"/>
                        <a:pt x="840442" y="317825"/>
                        <a:pt x="840442" y="313936"/>
                      </a:cubicBezTo>
                      <a:cubicBezTo>
                        <a:pt x="840442" y="310046"/>
                        <a:pt x="843354" y="306712"/>
                        <a:pt x="846750" y="306712"/>
                      </a:cubicBezTo>
                      <a:close/>
                      <a:moveTo>
                        <a:pt x="808416" y="306712"/>
                      </a:moveTo>
                      <a:cubicBezTo>
                        <a:pt x="811813" y="306712"/>
                        <a:pt x="814724" y="310046"/>
                        <a:pt x="814724" y="313936"/>
                      </a:cubicBezTo>
                      <a:cubicBezTo>
                        <a:pt x="814724" y="317825"/>
                        <a:pt x="811813" y="320603"/>
                        <a:pt x="808416" y="320603"/>
                      </a:cubicBezTo>
                      <a:cubicBezTo>
                        <a:pt x="805020" y="320603"/>
                        <a:pt x="802108" y="317825"/>
                        <a:pt x="802108" y="313936"/>
                      </a:cubicBezTo>
                      <a:cubicBezTo>
                        <a:pt x="802108" y="310046"/>
                        <a:pt x="805020" y="306712"/>
                        <a:pt x="808416" y="306712"/>
                      </a:cubicBezTo>
                      <a:close/>
                      <a:moveTo>
                        <a:pt x="521637" y="306712"/>
                      </a:moveTo>
                      <a:cubicBezTo>
                        <a:pt x="525034" y="306712"/>
                        <a:pt x="527460" y="310046"/>
                        <a:pt x="527460" y="313936"/>
                      </a:cubicBezTo>
                      <a:cubicBezTo>
                        <a:pt x="527460" y="317825"/>
                        <a:pt x="525034" y="320603"/>
                        <a:pt x="521637" y="320603"/>
                      </a:cubicBezTo>
                      <a:cubicBezTo>
                        <a:pt x="518241" y="320603"/>
                        <a:pt x="515329" y="317825"/>
                        <a:pt x="515329" y="313936"/>
                      </a:cubicBezTo>
                      <a:cubicBezTo>
                        <a:pt x="515329" y="310046"/>
                        <a:pt x="518241" y="306712"/>
                        <a:pt x="521637" y="306712"/>
                      </a:cubicBezTo>
                      <a:close/>
                      <a:moveTo>
                        <a:pt x="502227" y="306712"/>
                      </a:moveTo>
                      <a:cubicBezTo>
                        <a:pt x="505624" y="306712"/>
                        <a:pt x="508536" y="310046"/>
                        <a:pt x="508536" y="313936"/>
                      </a:cubicBezTo>
                      <a:cubicBezTo>
                        <a:pt x="508536" y="317825"/>
                        <a:pt x="505624" y="320603"/>
                        <a:pt x="502227" y="320603"/>
                      </a:cubicBezTo>
                      <a:cubicBezTo>
                        <a:pt x="498831" y="320603"/>
                        <a:pt x="495919" y="317825"/>
                        <a:pt x="495919" y="313936"/>
                      </a:cubicBezTo>
                      <a:cubicBezTo>
                        <a:pt x="495919" y="310046"/>
                        <a:pt x="498831" y="306712"/>
                        <a:pt x="502227" y="306712"/>
                      </a:cubicBezTo>
                      <a:close/>
                      <a:moveTo>
                        <a:pt x="483303" y="306712"/>
                      </a:moveTo>
                      <a:cubicBezTo>
                        <a:pt x="486700" y="306712"/>
                        <a:pt x="489611" y="310046"/>
                        <a:pt x="489611" y="313936"/>
                      </a:cubicBezTo>
                      <a:cubicBezTo>
                        <a:pt x="489611" y="317825"/>
                        <a:pt x="486700" y="320603"/>
                        <a:pt x="483303" y="320603"/>
                      </a:cubicBezTo>
                      <a:cubicBezTo>
                        <a:pt x="479906" y="320603"/>
                        <a:pt x="476995" y="317825"/>
                        <a:pt x="476995" y="313936"/>
                      </a:cubicBezTo>
                      <a:cubicBezTo>
                        <a:pt x="476995" y="310046"/>
                        <a:pt x="479906" y="306712"/>
                        <a:pt x="483303" y="306712"/>
                      </a:cubicBezTo>
                      <a:close/>
                      <a:moveTo>
                        <a:pt x="463893" y="306712"/>
                      </a:moveTo>
                      <a:cubicBezTo>
                        <a:pt x="467290" y="306712"/>
                        <a:pt x="470201" y="310046"/>
                        <a:pt x="470201" y="313936"/>
                      </a:cubicBezTo>
                      <a:cubicBezTo>
                        <a:pt x="470201" y="317825"/>
                        <a:pt x="467290" y="320603"/>
                        <a:pt x="463893" y="320603"/>
                      </a:cubicBezTo>
                      <a:cubicBezTo>
                        <a:pt x="460497" y="320603"/>
                        <a:pt x="458070" y="317825"/>
                        <a:pt x="458070" y="313936"/>
                      </a:cubicBezTo>
                      <a:cubicBezTo>
                        <a:pt x="458070" y="310046"/>
                        <a:pt x="460497" y="306712"/>
                        <a:pt x="463893" y="306712"/>
                      </a:cubicBezTo>
                      <a:close/>
                      <a:moveTo>
                        <a:pt x="444969" y="306712"/>
                      </a:moveTo>
                      <a:cubicBezTo>
                        <a:pt x="448365" y="306712"/>
                        <a:pt x="451277" y="310046"/>
                        <a:pt x="451277" y="313936"/>
                      </a:cubicBezTo>
                      <a:cubicBezTo>
                        <a:pt x="451277" y="317825"/>
                        <a:pt x="448365" y="320603"/>
                        <a:pt x="444969" y="320603"/>
                      </a:cubicBezTo>
                      <a:cubicBezTo>
                        <a:pt x="441572" y="320603"/>
                        <a:pt x="438661" y="317825"/>
                        <a:pt x="438661" y="313936"/>
                      </a:cubicBezTo>
                      <a:cubicBezTo>
                        <a:pt x="438661" y="310046"/>
                        <a:pt x="441572" y="306712"/>
                        <a:pt x="444969" y="306712"/>
                      </a:cubicBezTo>
                      <a:close/>
                      <a:moveTo>
                        <a:pt x="426044" y="306712"/>
                      </a:moveTo>
                      <a:cubicBezTo>
                        <a:pt x="429441" y="306712"/>
                        <a:pt x="431867" y="310046"/>
                        <a:pt x="431867" y="313936"/>
                      </a:cubicBezTo>
                      <a:cubicBezTo>
                        <a:pt x="431867" y="317825"/>
                        <a:pt x="429441" y="320603"/>
                        <a:pt x="426044" y="320603"/>
                      </a:cubicBezTo>
                      <a:cubicBezTo>
                        <a:pt x="422647" y="320603"/>
                        <a:pt x="419736" y="317825"/>
                        <a:pt x="419736" y="313936"/>
                      </a:cubicBezTo>
                      <a:cubicBezTo>
                        <a:pt x="419736" y="310046"/>
                        <a:pt x="422647" y="306712"/>
                        <a:pt x="426044" y="306712"/>
                      </a:cubicBezTo>
                      <a:close/>
                      <a:moveTo>
                        <a:pt x="406634" y="306712"/>
                      </a:moveTo>
                      <a:cubicBezTo>
                        <a:pt x="410031" y="306712"/>
                        <a:pt x="412943" y="310046"/>
                        <a:pt x="412943" y="313936"/>
                      </a:cubicBezTo>
                      <a:cubicBezTo>
                        <a:pt x="412943" y="317825"/>
                        <a:pt x="410031" y="320603"/>
                        <a:pt x="406634" y="320603"/>
                      </a:cubicBezTo>
                      <a:cubicBezTo>
                        <a:pt x="403238" y="320603"/>
                        <a:pt x="400326" y="317825"/>
                        <a:pt x="400326" y="313936"/>
                      </a:cubicBezTo>
                      <a:cubicBezTo>
                        <a:pt x="400326" y="310046"/>
                        <a:pt x="403238" y="306712"/>
                        <a:pt x="406634" y="306712"/>
                      </a:cubicBezTo>
                      <a:close/>
                      <a:moveTo>
                        <a:pt x="387710" y="306712"/>
                      </a:moveTo>
                      <a:cubicBezTo>
                        <a:pt x="391107" y="306712"/>
                        <a:pt x="393533" y="310046"/>
                        <a:pt x="393533" y="313936"/>
                      </a:cubicBezTo>
                      <a:cubicBezTo>
                        <a:pt x="393533" y="317825"/>
                        <a:pt x="391107" y="320603"/>
                        <a:pt x="387710" y="320603"/>
                      </a:cubicBezTo>
                      <a:cubicBezTo>
                        <a:pt x="384313" y="320603"/>
                        <a:pt x="381402" y="317825"/>
                        <a:pt x="381402" y="313936"/>
                      </a:cubicBezTo>
                      <a:cubicBezTo>
                        <a:pt x="381402" y="310046"/>
                        <a:pt x="384313" y="306712"/>
                        <a:pt x="387710" y="306712"/>
                      </a:cubicBezTo>
                      <a:close/>
                      <a:moveTo>
                        <a:pt x="368300" y="306712"/>
                      </a:moveTo>
                      <a:cubicBezTo>
                        <a:pt x="371697" y="306712"/>
                        <a:pt x="374608" y="310046"/>
                        <a:pt x="374608" y="313936"/>
                      </a:cubicBezTo>
                      <a:cubicBezTo>
                        <a:pt x="374608" y="317825"/>
                        <a:pt x="371697" y="320603"/>
                        <a:pt x="368300" y="320603"/>
                      </a:cubicBezTo>
                      <a:cubicBezTo>
                        <a:pt x="364903" y="320603"/>
                        <a:pt x="362477" y="317825"/>
                        <a:pt x="362477" y="313936"/>
                      </a:cubicBezTo>
                      <a:cubicBezTo>
                        <a:pt x="362477" y="310046"/>
                        <a:pt x="364903" y="306712"/>
                        <a:pt x="368300" y="306712"/>
                      </a:cubicBezTo>
                      <a:close/>
                      <a:moveTo>
                        <a:pt x="349376" y="306712"/>
                      </a:moveTo>
                      <a:cubicBezTo>
                        <a:pt x="352772" y="306712"/>
                        <a:pt x="355684" y="310046"/>
                        <a:pt x="355684" y="313936"/>
                      </a:cubicBezTo>
                      <a:cubicBezTo>
                        <a:pt x="355684" y="317825"/>
                        <a:pt x="352772" y="320603"/>
                        <a:pt x="349376" y="320603"/>
                      </a:cubicBezTo>
                      <a:cubicBezTo>
                        <a:pt x="345979" y="320603"/>
                        <a:pt x="343068" y="317825"/>
                        <a:pt x="343068" y="313936"/>
                      </a:cubicBezTo>
                      <a:cubicBezTo>
                        <a:pt x="343068" y="310046"/>
                        <a:pt x="345979" y="306712"/>
                        <a:pt x="349376" y="306712"/>
                      </a:cubicBezTo>
                      <a:close/>
                      <a:moveTo>
                        <a:pt x="329966" y="306712"/>
                      </a:moveTo>
                      <a:cubicBezTo>
                        <a:pt x="333363" y="306712"/>
                        <a:pt x="336274" y="310046"/>
                        <a:pt x="336274" y="313936"/>
                      </a:cubicBezTo>
                      <a:cubicBezTo>
                        <a:pt x="336274" y="317825"/>
                        <a:pt x="333363" y="320603"/>
                        <a:pt x="329966" y="320603"/>
                      </a:cubicBezTo>
                      <a:cubicBezTo>
                        <a:pt x="326569" y="320603"/>
                        <a:pt x="324143" y="317825"/>
                        <a:pt x="324143" y="313936"/>
                      </a:cubicBezTo>
                      <a:cubicBezTo>
                        <a:pt x="324143" y="310046"/>
                        <a:pt x="326569" y="306712"/>
                        <a:pt x="329966" y="306712"/>
                      </a:cubicBezTo>
                      <a:close/>
                      <a:moveTo>
                        <a:pt x="311041" y="306712"/>
                      </a:moveTo>
                      <a:cubicBezTo>
                        <a:pt x="314438" y="306712"/>
                        <a:pt x="317350" y="310046"/>
                        <a:pt x="317350" y="313936"/>
                      </a:cubicBezTo>
                      <a:cubicBezTo>
                        <a:pt x="317350" y="317825"/>
                        <a:pt x="314438" y="320603"/>
                        <a:pt x="311041" y="320603"/>
                      </a:cubicBezTo>
                      <a:cubicBezTo>
                        <a:pt x="307645" y="320603"/>
                        <a:pt x="304733" y="317825"/>
                        <a:pt x="304733" y="313936"/>
                      </a:cubicBezTo>
                      <a:cubicBezTo>
                        <a:pt x="304733" y="310046"/>
                        <a:pt x="307645" y="306712"/>
                        <a:pt x="311041" y="306712"/>
                      </a:cubicBezTo>
                      <a:close/>
                      <a:moveTo>
                        <a:pt x="292117" y="306712"/>
                      </a:moveTo>
                      <a:cubicBezTo>
                        <a:pt x="295514" y="306712"/>
                        <a:pt x="297940" y="310046"/>
                        <a:pt x="297940" y="313936"/>
                      </a:cubicBezTo>
                      <a:cubicBezTo>
                        <a:pt x="297940" y="317825"/>
                        <a:pt x="295514" y="320603"/>
                        <a:pt x="292117" y="320603"/>
                      </a:cubicBezTo>
                      <a:cubicBezTo>
                        <a:pt x="288720" y="320603"/>
                        <a:pt x="285809" y="317825"/>
                        <a:pt x="285809" y="313936"/>
                      </a:cubicBezTo>
                      <a:cubicBezTo>
                        <a:pt x="285809" y="310046"/>
                        <a:pt x="288720" y="306712"/>
                        <a:pt x="292117" y="306712"/>
                      </a:cubicBezTo>
                      <a:close/>
                      <a:moveTo>
                        <a:pt x="272707" y="306712"/>
                      </a:moveTo>
                      <a:cubicBezTo>
                        <a:pt x="276104" y="306712"/>
                        <a:pt x="279015" y="310046"/>
                        <a:pt x="279015" y="313936"/>
                      </a:cubicBezTo>
                      <a:cubicBezTo>
                        <a:pt x="279015" y="317825"/>
                        <a:pt x="276104" y="320603"/>
                        <a:pt x="272707" y="320603"/>
                      </a:cubicBezTo>
                      <a:cubicBezTo>
                        <a:pt x="269310" y="320603"/>
                        <a:pt x="266399" y="317825"/>
                        <a:pt x="266399" y="313936"/>
                      </a:cubicBezTo>
                      <a:cubicBezTo>
                        <a:pt x="266399" y="310046"/>
                        <a:pt x="269310" y="306712"/>
                        <a:pt x="272707" y="306712"/>
                      </a:cubicBezTo>
                      <a:close/>
                      <a:moveTo>
                        <a:pt x="253783" y="306712"/>
                      </a:moveTo>
                      <a:cubicBezTo>
                        <a:pt x="257179" y="306712"/>
                        <a:pt x="259606" y="310046"/>
                        <a:pt x="259606" y="313936"/>
                      </a:cubicBezTo>
                      <a:cubicBezTo>
                        <a:pt x="259606" y="317825"/>
                        <a:pt x="257179" y="320603"/>
                        <a:pt x="253783" y="320603"/>
                      </a:cubicBezTo>
                      <a:cubicBezTo>
                        <a:pt x="250386" y="320603"/>
                        <a:pt x="247475" y="317825"/>
                        <a:pt x="247475" y="313936"/>
                      </a:cubicBezTo>
                      <a:cubicBezTo>
                        <a:pt x="247475" y="310046"/>
                        <a:pt x="250386" y="306712"/>
                        <a:pt x="253783" y="306712"/>
                      </a:cubicBezTo>
                      <a:close/>
                      <a:moveTo>
                        <a:pt x="234373" y="306712"/>
                      </a:moveTo>
                      <a:cubicBezTo>
                        <a:pt x="237770" y="306712"/>
                        <a:pt x="240681" y="310046"/>
                        <a:pt x="240681" y="313936"/>
                      </a:cubicBezTo>
                      <a:cubicBezTo>
                        <a:pt x="240681" y="317825"/>
                        <a:pt x="237770" y="320603"/>
                        <a:pt x="234373" y="320603"/>
                      </a:cubicBezTo>
                      <a:cubicBezTo>
                        <a:pt x="230976" y="320603"/>
                        <a:pt x="228550" y="317825"/>
                        <a:pt x="228550" y="313936"/>
                      </a:cubicBezTo>
                      <a:cubicBezTo>
                        <a:pt x="228550" y="310046"/>
                        <a:pt x="230976" y="306712"/>
                        <a:pt x="234373" y="306712"/>
                      </a:cubicBezTo>
                      <a:close/>
                      <a:moveTo>
                        <a:pt x="215448" y="306712"/>
                      </a:moveTo>
                      <a:cubicBezTo>
                        <a:pt x="218845" y="306712"/>
                        <a:pt x="221757" y="310046"/>
                        <a:pt x="221757" y="313936"/>
                      </a:cubicBezTo>
                      <a:cubicBezTo>
                        <a:pt x="221757" y="317825"/>
                        <a:pt x="218845" y="320603"/>
                        <a:pt x="215448" y="320603"/>
                      </a:cubicBezTo>
                      <a:cubicBezTo>
                        <a:pt x="212052" y="320603"/>
                        <a:pt x="209140" y="317825"/>
                        <a:pt x="209140" y="313936"/>
                      </a:cubicBezTo>
                      <a:cubicBezTo>
                        <a:pt x="209140" y="310046"/>
                        <a:pt x="212052" y="306712"/>
                        <a:pt x="215448" y="306712"/>
                      </a:cubicBezTo>
                      <a:close/>
                      <a:moveTo>
                        <a:pt x="808416" y="285042"/>
                      </a:moveTo>
                      <a:cubicBezTo>
                        <a:pt x="811813" y="285042"/>
                        <a:pt x="814239" y="288376"/>
                        <a:pt x="814239" y="291710"/>
                      </a:cubicBezTo>
                      <a:cubicBezTo>
                        <a:pt x="814239" y="295600"/>
                        <a:pt x="811813" y="298378"/>
                        <a:pt x="808416" y="298378"/>
                      </a:cubicBezTo>
                      <a:cubicBezTo>
                        <a:pt x="805020" y="298378"/>
                        <a:pt x="802593" y="295600"/>
                        <a:pt x="802593" y="291710"/>
                      </a:cubicBezTo>
                      <a:cubicBezTo>
                        <a:pt x="802593" y="288376"/>
                        <a:pt x="805020" y="285042"/>
                        <a:pt x="808416" y="285042"/>
                      </a:cubicBezTo>
                      <a:close/>
                      <a:moveTo>
                        <a:pt x="1191273" y="284487"/>
                      </a:moveTo>
                      <a:cubicBezTo>
                        <a:pt x="1194670" y="284487"/>
                        <a:pt x="1197096" y="287821"/>
                        <a:pt x="1197096" y="291710"/>
                      </a:cubicBezTo>
                      <a:cubicBezTo>
                        <a:pt x="1197096" y="295600"/>
                        <a:pt x="1194670" y="298933"/>
                        <a:pt x="1191273" y="298933"/>
                      </a:cubicBezTo>
                      <a:cubicBezTo>
                        <a:pt x="1187392" y="298933"/>
                        <a:pt x="1184965" y="295600"/>
                        <a:pt x="1184965" y="291710"/>
                      </a:cubicBezTo>
                      <a:cubicBezTo>
                        <a:pt x="1184965" y="287821"/>
                        <a:pt x="1187392" y="284487"/>
                        <a:pt x="1191273" y="284487"/>
                      </a:cubicBezTo>
                      <a:close/>
                      <a:moveTo>
                        <a:pt x="1171864" y="284487"/>
                      </a:moveTo>
                      <a:cubicBezTo>
                        <a:pt x="1175260" y="284487"/>
                        <a:pt x="1178172" y="287821"/>
                        <a:pt x="1178172" y="291710"/>
                      </a:cubicBezTo>
                      <a:cubicBezTo>
                        <a:pt x="1178172" y="295600"/>
                        <a:pt x="1175260" y="298933"/>
                        <a:pt x="1171864" y="298933"/>
                      </a:cubicBezTo>
                      <a:cubicBezTo>
                        <a:pt x="1168467" y="298933"/>
                        <a:pt x="1165556" y="295600"/>
                        <a:pt x="1165556" y="291710"/>
                      </a:cubicBezTo>
                      <a:cubicBezTo>
                        <a:pt x="1165556" y="287821"/>
                        <a:pt x="1168467" y="284487"/>
                        <a:pt x="1171864" y="284487"/>
                      </a:cubicBezTo>
                      <a:close/>
                      <a:moveTo>
                        <a:pt x="1152939" y="284487"/>
                      </a:moveTo>
                      <a:cubicBezTo>
                        <a:pt x="1156336" y="284487"/>
                        <a:pt x="1158762" y="287821"/>
                        <a:pt x="1158762" y="291710"/>
                      </a:cubicBezTo>
                      <a:cubicBezTo>
                        <a:pt x="1158762" y="295600"/>
                        <a:pt x="1156336" y="298933"/>
                        <a:pt x="1152939" y="298933"/>
                      </a:cubicBezTo>
                      <a:cubicBezTo>
                        <a:pt x="1149543" y="298933"/>
                        <a:pt x="1146631" y="295600"/>
                        <a:pt x="1146631" y="291710"/>
                      </a:cubicBezTo>
                      <a:cubicBezTo>
                        <a:pt x="1146631" y="287821"/>
                        <a:pt x="1149543" y="284487"/>
                        <a:pt x="1152939" y="284487"/>
                      </a:cubicBezTo>
                      <a:close/>
                      <a:moveTo>
                        <a:pt x="1133529" y="284487"/>
                      </a:moveTo>
                      <a:cubicBezTo>
                        <a:pt x="1136926" y="284487"/>
                        <a:pt x="1139838" y="287821"/>
                        <a:pt x="1139838" y="291710"/>
                      </a:cubicBezTo>
                      <a:cubicBezTo>
                        <a:pt x="1139838" y="295600"/>
                        <a:pt x="1136926" y="298933"/>
                        <a:pt x="1133529" y="298933"/>
                      </a:cubicBezTo>
                      <a:cubicBezTo>
                        <a:pt x="1130133" y="298933"/>
                        <a:pt x="1127221" y="295600"/>
                        <a:pt x="1127221" y="291710"/>
                      </a:cubicBezTo>
                      <a:cubicBezTo>
                        <a:pt x="1127221" y="287821"/>
                        <a:pt x="1130133" y="284487"/>
                        <a:pt x="1133529" y="284487"/>
                      </a:cubicBezTo>
                      <a:close/>
                      <a:moveTo>
                        <a:pt x="1114605" y="284487"/>
                      </a:moveTo>
                      <a:cubicBezTo>
                        <a:pt x="1118002" y="284487"/>
                        <a:pt x="1120913" y="287821"/>
                        <a:pt x="1120913" y="291710"/>
                      </a:cubicBezTo>
                      <a:cubicBezTo>
                        <a:pt x="1120913" y="295600"/>
                        <a:pt x="1118002" y="298933"/>
                        <a:pt x="1114605" y="298933"/>
                      </a:cubicBezTo>
                      <a:cubicBezTo>
                        <a:pt x="1111208" y="298933"/>
                        <a:pt x="1108297" y="295600"/>
                        <a:pt x="1108297" y="291710"/>
                      </a:cubicBezTo>
                      <a:cubicBezTo>
                        <a:pt x="1108297" y="287821"/>
                        <a:pt x="1111208" y="284487"/>
                        <a:pt x="1114605" y="284487"/>
                      </a:cubicBezTo>
                      <a:close/>
                      <a:moveTo>
                        <a:pt x="1095195" y="284487"/>
                      </a:moveTo>
                      <a:cubicBezTo>
                        <a:pt x="1098592" y="284487"/>
                        <a:pt x="1101503" y="287821"/>
                        <a:pt x="1101503" y="291710"/>
                      </a:cubicBezTo>
                      <a:cubicBezTo>
                        <a:pt x="1101503" y="295600"/>
                        <a:pt x="1098592" y="298933"/>
                        <a:pt x="1095195" y="298933"/>
                      </a:cubicBezTo>
                      <a:cubicBezTo>
                        <a:pt x="1091799" y="298933"/>
                        <a:pt x="1089372" y="295600"/>
                        <a:pt x="1089372" y="291710"/>
                      </a:cubicBezTo>
                      <a:cubicBezTo>
                        <a:pt x="1089372" y="287821"/>
                        <a:pt x="1091799" y="284487"/>
                        <a:pt x="1095195" y="284487"/>
                      </a:cubicBezTo>
                      <a:close/>
                      <a:moveTo>
                        <a:pt x="1076271" y="284487"/>
                      </a:moveTo>
                      <a:cubicBezTo>
                        <a:pt x="1079667" y="284487"/>
                        <a:pt x="1082579" y="287821"/>
                        <a:pt x="1082579" y="291710"/>
                      </a:cubicBezTo>
                      <a:cubicBezTo>
                        <a:pt x="1082579" y="295600"/>
                        <a:pt x="1079667" y="298933"/>
                        <a:pt x="1076271" y="298933"/>
                      </a:cubicBezTo>
                      <a:cubicBezTo>
                        <a:pt x="1072874" y="298933"/>
                        <a:pt x="1069963" y="295600"/>
                        <a:pt x="1069963" y="291710"/>
                      </a:cubicBezTo>
                      <a:cubicBezTo>
                        <a:pt x="1069963" y="287821"/>
                        <a:pt x="1072874" y="284487"/>
                        <a:pt x="1076271" y="284487"/>
                      </a:cubicBezTo>
                      <a:close/>
                      <a:moveTo>
                        <a:pt x="1057346" y="284487"/>
                      </a:moveTo>
                      <a:cubicBezTo>
                        <a:pt x="1060743" y="284487"/>
                        <a:pt x="1063169" y="287821"/>
                        <a:pt x="1063169" y="291710"/>
                      </a:cubicBezTo>
                      <a:cubicBezTo>
                        <a:pt x="1063169" y="295600"/>
                        <a:pt x="1060743" y="298933"/>
                        <a:pt x="1057346" y="298933"/>
                      </a:cubicBezTo>
                      <a:cubicBezTo>
                        <a:pt x="1053464" y="298933"/>
                        <a:pt x="1051038" y="295600"/>
                        <a:pt x="1051038" y="291710"/>
                      </a:cubicBezTo>
                      <a:cubicBezTo>
                        <a:pt x="1051038" y="287821"/>
                        <a:pt x="1053464" y="284487"/>
                        <a:pt x="1057346" y="284487"/>
                      </a:cubicBezTo>
                      <a:close/>
                      <a:moveTo>
                        <a:pt x="1037936" y="284487"/>
                      </a:moveTo>
                      <a:cubicBezTo>
                        <a:pt x="1041333" y="284487"/>
                        <a:pt x="1044245" y="287821"/>
                        <a:pt x="1044245" y="291710"/>
                      </a:cubicBezTo>
                      <a:cubicBezTo>
                        <a:pt x="1044245" y="295600"/>
                        <a:pt x="1041333" y="298933"/>
                        <a:pt x="1037936" y="298933"/>
                      </a:cubicBezTo>
                      <a:cubicBezTo>
                        <a:pt x="1034540" y="298933"/>
                        <a:pt x="1031628" y="295600"/>
                        <a:pt x="1031628" y="291710"/>
                      </a:cubicBezTo>
                      <a:cubicBezTo>
                        <a:pt x="1031628" y="287821"/>
                        <a:pt x="1034540" y="284487"/>
                        <a:pt x="1037936" y="284487"/>
                      </a:cubicBezTo>
                      <a:close/>
                      <a:moveTo>
                        <a:pt x="1019012" y="284487"/>
                      </a:moveTo>
                      <a:cubicBezTo>
                        <a:pt x="1022409" y="284487"/>
                        <a:pt x="1024835" y="287821"/>
                        <a:pt x="1024835" y="291710"/>
                      </a:cubicBezTo>
                      <a:cubicBezTo>
                        <a:pt x="1024835" y="295600"/>
                        <a:pt x="1022409" y="298933"/>
                        <a:pt x="1019012" y="298933"/>
                      </a:cubicBezTo>
                      <a:cubicBezTo>
                        <a:pt x="1015615" y="298933"/>
                        <a:pt x="1012704" y="295600"/>
                        <a:pt x="1012704" y="291710"/>
                      </a:cubicBezTo>
                      <a:cubicBezTo>
                        <a:pt x="1012704" y="287821"/>
                        <a:pt x="1015615" y="284487"/>
                        <a:pt x="1019012" y="284487"/>
                      </a:cubicBezTo>
                      <a:close/>
                      <a:moveTo>
                        <a:pt x="999602" y="284487"/>
                      </a:moveTo>
                      <a:cubicBezTo>
                        <a:pt x="1002999" y="284487"/>
                        <a:pt x="1005910" y="287821"/>
                        <a:pt x="1005910" y="291710"/>
                      </a:cubicBezTo>
                      <a:cubicBezTo>
                        <a:pt x="1005910" y="295600"/>
                        <a:pt x="1002999" y="298933"/>
                        <a:pt x="999602" y="298933"/>
                      </a:cubicBezTo>
                      <a:cubicBezTo>
                        <a:pt x="996206" y="298933"/>
                        <a:pt x="993779" y="295600"/>
                        <a:pt x="993779" y="291710"/>
                      </a:cubicBezTo>
                      <a:cubicBezTo>
                        <a:pt x="993779" y="287821"/>
                        <a:pt x="996206" y="284487"/>
                        <a:pt x="999602" y="284487"/>
                      </a:cubicBezTo>
                      <a:close/>
                      <a:moveTo>
                        <a:pt x="980678" y="284487"/>
                      </a:moveTo>
                      <a:cubicBezTo>
                        <a:pt x="984074" y="284487"/>
                        <a:pt x="986986" y="287821"/>
                        <a:pt x="986986" y="291710"/>
                      </a:cubicBezTo>
                      <a:cubicBezTo>
                        <a:pt x="986986" y="295600"/>
                        <a:pt x="984074" y="298933"/>
                        <a:pt x="980678" y="298933"/>
                      </a:cubicBezTo>
                      <a:cubicBezTo>
                        <a:pt x="977281" y="298933"/>
                        <a:pt x="974370" y="295600"/>
                        <a:pt x="974370" y="291710"/>
                      </a:cubicBezTo>
                      <a:cubicBezTo>
                        <a:pt x="974370" y="287821"/>
                        <a:pt x="977281" y="284487"/>
                        <a:pt x="980678" y="284487"/>
                      </a:cubicBezTo>
                      <a:close/>
                      <a:moveTo>
                        <a:pt x="961268" y="284487"/>
                      </a:moveTo>
                      <a:cubicBezTo>
                        <a:pt x="964665" y="284487"/>
                        <a:pt x="967576" y="287821"/>
                        <a:pt x="967576" y="291710"/>
                      </a:cubicBezTo>
                      <a:cubicBezTo>
                        <a:pt x="967576" y="295600"/>
                        <a:pt x="964665" y="298933"/>
                        <a:pt x="961268" y="298933"/>
                      </a:cubicBezTo>
                      <a:cubicBezTo>
                        <a:pt x="957871" y="298933"/>
                        <a:pt x="955445" y="295600"/>
                        <a:pt x="955445" y="291710"/>
                      </a:cubicBezTo>
                      <a:cubicBezTo>
                        <a:pt x="955445" y="287821"/>
                        <a:pt x="957871" y="284487"/>
                        <a:pt x="961268" y="284487"/>
                      </a:cubicBezTo>
                      <a:close/>
                      <a:moveTo>
                        <a:pt x="942343" y="284487"/>
                      </a:moveTo>
                      <a:cubicBezTo>
                        <a:pt x="945740" y="284487"/>
                        <a:pt x="948652" y="287821"/>
                        <a:pt x="948652" y="291710"/>
                      </a:cubicBezTo>
                      <a:cubicBezTo>
                        <a:pt x="948652" y="295600"/>
                        <a:pt x="945740" y="298933"/>
                        <a:pt x="942343" y="298933"/>
                      </a:cubicBezTo>
                      <a:cubicBezTo>
                        <a:pt x="938947" y="298933"/>
                        <a:pt x="936035" y="295600"/>
                        <a:pt x="936035" y="291710"/>
                      </a:cubicBezTo>
                      <a:cubicBezTo>
                        <a:pt x="936035" y="287821"/>
                        <a:pt x="938947" y="284487"/>
                        <a:pt x="942343" y="284487"/>
                      </a:cubicBezTo>
                      <a:close/>
                      <a:moveTo>
                        <a:pt x="923419" y="284487"/>
                      </a:moveTo>
                      <a:cubicBezTo>
                        <a:pt x="926816" y="284487"/>
                        <a:pt x="929242" y="287821"/>
                        <a:pt x="929242" y="291710"/>
                      </a:cubicBezTo>
                      <a:cubicBezTo>
                        <a:pt x="929242" y="295600"/>
                        <a:pt x="926816" y="298933"/>
                        <a:pt x="923419" y="298933"/>
                      </a:cubicBezTo>
                      <a:cubicBezTo>
                        <a:pt x="920022" y="298933"/>
                        <a:pt x="917111" y="295600"/>
                        <a:pt x="917111" y="291710"/>
                      </a:cubicBezTo>
                      <a:cubicBezTo>
                        <a:pt x="917111" y="287821"/>
                        <a:pt x="920022" y="284487"/>
                        <a:pt x="923419" y="284487"/>
                      </a:cubicBezTo>
                      <a:close/>
                      <a:moveTo>
                        <a:pt x="904009" y="284487"/>
                      </a:moveTo>
                      <a:cubicBezTo>
                        <a:pt x="907406" y="284487"/>
                        <a:pt x="910317" y="287821"/>
                        <a:pt x="910317" y="291710"/>
                      </a:cubicBezTo>
                      <a:cubicBezTo>
                        <a:pt x="910317" y="295600"/>
                        <a:pt x="907406" y="298933"/>
                        <a:pt x="904009" y="298933"/>
                      </a:cubicBezTo>
                      <a:cubicBezTo>
                        <a:pt x="900613" y="298933"/>
                        <a:pt x="897701" y="295600"/>
                        <a:pt x="897701" y="291710"/>
                      </a:cubicBezTo>
                      <a:cubicBezTo>
                        <a:pt x="897701" y="287821"/>
                        <a:pt x="900613" y="284487"/>
                        <a:pt x="904009" y="284487"/>
                      </a:cubicBezTo>
                      <a:close/>
                      <a:moveTo>
                        <a:pt x="885085" y="284487"/>
                      </a:moveTo>
                      <a:cubicBezTo>
                        <a:pt x="888481" y="284487"/>
                        <a:pt x="890908" y="287821"/>
                        <a:pt x="890908" y="291710"/>
                      </a:cubicBezTo>
                      <a:cubicBezTo>
                        <a:pt x="890908" y="295600"/>
                        <a:pt x="888481" y="298933"/>
                        <a:pt x="885085" y="298933"/>
                      </a:cubicBezTo>
                      <a:cubicBezTo>
                        <a:pt x="881688" y="298933"/>
                        <a:pt x="878777" y="295600"/>
                        <a:pt x="878777" y="291710"/>
                      </a:cubicBezTo>
                      <a:cubicBezTo>
                        <a:pt x="878777" y="287821"/>
                        <a:pt x="881688" y="284487"/>
                        <a:pt x="885085" y="284487"/>
                      </a:cubicBezTo>
                      <a:close/>
                      <a:moveTo>
                        <a:pt x="865675" y="284487"/>
                      </a:moveTo>
                      <a:cubicBezTo>
                        <a:pt x="869072" y="284487"/>
                        <a:pt x="871983" y="287821"/>
                        <a:pt x="871983" y="291710"/>
                      </a:cubicBezTo>
                      <a:cubicBezTo>
                        <a:pt x="871983" y="295600"/>
                        <a:pt x="869072" y="298933"/>
                        <a:pt x="865675" y="298933"/>
                      </a:cubicBezTo>
                      <a:cubicBezTo>
                        <a:pt x="862278" y="298933"/>
                        <a:pt x="859852" y="295600"/>
                        <a:pt x="859852" y="291710"/>
                      </a:cubicBezTo>
                      <a:cubicBezTo>
                        <a:pt x="859852" y="287821"/>
                        <a:pt x="862278" y="284487"/>
                        <a:pt x="865675" y="284487"/>
                      </a:cubicBezTo>
                      <a:close/>
                      <a:moveTo>
                        <a:pt x="789492" y="284487"/>
                      </a:moveTo>
                      <a:cubicBezTo>
                        <a:pt x="792888" y="284487"/>
                        <a:pt x="795315" y="287821"/>
                        <a:pt x="795315" y="291710"/>
                      </a:cubicBezTo>
                      <a:cubicBezTo>
                        <a:pt x="795315" y="295600"/>
                        <a:pt x="792888" y="298933"/>
                        <a:pt x="789492" y="298933"/>
                      </a:cubicBezTo>
                      <a:cubicBezTo>
                        <a:pt x="786095" y="298933"/>
                        <a:pt x="783184" y="295600"/>
                        <a:pt x="783184" y="291710"/>
                      </a:cubicBezTo>
                      <a:cubicBezTo>
                        <a:pt x="783184" y="287821"/>
                        <a:pt x="786095" y="284487"/>
                        <a:pt x="789492" y="284487"/>
                      </a:cubicBezTo>
                      <a:close/>
                      <a:moveTo>
                        <a:pt x="521637" y="284487"/>
                      </a:moveTo>
                      <a:cubicBezTo>
                        <a:pt x="525034" y="284487"/>
                        <a:pt x="527460" y="287821"/>
                        <a:pt x="527460" y="291710"/>
                      </a:cubicBezTo>
                      <a:cubicBezTo>
                        <a:pt x="527460" y="295600"/>
                        <a:pt x="525034" y="298933"/>
                        <a:pt x="521637" y="298933"/>
                      </a:cubicBezTo>
                      <a:cubicBezTo>
                        <a:pt x="518241" y="298933"/>
                        <a:pt x="515329" y="295600"/>
                        <a:pt x="515329" y="291710"/>
                      </a:cubicBezTo>
                      <a:cubicBezTo>
                        <a:pt x="515329" y="287821"/>
                        <a:pt x="518241" y="284487"/>
                        <a:pt x="521637" y="284487"/>
                      </a:cubicBezTo>
                      <a:close/>
                      <a:moveTo>
                        <a:pt x="502227" y="284487"/>
                      </a:moveTo>
                      <a:cubicBezTo>
                        <a:pt x="505624" y="284487"/>
                        <a:pt x="508536" y="287821"/>
                        <a:pt x="508536" y="291710"/>
                      </a:cubicBezTo>
                      <a:cubicBezTo>
                        <a:pt x="508536" y="295600"/>
                        <a:pt x="505624" y="298933"/>
                        <a:pt x="502227" y="298933"/>
                      </a:cubicBezTo>
                      <a:cubicBezTo>
                        <a:pt x="498831" y="298933"/>
                        <a:pt x="495919" y="295600"/>
                        <a:pt x="495919" y="291710"/>
                      </a:cubicBezTo>
                      <a:cubicBezTo>
                        <a:pt x="495919" y="287821"/>
                        <a:pt x="498831" y="284487"/>
                        <a:pt x="502227" y="284487"/>
                      </a:cubicBezTo>
                      <a:close/>
                      <a:moveTo>
                        <a:pt x="483303" y="284487"/>
                      </a:moveTo>
                      <a:cubicBezTo>
                        <a:pt x="486700" y="284487"/>
                        <a:pt x="489611" y="287821"/>
                        <a:pt x="489611" y="291710"/>
                      </a:cubicBezTo>
                      <a:cubicBezTo>
                        <a:pt x="489611" y="295600"/>
                        <a:pt x="486700" y="298933"/>
                        <a:pt x="483303" y="298933"/>
                      </a:cubicBezTo>
                      <a:cubicBezTo>
                        <a:pt x="479906" y="298933"/>
                        <a:pt x="476995" y="295600"/>
                        <a:pt x="476995" y="291710"/>
                      </a:cubicBezTo>
                      <a:cubicBezTo>
                        <a:pt x="476995" y="287821"/>
                        <a:pt x="479906" y="284487"/>
                        <a:pt x="483303" y="284487"/>
                      </a:cubicBezTo>
                      <a:close/>
                      <a:moveTo>
                        <a:pt x="463893" y="284487"/>
                      </a:moveTo>
                      <a:cubicBezTo>
                        <a:pt x="467290" y="284487"/>
                        <a:pt x="470201" y="287821"/>
                        <a:pt x="470201" y="291710"/>
                      </a:cubicBezTo>
                      <a:cubicBezTo>
                        <a:pt x="470201" y="295600"/>
                        <a:pt x="467290" y="298933"/>
                        <a:pt x="463893" y="298933"/>
                      </a:cubicBezTo>
                      <a:cubicBezTo>
                        <a:pt x="460497" y="298933"/>
                        <a:pt x="458070" y="295600"/>
                        <a:pt x="458070" y="291710"/>
                      </a:cubicBezTo>
                      <a:cubicBezTo>
                        <a:pt x="458070" y="287821"/>
                        <a:pt x="460497" y="284487"/>
                        <a:pt x="463893" y="284487"/>
                      </a:cubicBezTo>
                      <a:close/>
                      <a:moveTo>
                        <a:pt x="444969" y="284487"/>
                      </a:moveTo>
                      <a:cubicBezTo>
                        <a:pt x="448365" y="284487"/>
                        <a:pt x="451277" y="287821"/>
                        <a:pt x="451277" y="291710"/>
                      </a:cubicBezTo>
                      <a:cubicBezTo>
                        <a:pt x="451277" y="295600"/>
                        <a:pt x="448365" y="298933"/>
                        <a:pt x="444969" y="298933"/>
                      </a:cubicBezTo>
                      <a:cubicBezTo>
                        <a:pt x="441572" y="298933"/>
                        <a:pt x="438661" y="295600"/>
                        <a:pt x="438661" y="291710"/>
                      </a:cubicBezTo>
                      <a:cubicBezTo>
                        <a:pt x="438661" y="287821"/>
                        <a:pt x="441572" y="284487"/>
                        <a:pt x="444969" y="284487"/>
                      </a:cubicBezTo>
                      <a:close/>
                      <a:moveTo>
                        <a:pt x="406634" y="284487"/>
                      </a:moveTo>
                      <a:cubicBezTo>
                        <a:pt x="410031" y="284487"/>
                        <a:pt x="412943" y="287821"/>
                        <a:pt x="412943" y="291710"/>
                      </a:cubicBezTo>
                      <a:cubicBezTo>
                        <a:pt x="412943" y="295600"/>
                        <a:pt x="410031" y="298933"/>
                        <a:pt x="406634" y="298933"/>
                      </a:cubicBezTo>
                      <a:cubicBezTo>
                        <a:pt x="403238" y="298933"/>
                        <a:pt x="400326" y="295600"/>
                        <a:pt x="400326" y="291710"/>
                      </a:cubicBezTo>
                      <a:cubicBezTo>
                        <a:pt x="400326" y="287821"/>
                        <a:pt x="403238" y="284487"/>
                        <a:pt x="406634" y="284487"/>
                      </a:cubicBezTo>
                      <a:close/>
                      <a:moveTo>
                        <a:pt x="387710" y="284487"/>
                      </a:moveTo>
                      <a:cubicBezTo>
                        <a:pt x="391107" y="284487"/>
                        <a:pt x="393533" y="287821"/>
                        <a:pt x="393533" y="291710"/>
                      </a:cubicBezTo>
                      <a:cubicBezTo>
                        <a:pt x="393533" y="295600"/>
                        <a:pt x="391107" y="298933"/>
                        <a:pt x="387710" y="298933"/>
                      </a:cubicBezTo>
                      <a:cubicBezTo>
                        <a:pt x="384313" y="298933"/>
                        <a:pt x="381402" y="295600"/>
                        <a:pt x="381402" y="291710"/>
                      </a:cubicBezTo>
                      <a:cubicBezTo>
                        <a:pt x="381402" y="287821"/>
                        <a:pt x="384313" y="284487"/>
                        <a:pt x="387710" y="284487"/>
                      </a:cubicBezTo>
                      <a:close/>
                      <a:moveTo>
                        <a:pt x="368300" y="284487"/>
                      </a:moveTo>
                      <a:cubicBezTo>
                        <a:pt x="371697" y="284487"/>
                        <a:pt x="374608" y="287821"/>
                        <a:pt x="374608" y="291710"/>
                      </a:cubicBezTo>
                      <a:cubicBezTo>
                        <a:pt x="374608" y="295600"/>
                        <a:pt x="371697" y="298933"/>
                        <a:pt x="368300" y="298933"/>
                      </a:cubicBezTo>
                      <a:cubicBezTo>
                        <a:pt x="364903" y="298933"/>
                        <a:pt x="362477" y="295600"/>
                        <a:pt x="362477" y="291710"/>
                      </a:cubicBezTo>
                      <a:cubicBezTo>
                        <a:pt x="362477" y="287821"/>
                        <a:pt x="364903" y="284487"/>
                        <a:pt x="368300" y="284487"/>
                      </a:cubicBezTo>
                      <a:close/>
                      <a:moveTo>
                        <a:pt x="349376" y="284487"/>
                      </a:moveTo>
                      <a:cubicBezTo>
                        <a:pt x="352772" y="284487"/>
                        <a:pt x="355684" y="287821"/>
                        <a:pt x="355684" y="291710"/>
                      </a:cubicBezTo>
                      <a:cubicBezTo>
                        <a:pt x="355684" y="295600"/>
                        <a:pt x="352772" y="298933"/>
                        <a:pt x="349376" y="298933"/>
                      </a:cubicBezTo>
                      <a:cubicBezTo>
                        <a:pt x="345979" y="298933"/>
                        <a:pt x="343068" y="295600"/>
                        <a:pt x="343068" y="291710"/>
                      </a:cubicBezTo>
                      <a:cubicBezTo>
                        <a:pt x="343068" y="287821"/>
                        <a:pt x="345979" y="284487"/>
                        <a:pt x="349376" y="284487"/>
                      </a:cubicBezTo>
                      <a:close/>
                      <a:moveTo>
                        <a:pt x="329966" y="284487"/>
                      </a:moveTo>
                      <a:cubicBezTo>
                        <a:pt x="333363" y="284487"/>
                        <a:pt x="336274" y="287821"/>
                        <a:pt x="336274" y="291710"/>
                      </a:cubicBezTo>
                      <a:cubicBezTo>
                        <a:pt x="336274" y="295600"/>
                        <a:pt x="333363" y="298933"/>
                        <a:pt x="329966" y="298933"/>
                      </a:cubicBezTo>
                      <a:cubicBezTo>
                        <a:pt x="326569" y="298933"/>
                        <a:pt x="324143" y="295600"/>
                        <a:pt x="324143" y="291710"/>
                      </a:cubicBezTo>
                      <a:cubicBezTo>
                        <a:pt x="324143" y="287821"/>
                        <a:pt x="326569" y="284487"/>
                        <a:pt x="329966" y="284487"/>
                      </a:cubicBezTo>
                      <a:close/>
                      <a:moveTo>
                        <a:pt x="311041" y="284487"/>
                      </a:moveTo>
                      <a:cubicBezTo>
                        <a:pt x="314438" y="284487"/>
                        <a:pt x="317350" y="287821"/>
                        <a:pt x="317350" y="291710"/>
                      </a:cubicBezTo>
                      <a:cubicBezTo>
                        <a:pt x="317350" y="295600"/>
                        <a:pt x="314438" y="298933"/>
                        <a:pt x="311041" y="298933"/>
                      </a:cubicBezTo>
                      <a:cubicBezTo>
                        <a:pt x="307645" y="298933"/>
                        <a:pt x="304733" y="295600"/>
                        <a:pt x="304733" y="291710"/>
                      </a:cubicBezTo>
                      <a:cubicBezTo>
                        <a:pt x="304733" y="287821"/>
                        <a:pt x="307645" y="284487"/>
                        <a:pt x="311041" y="284487"/>
                      </a:cubicBezTo>
                      <a:close/>
                      <a:moveTo>
                        <a:pt x="292117" y="284487"/>
                      </a:moveTo>
                      <a:cubicBezTo>
                        <a:pt x="295514" y="284487"/>
                        <a:pt x="297940" y="287821"/>
                        <a:pt x="297940" y="291710"/>
                      </a:cubicBezTo>
                      <a:cubicBezTo>
                        <a:pt x="297940" y="295600"/>
                        <a:pt x="295514" y="298933"/>
                        <a:pt x="292117" y="298933"/>
                      </a:cubicBezTo>
                      <a:cubicBezTo>
                        <a:pt x="288720" y="298933"/>
                        <a:pt x="285809" y="295600"/>
                        <a:pt x="285809" y="291710"/>
                      </a:cubicBezTo>
                      <a:cubicBezTo>
                        <a:pt x="285809" y="287821"/>
                        <a:pt x="288720" y="284487"/>
                        <a:pt x="292117" y="284487"/>
                      </a:cubicBezTo>
                      <a:close/>
                      <a:moveTo>
                        <a:pt x="272707" y="284487"/>
                      </a:moveTo>
                      <a:cubicBezTo>
                        <a:pt x="276104" y="284487"/>
                        <a:pt x="279015" y="287821"/>
                        <a:pt x="279015" y="291710"/>
                      </a:cubicBezTo>
                      <a:cubicBezTo>
                        <a:pt x="279015" y="295600"/>
                        <a:pt x="276104" y="298933"/>
                        <a:pt x="272707" y="298933"/>
                      </a:cubicBezTo>
                      <a:cubicBezTo>
                        <a:pt x="269310" y="298933"/>
                        <a:pt x="266399" y="295600"/>
                        <a:pt x="266399" y="291710"/>
                      </a:cubicBezTo>
                      <a:cubicBezTo>
                        <a:pt x="266399" y="287821"/>
                        <a:pt x="269310" y="284487"/>
                        <a:pt x="272707" y="284487"/>
                      </a:cubicBezTo>
                      <a:close/>
                      <a:moveTo>
                        <a:pt x="253783" y="284487"/>
                      </a:moveTo>
                      <a:cubicBezTo>
                        <a:pt x="257179" y="284487"/>
                        <a:pt x="259606" y="287821"/>
                        <a:pt x="259606" y="291710"/>
                      </a:cubicBezTo>
                      <a:cubicBezTo>
                        <a:pt x="259606" y="295600"/>
                        <a:pt x="257179" y="298933"/>
                        <a:pt x="253783" y="298933"/>
                      </a:cubicBezTo>
                      <a:cubicBezTo>
                        <a:pt x="250386" y="298933"/>
                        <a:pt x="247475" y="295600"/>
                        <a:pt x="247475" y="291710"/>
                      </a:cubicBezTo>
                      <a:cubicBezTo>
                        <a:pt x="247475" y="287821"/>
                        <a:pt x="250386" y="284487"/>
                        <a:pt x="253783" y="284487"/>
                      </a:cubicBezTo>
                      <a:close/>
                      <a:moveTo>
                        <a:pt x="234373" y="284487"/>
                      </a:moveTo>
                      <a:cubicBezTo>
                        <a:pt x="237770" y="284487"/>
                        <a:pt x="240681" y="287821"/>
                        <a:pt x="240681" y="291710"/>
                      </a:cubicBezTo>
                      <a:cubicBezTo>
                        <a:pt x="240681" y="295600"/>
                        <a:pt x="237770" y="298933"/>
                        <a:pt x="234373" y="298933"/>
                      </a:cubicBezTo>
                      <a:cubicBezTo>
                        <a:pt x="230976" y="298933"/>
                        <a:pt x="228550" y="295600"/>
                        <a:pt x="228550" y="291710"/>
                      </a:cubicBezTo>
                      <a:cubicBezTo>
                        <a:pt x="228550" y="287821"/>
                        <a:pt x="230976" y="284487"/>
                        <a:pt x="234373" y="284487"/>
                      </a:cubicBezTo>
                      <a:close/>
                      <a:moveTo>
                        <a:pt x="215448" y="284487"/>
                      </a:moveTo>
                      <a:cubicBezTo>
                        <a:pt x="218845" y="284487"/>
                        <a:pt x="221757" y="287821"/>
                        <a:pt x="221757" y="291710"/>
                      </a:cubicBezTo>
                      <a:cubicBezTo>
                        <a:pt x="221757" y="295600"/>
                        <a:pt x="218845" y="298933"/>
                        <a:pt x="215448" y="298933"/>
                      </a:cubicBezTo>
                      <a:cubicBezTo>
                        <a:pt x="212052" y="298933"/>
                        <a:pt x="209140" y="295600"/>
                        <a:pt x="209140" y="291710"/>
                      </a:cubicBezTo>
                      <a:cubicBezTo>
                        <a:pt x="209140" y="287821"/>
                        <a:pt x="212052" y="284487"/>
                        <a:pt x="215448" y="284487"/>
                      </a:cubicBezTo>
                      <a:close/>
                      <a:moveTo>
                        <a:pt x="196039" y="284487"/>
                      </a:moveTo>
                      <a:cubicBezTo>
                        <a:pt x="199435" y="284487"/>
                        <a:pt x="202347" y="287821"/>
                        <a:pt x="202347" y="291710"/>
                      </a:cubicBezTo>
                      <a:cubicBezTo>
                        <a:pt x="202347" y="295600"/>
                        <a:pt x="199435" y="298933"/>
                        <a:pt x="196039" y="298933"/>
                      </a:cubicBezTo>
                      <a:cubicBezTo>
                        <a:pt x="192642" y="298933"/>
                        <a:pt x="190216" y="295600"/>
                        <a:pt x="190216" y="291710"/>
                      </a:cubicBezTo>
                      <a:cubicBezTo>
                        <a:pt x="190216" y="287821"/>
                        <a:pt x="192642" y="284487"/>
                        <a:pt x="196039" y="284487"/>
                      </a:cubicBezTo>
                      <a:close/>
                      <a:moveTo>
                        <a:pt x="808416" y="265595"/>
                      </a:moveTo>
                      <a:cubicBezTo>
                        <a:pt x="810357" y="265595"/>
                        <a:pt x="811813" y="267818"/>
                        <a:pt x="811813" y="270040"/>
                      </a:cubicBezTo>
                      <a:cubicBezTo>
                        <a:pt x="811813" y="272263"/>
                        <a:pt x="810357" y="273930"/>
                        <a:pt x="808416" y="273930"/>
                      </a:cubicBezTo>
                      <a:cubicBezTo>
                        <a:pt x="806475" y="273930"/>
                        <a:pt x="805020" y="272263"/>
                        <a:pt x="805020" y="270040"/>
                      </a:cubicBezTo>
                      <a:cubicBezTo>
                        <a:pt x="805020" y="267818"/>
                        <a:pt x="806475" y="265595"/>
                        <a:pt x="808416" y="265595"/>
                      </a:cubicBezTo>
                      <a:close/>
                      <a:moveTo>
                        <a:pt x="43187" y="265595"/>
                      </a:moveTo>
                      <a:cubicBezTo>
                        <a:pt x="45128" y="265595"/>
                        <a:pt x="46584" y="267818"/>
                        <a:pt x="46584" y="270040"/>
                      </a:cubicBezTo>
                      <a:cubicBezTo>
                        <a:pt x="46584" y="272263"/>
                        <a:pt x="45128" y="273930"/>
                        <a:pt x="43187" y="273930"/>
                      </a:cubicBezTo>
                      <a:cubicBezTo>
                        <a:pt x="41246" y="273930"/>
                        <a:pt x="39790" y="272263"/>
                        <a:pt x="39790" y="270040"/>
                      </a:cubicBezTo>
                      <a:cubicBezTo>
                        <a:pt x="39790" y="267818"/>
                        <a:pt x="41246" y="265595"/>
                        <a:pt x="43187" y="265595"/>
                      </a:cubicBezTo>
                      <a:close/>
                      <a:moveTo>
                        <a:pt x="158190" y="264484"/>
                      </a:moveTo>
                      <a:cubicBezTo>
                        <a:pt x="160616" y="264484"/>
                        <a:pt x="163042" y="266706"/>
                        <a:pt x="163042" y="270040"/>
                      </a:cubicBezTo>
                      <a:cubicBezTo>
                        <a:pt x="163042" y="272818"/>
                        <a:pt x="160616" y="275597"/>
                        <a:pt x="158190" y="275597"/>
                      </a:cubicBezTo>
                      <a:cubicBezTo>
                        <a:pt x="155278" y="275597"/>
                        <a:pt x="153337" y="272818"/>
                        <a:pt x="153337" y="270040"/>
                      </a:cubicBezTo>
                      <a:cubicBezTo>
                        <a:pt x="153337" y="266706"/>
                        <a:pt x="155278" y="264484"/>
                        <a:pt x="158190" y="264484"/>
                      </a:cubicBezTo>
                      <a:close/>
                      <a:moveTo>
                        <a:pt x="1190788" y="262817"/>
                      </a:moveTo>
                      <a:lnTo>
                        <a:pt x="1196911" y="269828"/>
                      </a:lnTo>
                      <a:lnTo>
                        <a:pt x="1196949" y="270208"/>
                      </a:lnTo>
                      <a:lnTo>
                        <a:pt x="1190788" y="277264"/>
                      </a:lnTo>
                      <a:cubicBezTo>
                        <a:pt x="1187392" y="277264"/>
                        <a:pt x="1184965" y="273930"/>
                        <a:pt x="1184965" y="270040"/>
                      </a:cubicBezTo>
                      <a:cubicBezTo>
                        <a:pt x="1184965" y="266151"/>
                        <a:pt x="1187392" y="262817"/>
                        <a:pt x="1190788" y="262817"/>
                      </a:cubicBezTo>
                      <a:close/>
                      <a:moveTo>
                        <a:pt x="1171864" y="262817"/>
                      </a:moveTo>
                      <a:cubicBezTo>
                        <a:pt x="1175260" y="262817"/>
                        <a:pt x="1178172" y="266151"/>
                        <a:pt x="1178172" y="270040"/>
                      </a:cubicBezTo>
                      <a:cubicBezTo>
                        <a:pt x="1178172" y="273930"/>
                        <a:pt x="1175260" y="277264"/>
                        <a:pt x="1171864" y="277264"/>
                      </a:cubicBezTo>
                      <a:cubicBezTo>
                        <a:pt x="1168467" y="277264"/>
                        <a:pt x="1165556" y="273930"/>
                        <a:pt x="1165556" y="270040"/>
                      </a:cubicBezTo>
                      <a:cubicBezTo>
                        <a:pt x="1165556" y="266151"/>
                        <a:pt x="1168467" y="262817"/>
                        <a:pt x="1171864" y="262817"/>
                      </a:cubicBezTo>
                      <a:close/>
                      <a:moveTo>
                        <a:pt x="1152939" y="262817"/>
                      </a:moveTo>
                      <a:cubicBezTo>
                        <a:pt x="1156336" y="262817"/>
                        <a:pt x="1158762" y="266151"/>
                        <a:pt x="1158762" y="270040"/>
                      </a:cubicBezTo>
                      <a:cubicBezTo>
                        <a:pt x="1158762" y="273930"/>
                        <a:pt x="1156336" y="277264"/>
                        <a:pt x="1152939" y="277264"/>
                      </a:cubicBezTo>
                      <a:cubicBezTo>
                        <a:pt x="1149543" y="277264"/>
                        <a:pt x="1146631" y="273930"/>
                        <a:pt x="1146631" y="270040"/>
                      </a:cubicBezTo>
                      <a:cubicBezTo>
                        <a:pt x="1146631" y="266151"/>
                        <a:pt x="1149543" y="262817"/>
                        <a:pt x="1152939" y="262817"/>
                      </a:cubicBezTo>
                      <a:close/>
                      <a:moveTo>
                        <a:pt x="1133529" y="262817"/>
                      </a:moveTo>
                      <a:cubicBezTo>
                        <a:pt x="1136926" y="262817"/>
                        <a:pt x="1139838" y="266151"/>
                        <a:pt x="1139838" y="270040"/>
                      </a:cubicBezTo>
                      <a:cubicBezTo>
                        <a:pt x="1139838" y="273930"/>
                        <a:pt x="1136926" y="277264"/>
                        <a:pt x="1133529" y="277264"/>
                      </a:cubicBezTo>
                      <a:cubicBezTo>
                        <a:pt x="1130133" y="277264"/>
                        <a:pt x="1127221" y="273930"/>
                        <a:pt x="1127221" y="270040"/>
                      </a:cubicBezTo>
                      <a:cubicBezTo>
                        <a:pt x="1127221" y="266151"/>
                        <a:pt x="1130133" y="262817"/>
                        <a:pt x="1133529" y="262817"/>
                      </a:cubicBezTo>
                      <a:close/>
                      <a:moveTo>
                        <a:pt x="1114605" y="262817"/>
                      </a:moveTo>
                      <a:cubicBezTo>
                        <a:pt x="1118002" y="262817"/>
                        <a:pt x="1120913" y="266151"/>
                        <a:pt x="1120913" y="270040"/>
                      </a:cubicBezTo>
                      <a:cubicBezTo>
                        <a:pt x="1120913" y="273930"/>
                        <a:pt x="1118002" y="277264"/>
                        <a:pt x="1114605" y="277264"/>
                      </a:cubicBezTo>
                      <a:cubicBezTo>
                        <a:pt x="1111208" y="277264"/>
                        <a:pt x="1108297" y="273930"/>
                        <a:pt x="1108297" y="270040"/>
                      </a:cubicBezTo>
                      <a:cubicBezTo>
                        <a:pt x="1108297" y="266151"/>
                        <a:pt x="1111208" y="262817"/>
                        <a:pt x="1114605" y="262817"/>
                      </a:cubicBezTo>
                      <a:close/>
                      <a:moveTo>
                        <a:pt x="1095195" y="262817"/>
                      </a:moveTo>
                      <a:cubicBezTo>
                        <a:pt x="1098592" y="262817"/>
                        <a:pt x="1101503" y="266151"/>
                        <a:pt x="1101503" y="270040"/>
                      </a:cubicBezTo>
                      <a:cubicBezTo>
                        <a:pt x="1101503" y="273930"/>
                        <a:pt x="1098592" y="277264"/>
                        <a:pt x="1095195" y="277264"/>
                      </a:cubicBezTo>
                      <a:cubicBezTo>
                        <a:pt x="1091799" y="277264"/>
                        <a:pt x="1089372" y="273930"/>
                        <a:pt x="1089372" y="270040"/>
                      </a:cubicBezTo>
                      <a:cubicBezTo>
                        <a:pt x="1089372" y="266151"/>
                        <a:pt x="1091799" y="262817"/>
                        <a:pt x="1095195" y="262817"/>
                      </a:cubicBezTo>
                      <a:close/>
                      <a:moveTo>
                        <a:pt x="1076271" y="262817"/>
                      </a:moveTo>
                      <a:cubicBezTo>
                        <a:pt x="1079667" y="262817"/>
                        <a:pt x="1082579" y="266151"/>
                        <a:pt x="1082579" y="270040"/>
                      </a:cubicBezTo>
                      <a:cubicBezTo>
                        <a:pt x="1082579" y="273930"/>
                        <a:pt x="1079667" y="277264"/>
                        <a:pt x="1076271" y="277264"/>
                      </a:cubicBezTo>
                      <a:cubicBezTo>
                        <a:pt x="1072874" y="277264"/>
                        <a:pt x="1069963" y="273930"/>
                        <a:pt x="1069963" y="270040"/>
                      </a:cubicBezTo>
                      <a:cubicBezTo>
                        <a:pt x="1069963" y="266151"/>
                        <a:pt x="1072874" y="262817"/>
                        <a:pt x="1076271" y="262817"/>
                      </a:cubicBezTo>
                      <a:close/>
                      <a:moveTo>
                        <a:pt x="1057346" y="262817"/>
                      </a:moveTo>
                      <a:cubicBezTo>
                        <a:pt x="1060743" y="262817"/>
                        <a:pt x="1063169" y="266151"/>
                        <a:pt x="1063169" y="270040"/>
                      </a:cubicBezTo>
                      <a:cubicBezTo>
                        <a:pt x="1063169" y="273930"/>
                        <a:pt x="1060743" y="277264"/>
                        <a:pt x="1057346" y="277264"/>
                      </a:cubicBezTo>
                      <a:cubicBezTo>
                        <a:pt x="1053464" y="277264"/>
                        <a:pt x="1051038" y="273930"/>
                        <a:pt x="1051038" y="270040"/>
                      </a:cubicBezTo>
                      <a:cubicBezTo>
                        <a:pt x="1051038" y="266151"/>
                        <a:pt x="1053464" y="262817"/>
                        <a:pt x="1057346" y="262817"/>
                      </a:cubicBezTo>
                      <a:close/>
                      <a:moveTo>
                        <a:pt x="1037936" y="262817"/>
                      </a:moveTo>
                      <a:cubicBezTo>
                        <a:pt x="1041333" y="262817"/>
                        <a:pt x="1044245" y="266151"/>
                        <a:pt x="1044245" y="270040"/>
                      </a:cubicBezTo>
                      <a:cubicBezTo>
                        <a:pt x="1044245" y="273930"/>
                        <a:pt x="1041333" y="277264"/>
                        <a:pt x="1037936" y="277264"/>
                      </a:cubicBezTo>
                      <a:cubicBezTo>
                        <a:pt x="1034540" y="277264"/>
                        <a:pt x="1031628" y="273930"/>
                        <a:pt x="1031628" y="270040"/>
                      </a:cubicBezTo>
                      <a:cubicBezTo>
                        <a:pt x="1031628" y="266151"/>
                        <a:pt x="1034540" y="262817"/>
                        <a:pt x="1037936" y="262817"/>
                      </a:cubicBezTo>
                      <a:close/>
                      <a:moveTo>
                        <a:pt x="1019012" y="262817"/>
                      </a:moveTo>
                      <a:cubicBezTo>
                        <a:pt x="1022409" y="262817"/>
                        <a:pt x="1024835" y="266151"/>
                        <a:pt x="1024835" y="270040"/>
                      </a:cubicBezTo>
                      <a:cubicBezTo>
                        <a:pt x="1024835" y="273930"/>
                        <a:pt x="1022409" y="277264"/>
                        <a:pt x="1019012" y="277264"/>
                      </a:cubicBezTo>
                      <a:cubicBezTo>
                        <a:pt x="1015615" y="277264"/>
                        <a:pt x="1012704" y="273930"/>
                        <a:pt x="1012704" y="270040"/>
                      </a:cubicBezTo>
                      <a:cubicBezTo>
                        <a:pt x="1012704" y="266151"/>
                        <a:pt x="1015615" y="262817"/>
                        <a:pt x="1019012" y="262817"/>
                      </a:cubicBezTo>
                      <a:close/>
                      <a:moveTo>
                        <a:pt x="999602" y="262817"/>
                      </a:moveTo>
                      <a:cubicBezTo>
                        <a:pt x="1002999" y="262817"/>
                        <a:pt x="1005910" y="266151"/>
                        <a:pt x="1005910" y="270040"/>
                      </a:cubicBezTo>
                      <a:cubicBezTo>
                        <a:pt x="1005910" y="273930"/>
                        <a:pt x="1002999" y="277264"/>
                        <a:pt x="999602" y="277264"/>
                      </a:cubicBezTo>
                      <a:cubicBezTo>
                        <a:pt x="996206" y="277264"/>
                        <a:pt x="993779" y="273930"/>
                        <a:pt x="993779" y="270040"/>
                      </a:cubicBezTo>
                      <a:cubicBezTo>
                        <a:pt x="993779" y="266151"/>
                        <a:pt x="996206" y="262817"/>
                        <a:pt x="999602" y="262817"/>
                      </a:cubicBezTo>
                      <a:close/>
                      <a:moveTo>
                        <a:pt x="980678" y="262817"/>
                      </a:moveTo>
                      <a:cubicBezTo>
                        <a:pt x="984074" y="262817"/>
                        <a:pt x="986986" y="266151"/>
                        <a:pt x="986986" y="270040"/>
                      </a:cubicBezTo>
                      <a:cubicBezTo>
                        <a:pt x="986986" y="273930"/>
                        <a:pt x="984074" y="277264"/>
                        <a:pt x="980678" y="277264"/>
                      </a:cubicBezTo>
                      <a:cubicBezTo>
                        <a:pt x="977281" y="277264"/>
                        <a:pt x="974370" y="273930"/>
                        <a:pt x="974370" y="270040"/>
                      </a:cubicBezTo>
                      <a:cubicBezTo>
                        <a:pt x="974370" y="266151"/>
                        <a:pt x="977281" y="262817"/>
                        <a:pt x="980678" y="262817"/>
                      </a:cubicBezTo>
                      <a:close/>
                      <a:moveTo>
                        <a:pt x="961268" y="262817"/>
                      </a:moveTo>
                      <a:cubicBezTo>
                        <a:pt x="964665" y="262817"/>
                        <a:pt x="967576" y="266151"/>
                        <a:pt x="967576" y="270040"/>
                      </a:cubicBezTo>
                      <a:cubicBezTo>
                        <a:pt x="967576" y="273930"/>
                        <a:pt x="964665" y="277264"/>
                        <a:pt x="961268" y="277264"/>
                      </a:cubicBezTo>
                      <a:cubicBezTo>
                        <a:pt x="957871" y="277264"/>
                        <a:pt x="955445" y="273930"/>
                        <a:pt x="955445" y="270040"/>
                      </a:cubicBezTo>
                      <a:cubicBezTo>
                        <a:pt x="955445" y="266151"/>
                        <a:pt x="957871" y="262817"/>
                        <a:pt x="961268" y="262817"/>
                      </a:cubicBezTo>
                      <a:close/>
                      <a:moveTo>
                        <a:pt x="942343" y="262817"/>
                      </a:moveTo>
                      <a:cubicBezTo>
                        <a:pt x="945740" y="262817"/>
                        <a:pt x="948652" y="266151"/>
                        <a:pt x="948652" y="270040"/>
                      </a:cubicBezTo>
                      <a:cubicBezTo>
                        <a:pt x="948652" y="273930"/>
                        <a:pt x="945740" y="277264"/>
                        <a:pt x="942343" y="277264"/>
                      </a:cubicBezTo>
                      <a:cubicBezTo>
                        <a:pt x="938947" y="277264"/>
                        <a:pt x="936035" y="273930"/>
                        <a:pt x="936035" y="270040"/>
                      </a:cubicBezTo>
                      <a:cubicBezTo>
                        <a:pt x="936035" y="266151"/>
                        <a:pt x="938947" y="262817"/>
                        <a:pt x="942343" y="262817"/>
                      </a:cubicBezTo>
                      <a:close/>
                      <a:moveTo>
                        <a:pt x="904009" y="262817"/>
                      </a:moveTo>
                      <a:cubicBezTo>
                        <a:pt x="907406" y="262817"/>
                        <a:pt x="910317" y="266151"/>
                        <a:pt x="910317" y="270040"/>
                      </a:cubicBezTo>
                      <a:cubicBezTo>
                        <a:pt x="910317" y="273930"/>
                        <a:pt x="907406" y="276708"/>
                        <a:pt x="904009" y="276708"/>
                      </a:cubicBezTo>
                      <a:cubicBezTo>
                        <a:pt x="900613" y="276708"/>
                        <a:pt x="897701" y="273930"/>
                        <a:pt x="897701" y="270040"/>
                      </a:cubicBezTo>
                      <a:cubicBezTo>
                        <a:pt x="897701" y="266151"/>
                        <a:pt x="900613" y="262817"/>
                        <a:pt x="904009" y="262817"/>
                      </a:cubicBezTo>
                      <a:close/>
                      <a:moveTo>
                        <a:pt x="865675" y="262817"/>
                      </a:moveTo>
                      <a:cubicBezTo>
                        <a:pt x="869072" y="262817"/>
                        <a:pt x="871983" y="266151"/>
                        <a:pt x="871983" y="270040"/>
                      </a:cubicBezTo>
                      <a:cubicBezTo>
                        <a:pt x="871983" y="273930"/>
                        <a:pt x="869072" y="277264"/>
                        <a:pt x="865675" y="277264"/>
                      </a:cubicBezTo>
                      <a:cubicBezTo>
                        <a:pt x="862278" y="277264"/>
                        <a:pt x="859852" y="273930"/>
                        <a:pt x="859852" y="270040"/>
                      </a:cubicBezTo>
                      <a:cubicBezTo>
                        <a:pt x="859852" y="266151"/>
                        <a:pt x="862278" y="262817"/>
                        <a:pt x="865675" y="262817"/>
                      </a:cubicBezTo>
                      <a:close/>
                      <a:moveTo>
                        <a:pt x="502227" y="262817"/>
                      </a:moveTo>
                      <a:cubicBezTo>
                        <a:pt x="505624" y="262817"/>
                        <a:pt x="508536" y="266151"/>
                        <a:pt x="508536" y="270040"/>
                      </a:cubicBezTo>
                      <a:cubicBezTo>
                        <a:pt x="508536" y="273930"/>
                        <a:pt x="505624" y="277264"/>
                        <a:pt x="502227" y="277264"/>
                      </a:cubicBezTo>
                      <a:cubicBezTo>
                        <a:pt x="498831" y="277264"/>
                        <a:pt x="495919" y="273930"/>
                        <a:pt x="495919" y="270040"/>
                      </a:cubicBezTo>
                      <a:cubicBezTo>
                        <a:pt x="495919" y="266151"/>
                        <a:pt x="498831" y="262817"/>
                        <a:pt x="502227" y="262817"/>
                      </a:cubicBezTo>
                      <a:close/>
                      <a:moveTo>
                        <a:pt x="483303" y="262817"/>
                      </a:moveTo>
                      <a:cubicBezTo>
                        <a:pt x="486700" y="262817"/>
                        <a:pt x="489611" y="266151"/>
                        <a:pt x="489611" y="270040"/>
                      </a:cubicBezTo>
                      <a:cubicBezTo>
                        <a:pt x="489611" y="273930"/>
                        <a:pt x="486700" y="277264"/>
                        <a:pt x="483303" y="277264"/>
                      </a:cubicBezTo>
                      <a:cubicBezTo>
                        <a:pt x="479906" y="277264"/>
                        <a:pt x="476995" y="273930"/>
                        <a:pt x="476995" y="270040"/>
                      </a:cubicBezTo>
                      <a:cubicBezTo>
                        <a:pt x="476995" y="266151"/>
                        <a:pt x="479906" y="262817"/>
                        <a:pt x="483303" y="262817"/>
                      </a:cubicBezTo>
                      <a:close/>
                      <a:moveTo>
                        <a:pt x="463893" y="262817"/>
                      </a:moveTo>
                      <a:cubicBezTo>
                        <a:pt x="467290" y="262817"/>
                        <a:pt x="470201" y="266151"/>
                        <a:pt x="470201" y="270040"/>
                      </a:cubicBezTo>
                      <a:cubicBezTo>
                        <a:pt x="470201" y="273930"/>
                        <a:pt x="467290" y="277264"/>
                        <a:pt x="463893" y="277264"/>
                      </a:cubicBezTo>
                      <a:cubicBezTo>
                        <a:pt x="460497" y="277264"/>
                        <a:pt x="458070" y="273930"/>
                        <a:pt x="458070" y="270040"/>
                      </a:cubicBezTo>
                      <a:cubicBezTo>
                        <a:pt x="458070" y="266151"/>
                        <a:pt x="460497" y="262817"/>
                        <a:pt x="463893" y="262817"/>
                      </a:cubicBezTo>
                      <a:close/>
                      <a:moveTo>
                        <a:pt x="387710" y="262817"/>
                      </a:moveTo>
                      <a:cubicBezTo>
                        <a:pt x="391107" y="262817"/>
                        <a:pt x="393533" y="266151"/>
                        <a:pt x="393533" y="270040"/>
                      </a:cubicBezTo>
                      <a:cubicBezTo>
                        <a:pt x="393533" y="273930"/>
                        <a:pt x="391107" y="277264"/>
                        <a:pt x="387710" y="277264"/>
                      </a:cubicBezTo>
                      <a:cubicBezTo>
                        <a:pt x="384313" y="277264"/>
                        <a:pt x="381402" y="273930"/>
                        <a:pt x="381402" y="270040"/>
                      </a:cubicBezTo>
                      <a:cubicBezTo>
                        <a:pt x="381402" y="266151"/>
                        <a:pt x="384313" y="262817"/>
                        <a:pt x="387710" y="262817"/>
                      </a:cubicBezTo>
                      <a:close/>
                      <a:moveTo>
                        <a:pt x="368300" y="262817"/>
                      </a:moveTo>
                      <a:cubicBezTo>
                        <a:pt x="371697" y="262817"/>
                        <a:pt x="374608" y="266151"/>
                        <a:pt x="374608" y="270040"/>
                      </a:cubicBezTo>
                      <a:cubicBezTo>
                        <a:pt x="374608" y="273930"/>
                        <a:pt x="371697" y="277264"/>
                        <a:pt x="368300" y="277264"/>
                      </a:cubicBezTo>
                      <a:cubicBezTo>
                        <a:pt x="364903" y="277264"/>
                        <a:pt x="362477" y="273930"/>
                        <a:pt x="362477" y="270040"/>
                      </a:cubicBezTo>
                      <a:cubicBezTo>
                        <a:pt x="362477" y="266151"/>
                        <a:pt x="364903" y="262817"/>
                        <a:pt x="368300" y="262817"/>
                      </a:cubicBezTo>
                      <a:close/>
                      <a:moveTo>
                        <a:pt x="349376" y="262817"/>
                      </a:moveTo>
                      <a:cubicBezTo>
                        <a:pt x="352772" y="262817"/>
                        <a:pt x="355684" y="266151"/>
                        <a:pt x="355684" y="270040"/>
                      </a:cubicBezTo>
                      <a:cubicBezTo>
                        <a:pt x="355684" y="273930"/>
                        <a:pt x="352772" y="277264"/>
                        <a:pt x="349376" y="277264"/>
                      </a:cubicBezTo>
                      <a:cubicBezTo>
                        <a:pt x="345979" y="277264"/>
                        <a:pt x="343068" y="273930"/>
                        <a:pt x="343068" y="270040"/>
                      </a:cubicBezTo>
                      <a:cubicBezTo>
                        <a:pt x="343068" y="266151"/>
                        <a:pt x="345979" y="262817"/>
                        <a:pt x="349376" y="262817"/>
                      </a:cubicBezTo>
                      <a:close/>
                      <a:moveTo>
                        <a:pt x="329966" y="262817"/>
                      </a:moveTo>
                      <a:cubicBezTo>
                        <a:pt x="333363" y="262817"/>
                        <a:pt x="336274" y="266151"/>
                        <a:pt x="336274" y="270040"/>
                      </a:cubicBezTo>
                      <a:cubicBezTo>
                        <a:pt x="336274" y="273930"/>
                        <a:pt x="333363" y="277264"/>
                        <a:pt x="329966" y="277264"/>
                      </a:cubicBezTo>
                      <a:cubicBezTo>
                        <a:pt x="326569" y="277264"/>
                        <a:pt x="324143" y="273930"/>
                        <a:pt x="324143" y="270040"/>
                      </a:cubicBezTo>
                      <a:cubicBezTo>
                        <a:pt x="324143" y="266151"/>
                        <a:pt x="326569" y="262817"/>
                        <a:pt x="329966" y="262817"/>
                      </a:cubicBezTo>
                      <a:close/>
                      <a:moveTo>
                        <a:pt x="311041" y="262817"/>
                      </a:moveTo>
                      <a:cubicBezTo>
                        <a:pt x="314438" y="262817"/>
                        <a:pt x="317350" y="266151"/>
                        <a:pt x="317350" y="270040"/>
                      </a:cubicBezTo>
                      <a:cubicBezTo>
                        <a:pt x="317350" y="273930"/>
                        <a:pt x="314438" y="277264"/>
                        <a:pt x="311041" y="277264"/>
                      </a:cubicBezTo>
                      <a:cubicBezTo>
                        <a:pt x="307645" y="277264"/>
                        <a:pt x="304733" y="273930"/>
                        <a:pt x="304733" y="270040"/>
                      </a:cubicBezTo>
                      <a:cubicBezTo>
                        <a:pt x="304733" y="266151"/>
                        <a:pt x="307645" y="262817"/>
                        <a:pt x="311041" y="262817"/>
                      </a:cubicBezTo>
                      <a:close/>
                      <a:moveTo>
                        <a:pt x="292117" y="262817"/>
                      </a:moveTo>
                      <a:cubicBezTo>
                        <a:pt x="295514" y="262817"/>
                        <a:pt x="297940" y="266151"/>
                        <a:pt x="297940" y="270040"/>
                      </a:cubicBezTo>
                      <a:cubicBezTo>
                        <a:pt x="297940" y="273930"/>
                        <a:pt x="295514" y="277264"/>
                        <a:pt x="292117" y="277264"/>
                      </a:cubicBezTo>
                      <a:cubicBezTo>
                        <a:pt x="288720" y="277264"/>
                        <a:pt x="285809" y="273930"/>
                        <a:pt x="285809" y="270040"/>
                      </a:cubicBezTo>
                      <a:cubicBezTo>
                        <a:pt x="285809" y="266151"/>
                        <a:pt x="288720" y="262817"/>
                        <a:pt x="292117" y="262817"/>
                      </a:cubicBezTo>
                      <a:close/>
                      <a:moveTo>
                        <a:pt x="272707" y="262817"/>
                      </a:moveTo>
                      <a:cubicBezTo>
                        <a:pt x="276104" y="262817"/>
                        <a:pt x="279015" y="266151"/>
                        <a:pt x="279015" y="270040"/>
                      </a:cubicBezTo>
                      <a:cubicBezTo>
                        <a:pt x="279015" y="273930"/>
                        <a:pt x="276104" y="277264"/>
                        <a:pt x="272707" y="277264"/>
                      </a:cubicBezTo>
                      <a:cubicBezTo>
                        <a:pt x="269310" y="277264"/>
                        <a:pt x="266399" y="273930"/>
                        <a:pt x="266399" y="270040"/>
                      </a:cubicBezTo>
                      <a:cubicBezTo>
                        <a:pt x="266399" y="266151"/>
                        <a:pt x="269310" y="262817"/>
                        <a:pt x="272707" y="262817"/>
                      </a:cubicBezTo>
                      <a:close/>
                      <a:moveTo>
                        <a:pt x="253783" y="262817"/>
                      </a:moveTo>
                      <a:cubicBezTo>
                        <a:pt x="257179" y="262817"/>
                        <a:pt x="259606" y="266151"/>
                        <a:pt x="259606" y="270040"/>
                      </a:cubicBezTo>
                      <a:cubicBezTo>
                        <a:pt x="259606" y="273930"/>
                        <a:pt x="257179" y="277264"/>
                        <a:pt x="253783" y="277264"/>
                      </a:cubicBezTo>
                      <a:cubicBezTo>
                        <a:pt x="250386" y="277264"/>
                        <a:pt x="247475" y="273930"/>
                        <a:pt x="247475" y="270040"/>
                      </a:cubicBezTo>
                      <a:cubicBezTo>
                        <a:pt x="247475" y="266151"/>
                        <a:pt x="250386" y="262817"/>
                        <a:pt x="253783" y="262817"/>
                      </a:cubicBezTo>
                      <a:close/>
                      <a:moveTo>
                        <a:pt x="234373" y="262817"/>
                      </a:moveTo>
                      <a:cubicBezTo>
                        <a:pt x="237770" y="262817"/>
                        <a:pt x="240681" y="266151"/>
                        <a:pt x="240681" y="270040"/>
                      </a:cubicBezTo>
                      <a:cubicBezTo>
                        <a:pt x="240681" y="273930"/>
                        <a:pt x="237770" y="277264"/>
                        <a:pt x="234373" y="277264"/>
                      </a:cubicBezTo>
                      <a:cubicBezTo>
                        <a:pt x="230976" y="277264"/>
                        <a:pt x="228550" y="273930"/>
                        <a:pt x="228550" y="270040"/>
                      </a:cubicBezTo>
                      <a:cubicBezTo>
                        <a:pt x="228550" y="266151"/>
                        <a:pt x="230976" y="262817"/>
                        <a:pt x="234373" y="262817"/>
                      </a:cubicBezTo>
                      <a:close/>
                      <a:moveTo>
                        <a:pt x="215448" y="262817"/>
                      </a:moveTo>
                      <a:cubicBezTo>
                        <a:pt x="218845" y="262817"/>
                        <a:pt x="221757" y="266151"/>
                        <a:pt x="221757" y="270040"/>
                      </a:cubicBezTo>
                      <a:cubicBezTo>
                        <a:pt x="221757" y="273930"/>
                        <a:pt x="218845" y="277264"/>
                        <a:pt x="215448" y="277264"/>
                      </a:cubicBezTo>
                      <a:cubicBezTo>
                        <a:pt x="212052" y="277264"/>
                        <a:pt x="209140" y="273930"/>
                        <a:pt x="209140" y="270040"/>
                      </a:cubicBezTo>
                      <a:cubicBezTo>
                        <a:pt x="209140" y="266151"/>
                        <a:pt x="212052" y="262817"/>
                        <a:pt x="215448" y="262817"/>
                      </a:cubicBezTo>
                      <a:close/>
                      <a:moveTo>
                        <a:pt x="196039" y="262817"/>
                      </a:moveTo>
                      <a:cubicBezTo>
                        <a:pt x="199435" y="262817"/>
                        <a:pt x="202347" y="266151"/>
                        <a:pt x="202347" y="270040"/>
                      </a:cubicBezTo>
                      <a:cubicBezTo>
                        <a:pt x="202347" y="273930"/>
                        <a:pt x="199435" y="277264"/>
                        <a:pt x="196039" y="277264"/>
                      </a:cubicBezTo>
                      <a:cubicBezTo>
                        <a:pt x="192642" y="277264"/>
                        <a:pt x="190216" y="273930"/>
                        <a:pt x="190216" y="270040"/>
                      </a:cubicBezTo>
                      <a:cubicBezTo>
                        <a:pt x="190216" y="266151"/>
                        <a:pt x="192642" y="262817"/>
                        <a:pt x="196039" y="262817"/>
                      </a:cubicBezTo>
                      <a:close/>
                      <a:moveTo>
                        <a:pt x="177114" y="262817"/>
                      </a:moveTo>
                      <a:cubicBezTo>
                        <a:pt x="180511" y="262817"/>
                        <a:pt x="183422" y="266151"/>
                        <a:pt x="183422" y="270040"/>
                      </a:cubicBezTo>
                      <a:cubicBezTo>
                        <a:pt x="183422" y="273930"/>
                        <a:pt x="180511" y="277264"/>
                        <a:pt x="177114" y="277264"/>
                      </a:cubicBezTo>
                      <a:cubicBezTo>
                        <a:pt x="173717" y="277264"/>
                        <a:pt x="170806" y="273930"/>
                        <a:pt x="170806" y="270040"/>
                      </a:cubicBezTo>
                      <a:cubicBezTo>
                        <a:pt x="170806" y="266151"/>
                        <a:pt x="173717" y="262817"/>
                        <a:pt x="177114" y="262817"/>
                      </a:cubicBezTo>
                      <a:close/>
                      <a:moveTo>
                        <a:pt x="1190788" y="241147"/>
                      </a:moveTo>
                      <a:lnTo>
                        <a:pt x="1191185" y="241566"/>
                      </a:lnTo>
                      <a:lnTo>
                        <a:pt x="1194166" y="251170"/>
                      </a:lnTo>
                      <a:lnTo>
                        <a:pt x="1190788" y="255038"/>
                      </a:lnTo>
                      <a:cubicBezTo>
                        <a:pt x="1187392" y="255038"/>
                        <a:pt x="1184965" y="251704"/>
                        <a:pt x="1184965" y="247815"/>
                      </a:cubicBezTo>
                      <a:cubicBezTo>
                        <a:pt x="1184965" y="243925"/>
                        <a:pt x="1187392" y="241147"/>
                        <a:pt x="1190788" y="241147"/>
                      </a:cubicBezTo>
                      <a:close/>
                      <a:moveTo>
                        <a:pt x="1171864" y="241147"/>
                      </a:moveTo>
                      <a:cubicBezTo>
                        <a:pt x="1175260" y="241147"/>
                        <a:pt x="1178172" y="243925"/>
                        <a:pt x="1178172" y="247815"/>
                      </a:cubicBezTo>
                      <a:cubicBezTo>
                        <a:pt x="1178172" y="251704"/>
                        <a:pt x="1175260" y="255038"/>
                        <a:pt x="1171864" y="255038"/>
                      </a:cubicBezTo>
                      <a:cubicBezTo>
                        <a:pt x="1168467" y="255038"/>
                        <a:pt x="1165556" y="251704"/>
                        <a:pt x="1165556" y="247815"/>
                      </a:cubicBezTo>
                      <a:cubicBezTo>
                        <a:pt x="1165556" y="243925"/>
                        <a:pt x="1168467" y="241147"/>
                        <a:pt x="1171864" y="241147"/>
                      </a:cubicBezTo>
                      <a:close/>
                      <a:moveTo>
                        <a:pt x="1152939" y="241147"/>
                      </a:moveTo>
                      <a:cubicBezTo>
                        <a:pt x="1156336" y="241147"/>
                        <a:pt x="1158762" y="243925"/>
                        <a:pt x="1158762" y="247815"/>
                      </a:cubicBezTo>
                      <a:cubicBezTo>
                        <a:pt x="1158762" y="251704"/>
                        <a:pt x="1156336" y="255038"/>
                        <a:pt x="1152939" y="255038"/>
                      </a:cubicBezTo>
                      <a:cubicBezTo>
                        <a:pt x="1149543" y="255038"/>
                        <a:pt x="1146631" y="251704"/>
                        <a:pt x="1146631" y="247815"/>
                      </a:cubicBezTo>
                      <a:cubicBezTo>
                        <a:pt x="1146631" y="243925"/>
                        <a:pt x="1149543" y="241147"/>
                        <a:pt x="1152939" y="241147"/>
                      </a:cubicBezTo>
                      <a:close/>
                      <a:moveTo>
                        <a:pt x="1133529" y="241147"/>
                      </a:moveTo>
                      <a:cubicBezTo>
                        <a:pt x="1136926" y="241147"/>
                        <a:pt x="1139838" y="243925"/>
                        <a:pt x="1139838" y="247815"/>
                      </a:cubicBezTo>
                      <a:cubicBezTo>
                        <a:pt x="1139838" y="251704"/>
                        <a:pt x="1136926" y="255038"/>
                        <a:pt x="1133529" y="255038"/>
                      </a:cubicBezTo>
                      <a:cubicBezTo>
                        <a:pt x="1130133" y="255038"/>
                        <a:pt x="1127221" y="251704"/>
                        <a:pt x="1127221" y="247815"/>
                      </a:cubicBezTo>
                      <a:cubicBezTo>
                        <a:pt x="1127221" y="243925"/>
                        <a:pt x="1130133" y="241147"/>
                        <a:pt x="1133529" y="241147"/>
                      </a:cubicBezTo>
                      <a:close/>
                      <a:moveTo>
                        <a:pt x="1114605" y="241147"/>
                      </a:moveTo>
                      <a:cubicBezTo>
                        <a:pt x="1118002" y="241147"/>
                        <a:pt x="1120913" y="243925"/>
                        <a:pt x="1120913" y="247815"/>
                      </a:cubicBezTo>
                      <a:cubicBezTo>
                        <a:pt x="1120913" y="251704"/>
                        <a:pt x="1118002" y="255038"/>
                        <a:pt x="1114605" y="255038"/>
                      </a:cubicBezTo>
                      <a:cubicBezTo>
                        <a:pt x="1111208" y="255038"/>
                        <a:pt x="1108297" y="251704"/>
                        <a:pt x="1108297" y="247815"/>
                      </a:cubicBezTo>
                      <a:cubicBezTo>
                        <a:pt x="1108297" y="243925"/>
                        <a:pt x="1111208" y="241147"/>
                        <a:pt x="1114605" y="241147"/>
                      </a:cubicBezTo>
                      <a:close/>
                      <a:moveTo>
                        <a:pt x="1095195" y="241147"/>
                      </a:moveTo>
                      <a:cubicBezTo>
                        <a:pt x="1098592" y="241147"/>
                        <a:pt x="1101503" y="243925"/>
                        <a:pt x="1101503" y="247815"/>
                      </a:cubicBezTo>
                      <a:cubicBezTo>
                        <a:pt x="1101503" y="251704"/>
                        <a:pt x="1098592" y="255038"/>
                        <a:pt x="1095195" y="255038"/>
                      </a:cubicBezTo>
                      <a:cubicBezTo>
                        <a:pt x="1091799" y="255038"/>
                        <a:pt x="1089372" y="251704"/>
                        <a:pt x="1089372" y="247815"/>
                      </a:cubicBezTo>
                      <a:cubicBezTo>
                        <a:pt x="1089372" y="243925"/>
                        <a:pt x="1091799" y="241147"/>
                        <a:pt x="1095195" y="241147"/>
                      </a:cubicBezTo>
                      <a:close/>
                      <a:moveTo>
                        <a:pt x="1076271" y="241147"/>
                      </a:moveTo>
                      <a:cubicBezTo>
                        <a:pt x="1079667" y="241147"/>
                        <a:pt x="1082579" y="243925"/>
                        <a:pt x="1082579" y="247815"/>
                      </a:cubicBezTo>
                      <a:cubicBezTo>
                        <a:pt x="1082579" y="251704"/>
                        <a:pt x="1079667" y="255038"/>
                        <a:pt x="1076271" y="255038"/>
                      </a:cubicBezTo>
                      <a:cubicBezTo>
                        <a:pt x="1072874" y="255038"/>
                        <a:pt x="1069963" y="251704"/>
                        <a:pt x="1069963" y="247815"/>
                      </a:cubicBezTo>
                      <a:cubicBezTo>
                        <a:pt x="1069963" y="243925"/>
                        <a:pt x="1072874" y="241147"/>
                        <a:pt x="1076271" y="241147"/>
                      </a:cubicBezTo>
                      <a:close/>
                      <a:moveTo>
                        <a:pt x="1057346" y="241147"/>
                      </a:moveTo>
                      <a:cubicBezTo>
                        <a:pt x="1060743" y="241147"/>
                        <a:pt x="1063169" y="243925"/>
                        <a:pt x="1063169" y="247815"/>
                      </a:cubicBezTo>
                      <a:cubicBezTo>
                        <a:pt x="1063169" y="251704"/>
                        <a:pt x="1060743" y="255038"/>
                        <a:pt x="1057346" y="255038"/>
                      </a:cubicBezTo>
                      <a:cubicBezTo>
                        <a:pt x="1053464" y="255038"/>
                        <a:pt x="1051038" y="251704"/>
                        <a:pt x="1051038" y="247815"/>
                      </a:cubicBezTo>
                      <a:cubicBezTo>
                        <a:pt x="1051038" y="243925"/>
                        <a:pt x="1053464" y="241147"/>
                        <a:pt x="1057346" y="241147"/>
                      </a:cubicBezTo>
                      <a:close/>
                      <a:moveTo>
                        <a:pt x="1037936" y="241147"/>
                      </a:moveTo>
                      <a:cubicBezTo>
                        <a:pt x="1041333" y="241147"/>
                        <a:pt x="1044245" y="243925"/>
                        <a:pt x="1044245" y="247815"/>
                      </a:cubicBezTo>
                      <a:cubicBezTo>
                        <a:pt x="1044245" y="251704"/>
                        <a:pt x="1041333" y="255038"/>
                        <a:pt x="1037936" y="255038"/>
                      </a:cubicBezTo>
                      <a:cubicBezTo>
                        <a:pt x="1034540" y="255038"/>
                        <a:pt x="1031628" y="251704"/>
                        <a:pt x="1031628" y="247815"/>
                      </a:cubicBezTo>
                      <a:cubicBezTo>
                        <a:pt x="1031628" y="243925"/>
                        <a:pt x="1034540" y="241147"/>
                        <a:pt x="1037936" y="241147"/>
                      </a:cubicBezTo>
                      <a:close/>
                      <a:moveTo>
                        <a:pt x="1019012" y="241147"/>
                      </a:moveTo>
                      <a:cubicBezTo>
                        <a:pt x="1022409" y="241147"/>
                        <a:pt x="1024835" y="243925"/>
                        <a:pt x="1024835" y="247815"/>
                      </a:cubicBezTo>
                      <a:cubicBezTo>
                        <a:pt x="1024835" y="251704"/>
                        <a:pt x="1022409" y="255038"/>
                        <a:pt x="1019012" y="255038"/>
                      </a:cubicBezTo>
                      <a:cubicBezTo>
                        <a:pt x="1015615" y="255038"/>
                        <a:pt x="1012704" y="251704"/>
                        <a:pt x="1012704" y="247815"/>
                      </a:cubicBezTo>
                      <a:cubicBezTo>
                        <a:pt x="1012704" y="243925"/>
                        <a:pt x="1015615" y="241147"/>
                        <a:pt x="1019012" y="241147"/>
                      </a:cubicBezTo>
                      <a:close/>
                      <a:moveTo>
                        <a:pt x="999602" y="241147"/>
                      </a:moveTo>
                      <a:cubicBezTo>
                        <a:pt x="1002999" y="241147"/>
                        <a:pt x="1005910" y="243925"/>
                        <a:pt x="1005910" y="247815"/>
                      </a:cubicBezTo>
                      <a:cubicBezTo>
                        <a:pt x="1005910" y="251704"/>
                        <a:pt x="1002999" y="255038"/>
                        <a:pt x="999602" y="255038"/>
                      </a:cubicBezTo>
                      <a:cubicBezTo>
                        <a:pt x="996206" y="255038"/>
                        <a:pt x="993779" y="251704"/>
                        <a:pt x="993779" y="247815"/>
                      </a:cubicBezTo>
                      <a:cubicBezTo>
                        <a:pt x="993779" y="243925"/>
                        <a:pt x="996206" y="241147"/>
                        <a:pt x="999602" y="241147"/>
                      </a:cubicBezTo>
                      <a:close/>
                      <a:moveTo>
                        <a:pt x="980678" y="241147"/>
                      </a:moveTo>
                      <a:cubicBezTo>
                        <a:pt x="984074" y="241147"/>
                        <a:pt x="986986" y="243925"/>
                        <a:pt x="986986" y="247815"/>
                      </a:cubicBezTo>
                      <a:cubicBezTo>
                        <a:pt x="986986" y="251704"/>
                        <a:pt x="984074" y="255038"/>
                        <a:pt x="980678" y="255038"/>
                      </a:cubicBezTo>
                      <a:cubicBezTo>
                        <a:pt x="977281" y="255038"/>
                        <a:pt x="974370" y="251704"/>
                        <a:pt x="974370" y="247815"/>
                      </a:cubicBezTo>
                      <a:cubicBezTo>
                        <a:pt x="974370" y="243925"/>
                        <a:pt x="977281" y="241147"/>
                        <a:pt x="980678" y="241147"/>
                      </a:cubicBezTo>
                      <a:close/>
                      <a:moveTo>
                        <a:pt x="961268" y="241147"/>
                      </a:moveTo>
                      <a:cubicBezTo>
                        <a:pt x="964665" y="241147"/>
                        <a:pt x="967576" y="243925"/>
                        <a:pt x="967576" y="247815"/>
                      </a:cubicBezTo>
                      <a:cubicBezTo>
                        <a:pt x="967576" y="251704"/>
                        <a:pt x="964665" y="255038"/>
                        <a:pt x="961268" y="255038"/>
                      </a:cubicBezTo>
                      <a:cubicBezTo>
                        <a:pt x="957871" y="255038"/>
                        <a:pt x="955445" y="251704"/>
                        <a:pt x="955445" y="247815"/>
                      </a:cubicBezTo>
                      <a:cubicBezTo>
                        <a:pt x="955445" y="243925"/>
                        <a:pt x="957871" y="241147"/>
                        <a:pt x="961268" y="241147"/>
                      </a:cubicBezTo>
                      <a:close/>
                      <a:moveTo>
                        <a:pt x="942343" y="241147"/>
                      </a:moveTo>
                      <a:cubicBezTo>
                        <a:pt x="945740" y="241147"/>
                        <a:pt x="948652" y="243925"/>
                        <a:pt x="948652" y="247815"/>
                      </a:cubicBezTo>
                      <a:cubicBezTo>
                        <a:pt x="948652" y="251704"/>
                        <a:pt x="945740" y="255038"/>
                        <a:pt x="942343" y="255038"/>
                      </a:cubicBezTo>
                      <a:cubicBezTo>
                        <a:pt x="938947" y="255038"/>
                        <a:pt x="936035" y="251704"/>
                        <a:pt x="936035" y="247815"/>
                      </a:cubicBezTo>
                      <a:cubicBezTo>
                        <a:pt x="936035" y="243925"/>
                        <a:pt x="938947" y="241147"/>
                        <a:pt x="942343" y="241147"/>
                      </a:cubicBezTo>
                      <a:close/>
                      <a:moveTo>
                        <a:pt x="904009" y="241147"/>
                      </a:moveTo>
                      <a:cubicBezTo>
                        <a:pt x="907406" y="241147"/>
                        <a:pt x="910317" y="243925"/>
                        <a:pt x="910317" y="247815"/>
                      </a:cubicBezTo>
                      <a:cubicBezTo>
                        <a:pt x="910317" y="251704"/>
                        <a:pt x="907406" y="255038"/>
                        <a:pt x="904009" y="255038"/>
                      </a:cubicBezTo>
                      <a:cubicBezTo>
                        <a:pt x="900613" y="255038"/>
                        <a:pt x="897701" y="251704"/>
                        <a:pt x="897701" y="247815"/>
                      </a:cubicBezTo>
                      <a:cubicBezTo>
                        <a:pt x="897701" y="243925"/>
                        <a:pt x="900613" y="241147"/>
                        <a:pt x="904009" y="241147"/>
                      </a:cubicBezTo>
                      <a:close/>
                      <a:moveTo>
                        <a:pt x="885085" y="241147"/>
                      </a:moveTo>
                      <a:cubicBezTo>
                        <a:pt x="888481" y="241147"/>
                        <a:pt x="890908" y="243925"/>
                        <a:pt x="890908" y="247815"/>
                      </a:cubicBezTo>
                      <a:cubicBezTo>
                        <a:pt x="890908" y="251704"/>
                        <a:pt x="888481" y="255038"/>
                        <a:pt x="885085" y="255038"/>
                      </a:cubicBezTo>
                      <a:cubicBezTo>
                        <a:pt x="881688" y="255038"/>
                        <a:pt x="878777" y="251704"/>
                        <a:pt x="878777" y="247815"/>
                      </a:cubicBezTo>
                      <a:cubicBezTo>
                        <a:pt x="878777" y="243925"/>
                        <a:pt x="881688" y="241147"/>
                        <a:pt x="885085" y="241147"/>
                      </a:cubicBezTo>
                      <a:close/>
                      <a:moveTo>
                        <a:pt x="865675" y="241147"/>
                      </a:moveTo>
                      <a:cubicBezTo>
                        <a:pt x="869072" y="241147"/>
                        <a:pt x="871983" y="243925"/>
                        <a:pt x="871983" y="247815"/>
                      </a:cubicBezTo>
                      <a:cubicBezTo>
                        <a:pt x="871983" y="251704"/>
                        <a:pt x="869072" y="255038"/>
                        <a:pt x="865675" y="255038"/>
                      </a:cubicBezTo>
                      <a:cubicBezTo>
                        <a:pt x="862278" y="255038"/>
                        <a:pt x="859852" y="251704"/>
                        <a:pt x="859852" y="247815"/>
                      </a:cubicBezTo>
                      <a:cubicBezTo>
                        <a:pt x="859852" y="243925"/>
                        <a:pt x="862278" y="241147"/>
                        <a:pt x="865675" y="241147"/>
                      </a:cubicBezTo>
                      <a:close/>
                      <a:moveTo>
                        <a:pt x="502227" y="241147"/>
                      </a:moveTo>
                      <a:cubicBezTo>
                        <a:pt x="505624" y="241147"/>
                        <a:pt x="508536" y="243925"/>
                        <a:pt x="508536" y="247815"/>
                      </a:cubicBezTo>
                      <a:cubicBezTo>
                        <a:pt x="508536" y="251704"/>
                        <a:pt x="505624" y="255038"/>
                        <a:pt x="502227" y="255038"/>
                      </a:cubicBezTo>
                      <a:cubicBezTo>
                        <a:pt x="498831" y="255038"/>
                        <a:pt x="495919" y="251704"/>
                        <a:pt x="495919" y="247815"/>
                      </a:cubicBezTo>
                      <a:cubicBezTo>
                        <a:pt x="495919" y="243925"/>
                        <a:pt x="498831" y="241147"/>
                        <a:pt x="502227" y="241147"/>
                      </a:cubicBezTo>
                      <a:close/>
                      <a:moveTo>
                        <a:pt x="463893" y="241147"/>
                      </a:moveTo>
                      <a:cubicBezTo>
                        <a:pt x="467290" y="241147"/>
                        <a:pt x="470201" y="243925"/>
                        <a:pt x="470201" y="247815"/>
                      </a:cubicBezTo>
                      <a:cubicBezTo>
                        <a:pt x="470201" y="251704"/>
                        <a:pt x="467290" y="255038"/>
                        <a:pt x="463893" y="255038"/>
                      </a:cubicBezTo>
                      <a:cubicBezTo>
                        <a:pt x="460497" y="255038"/>
                        <a:pt x="458070" y="251704"/>
                        <a:pt x="458070" y="247815"/>
                      </a:cubicBezTo>
                      <a:cubicBezTo>
                        <a:pt x="458070" y="243925"/>
                        <a:pt x="460497" y="241147"/>
                        <a:pt x="463893" y="241147"/>
                      </a:cubicBezTo>
                      <a:close/>
                      <a:moveTo>
                        <a:pt x="444969" y="241147"/>
                      </a:moveTo>
                      <a:cubicBezTo>
                        <a:pt x="448365" y="241147"/>
                        <a:pt x="451277" y="243925"/>
                        <a:pt x="451277" y="247815"/>
                      </a:cubicBezTo>
                      <a:cubicBezTo>
                        <a:pt x="451277" y="251704"/>
                        <a:pt x="448365" y="255038"/>
                        <a:pt x="444969" y="255038"/>
                      </a:cubicBezTo>
                      <a:cubicBezTo>
                        <a:pt x="441572" y="255038"/>
                        <a:pt x="438661" y="251704"/>
                        <a:pt x="438661" y="247815"/>
                      </a:cubicBezTo>
                      <a:cubicBezTo>
                        <a:pt x="438661" y="243925"/>
                        <a:pt x="441572" y="241147"/>
                        <a:pt x="444969" y="241147"/>
                      </a:cubicBezTo>
                      <a:close/>
                      <a:moveTo>
                        <a:pt x="349376" y="241147"/>
                      </a:moveTo>
                      <a:cubicBezTo>
                        <a:pt x="352772" y="241147"/>
                        <a:pt x="355684" y="243925"/>
                        <a:pt x="355684" y="247815"/>
                      </a:cubicBezTo>
                      <a:cubicBezTo>
                        <a:pt x="355684" y="251704"/>
                        <a:pt x="352772" y="255038"/>
                        <a:pt x="349376" y="255038"/>
                      </a:cubicBezTo>
                      <a:cubicBezTo>
                        <a:pt x="345979" y="255038"/>
                        <a:pt x="343068" y="251704"/>
                        <a:pt x="343068" y="247815"/>
                      </a:cubicBezTo>
                      <a:cubicBezTo>
                        <a:pt x="343068" y="243925"/>
                        <a:pt x="345979" y="241147"/>
                        <a:pt x="349376" y="241147"/>
                      </a:cubicBezTo>
                      <a:close/>
                      <a:moveTo>
                        <a:pt x="329966" y="241147"/>
                      </a:moveTo>
                      <a:cubicBezTo>
                        <a:pt x="333363" y="241147"/>
                        <a:pt x="336274" y="243925"/>
                        <a:pt x="336274" y="247815"/>
                      </a:cubicBezTo>
                      <a:cubicBezTo>
                        <a:pt x="336274" y="251704"/>
                        <a:pt x="333363" y="255038"/>
                        <a:pt x="329966" y="255038"/>
                      </a:cubicBezTo>
                      <a:cubicBezTo>
                        <a:pt x="326569" y="255038"/>
                        <a:pt x="324143" y="251704"/>
                        <a:pt x="324143" y="247815"/>
                      </a:cubicBezTo>
                      <a:cubicBezTo>
                        <a:pt x="324143" y="243925"/>
                        <a:pt x="326569" y="241147"/>
                        <a:pt x="329966" y="241147"/>
                      </a:cubicBezTo>
                      <a:close/>
                      <a:moveTo>
                        <a:pt x="311041" y="241147"/>
                      </a:moveTo>
                      <a:cubicBezTo>
                        <a:pt x="314438" y="241147"/>
                        <a:pt x="317350" y="243925"/>
                        <a:pt x="317350" y="247815"/>
                      </a:cubicBezTo>
                      <a:cubicBezTo>
                        <a:pt x="317350" y="251704"/>
                        <a:pt x="314438" y="255038"/>
                        <a:pt x="311041" y="255038"/>
                      </a:cubicBezTo>
                      <a:cubicBezTo>
                        <a:pt x="307645" y="255038"/>
                        <a:pt x="304733" y="251704"/>
                        <a:pt x="304733" y="247815"/>
                      </a:cubicBezTo>
                      <a:cubicBezTo>
                        <a:pt x="304733" y="243925"/>
                        <a:pt x="307645" y="241147"/>
                        <a:pt x="311041" y="241147"/>
                      </a:cubicBezTo>
                      <a:close/>
                      <a:moveTo>
                        <a:pt x="292117" y="241147"/>
                      </a:moveTo>
                      <a:cubicBezTo>
                        <a:pt x="295514" y="241147"/>
                        <a:pt x="297940" y="243925"/>
                        <a:pt x="297940" y="247815"/>
                      </a:cubicBezTo>
                      <a:cubicBezTo>
                        <a:pt x="297940" y="251704"/>
                        <a:pt x="295514" y="255038"/>
                        <a:pt x="292117" y="255038"/>
                      </a:cubicBezTo>
                      <a:cubicBezTo>
                        <a:pt x="288720" y="255038"/>
                        <a:pt x="285809" y="251704"/>
                        <a:pt x="285809" y="247815"/>
                      </a:cubicBezTo>
                      <a:cubicBezTo>
                        <a:pt x="285809" y="243925"/>
                        <a:pt x="288720" y="241147"/>
                        <a:pt x="292117" y="241147"/>
                      </a:cubicBezTo>
                      <a:close/>
                      <a:moveTo>
                        <a:pt x="272707" y="241147"/>
                      </a:moveTo>
                      <a:cubicBezTo>
                        <a:pt x="276104" y="241147"/>
                        <a:pt x="279015" y="243925"/>
                        <a:pt x="279015" y="247815"/>
                      </a:cubicBezTo>
                      <a:cubicBezTo>
                        <a:pt x="279015" y="251704"/>
                        <a:pt x="276104" y="255038"/>
                        <a:pt x="272707" y="255038"/>
                      </a:cubicBezTo>
                      <a:cubicBezTo>
                        <a:pt x="269310" y="255038"/>
                        <a:pt x="266399" y="251704"/>
                        <a:pt x="266399" y="247815"/>
                      </a:cubicBezTo>
                      <a:cubicBezTo>
                        <a:pt x="266399" y="243925"/>
                        <a:pt x="269310" y="241147"/>
                        <a:pt x="272707" y="241147"/>
                      </a:cubicBezTo>
                      <a:close/>
                      <a:moveTo>
                        <a:pt x="253783" y="241147"/>
                      </a:moveTo>
                      <a:cubicBezTo>
                        <a:pt x="257179" y="241147"/>
                        <a:pt x="259606" y="243925"/>
                        <a:pt x="259606" y="247815"/>
                      </a:cubicBezTo>
                      <a:cubicBezTo>
                        <a:pt x="259606" y="251704"/>
                        <a:pt x="257179" y="255038"/>
                        <a:pt x="253783" y="255038"/>
                      </a:cubicBezTo>
                      <a:cubicBezTo>
                        <a:pt x="250386" y="255038"/>
                        <a:pt x="247475" y="251704"/>
                        <a:pt x="247475" y="247815"/>
                      </a:cubicBezTo>
                      <a:cubicBezTo>
                        <a:pt x="247475" y="243925"/>
                        <a:pt x="250386" y="241147"/>
                        <a:pt x="253783" y="241147"/>
                      </a:cubicBezTo>
                      <a:close/>
                      <a:moveTo>
                        <a:pt x="234373" y="241147"/>
                      </a:moveTo>
                      <a:cubicBezTo>
                        <a:pt x="237770" y="241147"/>
                        <a:pt x="240681" y="243925"/>
                        <a:pt x="240681" y="247815"/>
                      </a:cubicBezTo>
                      <a:cubicBezTo>
                        <a:pt x="240681" y="251704"/>
                        <a:pt x="237770" y="255038"/>
                        <a:pt x="234373" y="255038"/>
                      </a:cubicBezTo>
                      <a:cubicBezTo>
                        <a:pt x="230976" y="255038"/>
                        <a:pt x="228550" y="251704"/>
                        <a:pt x="228550" y="247815"/>
                      </a:cubicBezTo>
                      <a:cubicBezTo>
                        <a:pt x="228550" y="243925"/>
                        <a:pt x="230976" y="241147"/>
                        <a:pt x="234373" y="241147"/>
                      </a:cubicBezTo>
                      <a:close/>
                      <a:moveTo>
                        <a:pt x="215448" y="241147"/>
                      </a:moveTo>
                      <a:cubicBezTo>
                        <a:pt x="218845" y="241147"/>
                        <a:pt x="221757" y="243925"/>
                        <a:pt x="221757" y="247815"/>
                      </a:cubicBezTo>
                      <a:cubicBezTo>
                        <a:pt x="221757" y="251704"/>
                        <a:pt x="218845" y="255038"/>
                        <a:pt x="215448" y="255038"/>
                      </a:cubicBezTo>
                      <a:cubicBezTo>
                        <a:pt x="212052" y="255038"/>
                        <a:pt x="209140" y="251704"/>
                        <a:pt x="209140" y="247815"/>
                      </a:cubicBezTo>
                      <a:cubicBezTo>
                        <a:pt x="209140" y="243925"/>
                        <a:pt x="212052" y="241147"/>
                        <a:pt x="215448" y="241147"/>
                      </a:cubicBezTo>
                      <a:close/>
                      <a:moveTo>
                        <a:pt x="196039" y="241147"/>
                      </a:moveTo>
                      <a:cubicBezTo>
                        <a:pt x="199435" y="241147"/>
                        <a:pt x="202347" y="243925"/>
                        <a:pt x="202347" y="247815"/>
                      </a:cubicBezTo>
                      <a:cubicBezTo>
                        <a:pt x="202347" y="251704"/>
                        <a:pt x="199435" y="255038"/>
                        <a:pt x="196039" y="255038"/>
                      </a:cubicBezTo>
                      <a:cubicBezTo>
                        <a:pt x="192642" y="255038"/>
                        <a:pt x="190216" y="251704"/>
                        <a:pt x="190216" y="247815"/>
                      </a:cubicBezTo>
                      <a:cubicBezTo>
                        <a:pt x="190216" y="243925"/>
                        <a:pt x="192642" y="241147"/>
                        <a:pt x="196039" y="241147"/>
                      </a:cubicBezTo>
                      <a:close/>
                      <a:moveTo>
                        <a:pt x="177114" y="241147"/>
                      </a:moveTo>
                      <a:cubicBezTo>
                        <a:pt x="180511" y="241147"/>
                        <a:pt x="183422" y="243925"/>
                        <a:pt x="183422" y="247815"/>
                      </a:cubicBezTo>
                      <a:cubicBezTo>
                        <a:pt x="183422" y="251704"/>
                        <a:pt x="180511" y="255038"/>
                        <a:pt x="177114" y="255038"/>
                      </a:cubicBezTo>
                      <a:cubicBezTo>
                        <a:pt x="173717" y="255038"/>
                        <a:pt x="170806" y="251704"/>
                        <a:pt x="170806" y="247815"/>
                      </a:cubicBezTo>
                      <a:cubicBezTo>
                        <a:pt x="170806" y="243925"/>
                        <a:pt x="173717" y="241147"/>
                        <a:pt x="177114" y="241147"/>
                      </a:cubicBezTo>
                      <a:close/>
                      <a:moveTo>
                        <a:pt x="158190" y="241147"/>
                      </a:moveTo>
                      <a:cubicBezTo>
                        <a:pt x="161586" y="241147"/>
                        <a:pt x="164013" y="243925"/>
                        <a:pt x="164013" y="247815"/>
                      </a:cubicBezTo>
                      <a:cubicBezTo>
                        <a:pt x="164013" y="251704"/>
                        <a:pt x="161586" y="255038"/>
                        <a:pt x="158190" y="255038"/>
                      </a:cubicBezTo>
                      <a:cubicBezTo>
                        <a:pt x="154793" y="255038"/>
                        <a:pt x="151882" y="251704"/>
                        <a:pt x="151882" y="247815"/>
                      </a:cubicBezTo>
                      <a:cubicBezTo>
                        <a:pt x="151882" y="243925"/>
                        <a:pt x="154793" y="241147"/>
                        <a:pt x="158190" y="241147"/>
                      </a:cubicBezTo>
                      <a:close/>
                      <a:moveTo>
                        <a:pt x="62111" y="241147"/>
                      </a:moveTo>
                      <a:cubicBezTo>
                        <a:pt x="65993" y="241147"/>
                        <a:pt x="68420" y="243925"/>
                        <a:pt x="68420" y="247815"/>
                      </a:cubicBezTo>
                      <a:cubicBezTo>
                        <a:pt x="68420" y="251704"/>
                        <a:pt x="65993" y="255038"/>
                        <a:pt x="62111" y="255038"/>
                      </a:cubicBezTo>
                      <a:cubicBezTo>
                        <a:pt x="58715" y="255038"/>
                        <a:pt x="56289" y="251704"/>
                        <a:pt x="56289" y="247815"/>
                      </a:cubicBezTo>
                      <a:cubicBezTo>
                        <a:pt x="56289" y="243925"/>
                        <a:pt x="58715" y="241147"/>
                        <a:pt x="62111" y="241147"/>
                      </a:cubicBezTo>
                      <a:close/>
                      <a:moveTo>
                        <a:pt x="43187" y="241147"/>
                      </a:moveTo>
                      <a:cubicBezTo>
                        <a:pt x="46584" y="241147"/>
                        <a:pt x="49495" y="243925"/>
                        <a:pt x="49495" y="247815"/>
                      </a:cubicBezTo>
                      <a:cubicBezTo>
                        <a:pt x="49495" y="251704"/>
                        <a:pt x="46584" y="255038"/>
                        <a:pt x="43187" y="255038"/>
                      </a:cubicBezTo>
                      <a:cubicBezTo>
                        <a:pt x="39790" y="255038"/>
                        <a:pt x="36879" y="251704"/>
                        <a:pt x="36879" y="247815"/>
                      </a:cubicBezTo>
                      <a:cubicBezTo>
                        <a:pt x="36879" y="243925"/>
                        <a:pt x="39790" y="241147"/>
                        <a:pt x="43187" y="241147"/>
                      </a:cubicBezTo>
                      <a:close/>
                      <a:moveTo>
                        <a:pt x="1185999" y="224862"/>
                      </a:moveTo>
                      <a:lnTo>
                        <a:pt x="1187294" y="229034"/>
                      </a:lnTo>
                      <a:lnTo>
                        <a:pt x="1184965" y="226145"/>
                      </a:lnTo>
                      <a:close/>
                      <a:moveTo>
                        <a:pt x="253783" y="220033"/>
                      </a:moveTo>
                      <a:cubicBezTo>
                        <a:pt x="256694" y="220033"/>
                        <a:pt x="258635" y="222811"/>
                        <a:pt x="258635" y="226145"/>
                      </a:cubicBezTo>
                      <a:cubicBezTo>
                        <a:pt x="258635" y="229479"/>
                        <a:pt x="256694" y="232257"/>
                        <a:pt x="253783" y="232257"/>
                      </a:cubicBezTo>
                      <a:cubicBezTo>
                        <a:pt x="250871" y="232257"/>
                        <a:pt x="248445" y="229479"/>
                        <a:pt x="248445" y="226145"/>
                      </a:cubicBezTo>
                      <a:cubicBezTo>
                        <a:pt x="248445" y="222811"/>
                        <a:pt x="250871" y="220033"/>
                        <a:pt x="253783" y="220033"/>
                      </a:cubicBezTo>
                      <a:close/>
                      <a:moveTo>
                        <a:pt x="1171864" y="218922"/>
                      </a:moveTo>
                      <a:cubicBezTo>
                        <a:pt x="1175260" y="218922"/>
                        <a:pt x="1178172" y="222255"/>
                        <a:pt x="1178172" y="226145"/>
                      </a:cubicBezTo>
                      <a:cubicBezTo>
                        <a:pt x="1178172" y="230034"/>
                        <a:pt x="1175260" y="233368"/>
                        <a:pt x="1171864" y="233368"/>
                      </a:cubicBezTo>
                      <a:cubicBezTo>
                        <a:pt x="1168467" y="233368"/>
                        <a:pt x="1165556" y="230034"/>
                        <a:pt x="1165556" y="226145"/>
                      </a:cubicBezTo>
                      <a:cubicBezTo>
                        <a:pt x="1165556" y="222255"/>
                        <a:pt x="1168467" y="218922"/>
                        <a:pt x="1171864" y="218922"/>
                      </a:cubicBezTo>
                      <a:close/>
                      <a:moveTo>
                        <a:pt x="1152939" y="218922"/>
                      </a:moveTo>
                      <a:cubicBezTo>
                        <a:pt x="1156336" y="218922"/>
                        <a:pt x="1158762" y="222255"/>
                        <a:pt x="1158762" y="226145"/>
                      </a:cubicBezTo>
                      <a:cubicBezTo>
                        <a:pt x="1158762" y="230034"/>
                        <a:pt x="1156336" y="233368"/>
                        <a:pt x="1152939" y="233368"/>
                      </a:cubicBezTo>
                      <a:cubicBezTo>
                        <a:pt x="1149543" y="233368"/>
                        <a:pt x="1146631" y="230034"/>
                        <a:pt x="1146631" y="226145"/>
                      </a:cubicBezTo>
                      <a:cubicBezTo>
                        <a:pt x="1146631" y="222255"/>
                        <a:pt x="1149543" y="218922"/>
                        <a:pt x="1152939" y="218922"/>
                      </a:cubicBezTo>
                      <a:close/>
                      <a:moveTo>
                        <a:pt x="1133529" y="218922"/>
                      </a:moveTo>
                      <a:cubicBezTo>
                        <a:pt x="1136926" y="218922"/>
                        <a:pt x="1139838" y="222255"/>
                        <a:pt x="1139838" y="226145"/>
                      </a:cubicBezTo>
                      <a:cubicBezTo>
                        <a:pt x="1139838" y="230034"/>
                        <a:pt x="1136926" y="233368"/>
                        <a:pt x="1133529" y="233368"/>
                      </a:cubicBezTo>
                      <a:cubicBezTo>
                        <a:pt x="1130133" y="233368"/>
                        <a:pt x="1127221" y="230034"/>
                        <a:pt x="1127221" y="226145"/>
                      </a:cubicBezTo>
                      <a:cubicBezTo>
                        <a:pt x="1127221" y="222255"/>
                        <a:pt x="1130133" y="218922"/>
                        <a:pt x="1133529" y="218922"/>
                      </a:cubicBezTo>
                      <a:close/>
                      <a:moveTo>
                        <a:pt x="1114605" y="218922"/>
                      </a:moveTo>
                      <a:cubicBezTo>
                        <a:pt x="1118002" y="218922"/>
                        <a:pt x="1120913" y="222255"/>
                        <a:pt x="1120913" y="226145"/>
                      </a:cubicBezTo>
                      <a:cubicBezTo>
                        <a:pt x="1120913" y="230034"/>
                        <a:pt x="1118002" y="233368"/>
                        <a:pt x="1114605" y="233368"/>
                      </a:cubicBezTo>
                      <a:cubicBezTo>
                        <a:pt x="1111208" y="233368"/>
                        <a:pt x="1108297" y="230034"/>
                        <a:pt x="1108297" y="226145"/>
                      </a:cubicBezTo>
                      <a:cubicBezTo>
                        <a:pt x="1108297" y="222255"/>
                        <a:pt x="1111208" y="218922"/>
                        <a:pt x="1114605" y="218922"/>
                      </a:cubicBezTo>
                      <a:close/>
                      <a:moveTo>
                        <a:pt x="1095195" y="218922"/>
                      </a:moveTo>
                      <a:cubicBezTo>
                        <a:pt x="1098592" y="218922"/>
                        <a:pt x="1101503" y="222255"/>
                        <a:pt x="1101503" y="226145"/>
                      </a:cubicBezTo>
                      <a:cubicBezTo>
                        <a:pt x="1101503" y="230034"/>
                        <a:pt x="1098592" y="233368"/>
                        <a:pt x="1095195" y="233368"/>
                      </a:cubicBezTo>
                      <a:cubicBezTo>
                        <a:pt x="1091799" y="233368"/>
                        <a:pt x="1089372" y="230034"/>
                        <a:pt x="1089372" y="226145"/>
                      </a:cubicBezTo>
                      <a:cubicBezTo>
                        <a:pt x="1089372" y="222255"/>
                        <a:pt x="1091799" y="218922"/>
                        <a:pt x="1095195" y="218922"/>
                      </a:cubicBezTo>
                      <a:close/>
                      <a:moveTo>
                        <a:pt x="1076271" y="218922"/>
                      </a:moveTo>
                      <a:cubicBezTo>
                        <a:pt x="1079667" y="218922"/>
                        <a:pt x="1082579" y="222255"/>
                        <a:pt x="1082579" y="226145"/>
                      </a:cubicBezTo>
                      <a:cubicBezTo>
                        <a:pt x="1082579" y="230034"/>
                        <a:pt x="1079667" y="233368"/>
                        <a:pt x="1076271" y="233368"/>
                      </a:cubicBezTo>
                      <a:cubicBezTo>
                        <a:pt x="1072874" y="233368"/>
                        <a:pt x="1069963" y="230034"/>
                        <a:pt x="1069963" y="226145"/>
                      </a:cubicBezTo>
                      <a:cubicBezTo>
                        <a:pt x="1069963" y="222255"/>
                        <a:pt x="1072874" y="218922"/>
                        <a:pt x="1076271" y="218922"/>
                      </a:cubicBezTo>
                      <a:close/>
                      <a:moveTo>
                        <a:pt x="1057346" y="218922"/>
                      </a:moveTo>
                      <a:cubicBezTo>
                        <a:pt x="1060743" y="218922"/>
                        <a:pt x="1063169" y="222255"/>
                        <a:pt x="1063169" y="226145"/>
                      </a:cubicBezTo>
                      <a:cubicBezTo>
                        <a:pt x="1063169" y="230034"/>
                        <a:pt x="1060743" y="233368"/>
                        <a:pt x="1057346" y="233368"/>
                      </a:cubicBezTo>
                      <a:cubicBezTo>
                        <a:pt x="1053464" y="233368"/>
                        <a:pt x="1051038" y="230034"/>
                        <a:pt x="1051038" y="226145"/>
                      </a:cubicBezTo>
                      <a:cubicBezTo>
                        <a:pt x="1051038" y="222255"/>
                        <a:pt x="1053464" y="218922"/>
                        <a:pt x="1057346" y="218922"/>
                      </a:cubicBezTo>
                      <a:close/>
                      <a:moveTo>
                        <a:pt x="1037936" y="218922"/>
                      </a:moveTo>
                      <a:cubicBezTo>
                        <a:pt x="1041333" y="218922"/>
                        <a:pt x="1044245" y="222255"/>
                        <a:pt x="1044245" y="226145"/>
                      </a:cubicBezTo>
                      <a:cubicBezTo>
                        <a:pt x="1044245" y="230034"/>
                        <a:pt x="1041333" y="233368"/>
                        <a:pt x="1037936" y="233368"/>
                      </a:cubicBezTo>
                      <a:cubicBezTo>
                        <a:pt x="1034540" y="233368"/>
                        <a:pt x="1031628" y="230034"/>
                        <a:pt x="1031628" y="226145"/>
                      </a:cubicBezTo>
                      <a:cubicBezTo>
                        <a:pt x="1031628" y="222255"/>
                        <a:pt x="1034540" y="218922"/>
                        <a:pt x="1037936" y="218922"/>
                      </a:cubicBezTo>
                      <a:close/>
                      <a:moveTo>
                        <a:pt x="1019012" y="218922"/>
                      </a:moveTo>
                      <a:cubicBezTo>
                        <a:pt x="1022409" y="218922"/>
                        <a:pt x="1024835" y="222255"/>
                        <a:pt x="1024835" y="226145"/>
                      </a:cubicBezTo>
                      <a:cubicBezTo>
                        <a:pt x="1024835" y="230034"/>
                        <a:pt x="1022409" y="233368"/>
                        <a:pt x="1019012" y="233368"/>
                      </a:cubicBezTo>
                      <a:cubicBezTo>
                        <a:pt x="1015615" y="233368"/>
                        <a:pt x="1012704" y="230034"/>
                        <a:pt x="1012704" y="226145"/>
                      </a:cubicBezTo>
                      <a:cubicBezTo>
                        <a:pt x="1012704" y="222255"/>
                        <a:pt x="1015615" y="218922"/>
                        <a:pt x="1019012" y="218922"/>
                      </a:cubicBezTo>
                      <a:close/>
                      <a:moveTo>
                        <a:pt x="999602" y="218922"/>
                      </a:moveTo>
                      <a:cubicBezTo>
                        <a:pt x="1002999" y="218922"/>
                        <a:pt x="1005910" y="222255"/>
                        <a:pt x="1005910" y="226145"/>
                      </a:cubicBezTo>
                      <a:cubicBezTo>
                        <a:pt x="1005910" y="230034"/>
                        <a:pt x="1002999" y="233368"/>
                        <a:pt x="999602" y="233368"/>
                      </a:cubicBezTo>
                      <a:cubicBezTo>
                        <a:pt x="996206" y="233368"/>
                        <a:pt x="993779" y="230034"/>
                        <a:pt x="993779" y="226145"/>
                      </a:cubicBezTo>
                      <a:cubicBezTo>
                        <a:pt x="993779" y="222255"/>
                        <a:pt x="996206" y="218922"/>
                        <a:pt x="999602" y="218922"/>
                      </a:cubicBezTo>
                      <a:close/>
                      <a:moveTo>
                        <a:pt x="980678" y="218922"/>
                      </a:moveTo>
                      <a:cubicBezTo>
                        <a:pt x="984074" y="218922"/>
                        <a:pt x="986986" y="222255"/>
                        <a:pt x="986986" y="226145"/>
                      </a:cubicBezTo>
                      <a:cubicBezTo>
                        <a:pt x="986986" y="230034"/>
                        <a:pt x="984074" y="233368"/>
                        <a:pt x="980678" y="233368"/>
                      </a:cubicBezTo>
                      <a:cubicBezTo>
                        <a:pt x="977281" y="233368"/>
                        <a:pt x="974370" y="230034"/>
                        <a:pt x="974370" y="226145"/>
                      </a:cubicBezTo>
                      <a:cubicBezTo>
                        <a:pt x="974370" y="222255"/>
                        <a:pt x="977281" y="218922"/>
                        <a:pt x="980678" y="218922"/>
                      </a:cubicBezTo>
                      <a:close/>
                      <a:moveTo>
                        <a:pt x="961268" y="218922"/>
                      </a:moveTo>
                      <a:cubicBezTo>
                        <a:pt x="964665" y="218922"/>
                        <a:pt x="967576" y="222255"/>
                        <a:pt x="967576" y="226145"/>
                      </a:cubicBezTo>
                      <a:cubicBezTo>
                        <a:pt x="967576" y="230034"/>
                        <a:pt x="964665" y="233368"/>
                        <a:pt x="961268" y="233368"/>
                      </a:cubicBezTo>
                      <a:cubicBezTo>
                        <a:pt x="957871" y="233368"/>
                        <a:pt x="955445" y="230034"/>
                        <a:pt x="955445" y="226145"/>
                      </a:cubicBezTo>
                      <a:cubicBezTo>
                        <a:pt x="955445" y="222255"/>
                        <a:pt x="957871" y="218922"/>
                        <a:pt x="961268" y="218922"/>
                      </a:cubicBezTo>
                      <a:close/>
                      <a:moveTo>
                        <a:pt x="942343" y="218922"/>
                      </a:moveTo>
                      <a:cubicBezTo>
                        <a:pt x="945740" y="218922"/>
                        <a:pt x="948652" y="222255"/>
                        <a:pt x="948652" y="226145"/>
                      </a:cubicBezTo>
                      <a:cubicBezTo>
                        <a:pt x="948652" y="230034"/>
                        <a:pt x="945740" y="233368"/>
                        <a:pt x="942343" y="233368"/>
                      </a:cubicBezTo>
                      <a:cubicBezTo>
                        <a:pt x="938947" y="233368"/>
                        <a:pt x="936035" y="230034"/>
                        <a:pt x="936035" y="226145"/>
                      </a:cubicBezTo>
                      <a:cubicBezTo>
                        <a:pt x="936035" y="222255"/>
                        <a:pt x="938947" y="218922"/>
                        <a:pt x="942343" y="218922"/>
                      </a:cubicBezTo>
                      <a:close/>
                      <a:moveTo>
                        <a:pt x="904009" y="218922"/>
                      </a:moveTo>
                      <a:cubicBezTo>
                        <a:pt x="907406" y="218922"/>
                        <a:pt x="910317" y="222255"/>
                        <a:pt x="910317" y="226145"/>
                      </a:cubicBezTo>
                      <a:cubicBezTo>
                        <a:pt x="910317" y="230034"/>
                        <a:pt x="907406" y="233368"/>
                        <a:pt x="904009" y="233368"/>
                      </a:cubicBezTo>
                      <a:cubicBezTo>
                        <a:pt x="900613" y="233368"/>
                        <a:pt x="897701" y="230034"/>
                        <a:pt x="897701" y="226145"/>
                      </a:cubicBezTo>
                      <a:cubicBezTo>
                        <a:pt x="897701" y="222255"/>
                        <a:pt x="900613" y="218922"/>
                        <a:pt x="904009" y="218922"/>
                      </a:cubicBezTo>
                      <a:close/>
                      <a:moveTo>
                        <a:pt x="885085" y="218922"/>
                      </a:moveTo>
                      <a:cubicBezTo>
                        <a:pt x="888481" y="218922"/>
                        <a:pt x="890908" y="222255"/>
                        <a:pt x="890908" y="226145"/>
                      </a:cubicBezTo>
                      <a:cubicBezTo>
                        <a:pt x="890908" y="230034"/>
                        <a:pt x="888481" y="233368"/>
                        <a:pt x="885085" y="233368"/>
                      </a:cubicBezTo>
                      <a:cubicBezTo>
                        <a:pt x="881688" y="233368"/>
                        <a:pt x="878777" y="230034"/>
                        <a:pt x="878777" y="226145"/>
                      </a:cubicBezTo>
                      <a:cubicBezTo>
                        <a:pt x="878777" y="222255"/>
                        <a:pt x="881688" y="218922"/>
                        <a:pt x="885085" y="218922"/>
                      </a:cubicBezTo>
                      <a:close/>
                      <a:moveTo>
                        <a:pt x="865675" y="218922"/>
                      </a:moveTo>
                      <a:cubicBezTo>
                        <a:pt x="869072" y="218922"/>
                        <a:pt x="871983" y="222255"/>
                        <a:pt x="871983" y="226145"/>
                      </a:cubicBezTo>
                      <a:cubicBezTo>
                        <a:pt x="871983" y="230034"/>
                        <a:pt x="869072" y="233368"/>
                        <a:pt x="865675" y="233368"/>
                      </a:cubicBezTo>
                      <a:cubicBezTo>
                        <a:pt x="862278" y="233368"/>
                        <a:pt x="859852" y="230034"/>
                        <a:pt x="859852" y="226145"/>
                      </a:cubicBezTo>
                      <a:cubicBezTo>
                        <a:pt x="859852" y="222255"/>
                        <a:pt x="862278" y="218922"/>
                        <a:pt x="865675" y="218922"/>
                      </a:cubicBezTo>
                      <a:close/>
                      <a:moveTo>
                        <a:pt x="597820" y="218922"/>
                      </a:moveTo>
                      <a:cubicBezTo>
                        <a:pt x="601217" y="218922"/>
                        <a:pt x="604129" y="222255"/>
                        <a:pt x="604129" y="226145"/>
                      </a:cubicBezTo>
                      <a:cubicBezTo>
                        <a:pt x="604129" y="230034"/>
                        <a:pt x="601217" y="233368"/>
                        <a:pt x="597820" y="233368"/>
                      </a:cubicBezTo>
                      <a:cubicBezTo>
                        <a:pt x="594424" y="233368"/>
                        <a:pt x="591998" y="230034"/>
                        <a:pt x="591998" y="226145"/>
                      </a:cubicBezTo>
                      <a:cubicBezTo>
                        <a:pt x="591998" y="222255"/>
                        <a:pt x="594424" y="218922"/>
                        <a:pt x="597820" y="218922"/>
                      </a:cubicBezTo>
                      <a:close/>
                      <a:moveTo>
                        <a:pt x="463893" y="218922"/>
                      </a:moveTo>
                      <a:cubicBezTo>
                        <a:pt x="467290" y="218922"/>
                        <a:pt x="470201" y="222255"/>
                        <a:pt x="470201" y="226145"/>
                      </a:cubicBezTo>
                      <a:cubicBezTo>
                        <a:pt x="470201" y="230034"/>
                        <a:pt x="467290" y="233368"/>
                        <a:pt x="463893" y="233368"/>
                      </a:cubicBezTo>
                      <a:cubicBezTo>
                        <a:pt x="460497" y="233368"/>
                        <a:pt x="458070" y="230034"/>
                        <a:pt x="458070" y="226145"/>
                      </a:cubicBezTo>
                      <a:cubicBezTo>
                        <a:pt x="458070" y="222255"/>
                        <a:pt x="460497" y="218922"/>
                        <a:pt x="463893" y="218922"/>
                      </a:cubicBezTo>
                      <a:close/>
                      <a:moveTo>
                        <a:pt x="444969" y="218922"/>
                      </a:moveTo>
                      <a:cubicBezTo>
                        <a:pt x="448365" y="218922"/>
                        <a:pt x="451277" y="222255"/>
                        <a:pt x="451277" y="226145"/>
                      </a:cubicBezTo>
                      <a:cubicBezTo>
                        <a:pt x="451277" y="230034"/>
                        <a:pt x="448365" y="233368"/>
                        <a:pt x="444969" y="233368"/>
                      </a:cubicBezTo>
                      <a:cubicBezTo>
                        <a:pt x="441572" y="233368"/>
                        <a:pt x="438661" y="230034"/>
                        <a:pt x="438661" y="226145"/>
                      </a:cubicBezTo>
                      <a:cubicBezTo>
                        <a:pt x="438661" y="222255"/>
                        <a:pt x="441572" y="218922"/>
                        <a:pt x="444969" y="218922"/>
                      </a:cubicBezTo>
                      <a:close/>
                      <a:moveTo>
                        <a:pt x="349376" y="218922"/>
                      </a:moveTo>
                      <a:cubicBezTo>
                        <a:pt x="352772" y="218922"/>
                        <a:pt x="355684" y="222255"/>
                        <a:pt x="355684" y="226145"/>
                      </a:cubicBezTo>
                      <a:cubicBezTo>
                        <a:pt x="355684" y="230034"/>
                        <a:pt x="352772" y="233368"/>
                        <a:pt x="349376" y="233368"/>
                      </a:cubicBezTo>
                      <a:cubicBezTo>
                        <a:pt x="345979" y="233368"/>
                        <a:pt x="343068" y="230034"/>
                        <a:pt x="343068" y="226145"/>
                      </a:cubicBezTo>
                      <a:cubicBezTo>
                        <a:pt x="343068" y="222255"/>
                        <a:pt x="345979" y="218922"/>
                        <a:pt x="349376" y="218922"/>
                      </a:cubicBezTo>
                      <a:close/>
                      <a:moveTo>
                        <a:pt x="329966" y="218922"/>
                      </a:moveTo>
                      <a:cubicBezTo>
                        <a:pt x="333363" y="218922"/>
                        <a:pt x="336274" y="222255"/>
                        <a:pt x="336274" y="226145"/>
                      </a:cubicBezTo>
                      <a:cubicBezTo>
                        <a:pt x="336274" y="230034"/>
                        <a:pt x="333363" y="233368"/>
                        <a:pt x="329966" y="233368"/>
                      </a:cubicBezTo>
                      <a:cubicBezTo>
                        <a:pt x="326569" y="233368"/>
                        <a:pt x="324143" y="230034"/>
                        <a:pt x="324143" y="226145"/>
                      </a:cubicBezTo>
                      <a:cubicBezTo>
                        <a:pt x="324143" y="222255"/>
                        <a:pt x="326569" y="218922"/>
                        <a:pt x="329966" y="218922"/>
                      </a:cubicBezTo>
                      <a:close/>
                      <a:moveTo>
                        <a:pt x="311041" y="218922"/>
                      </a:moveTo>
                      <a:cubicBezTo>
                        <a:pt x="314438" y="218922"/>
                        <a:pt x="317350" y="222255"/>
                        <a:pt x="317350" y="226145"/>
                      </a:cubicBezTo>
                      <a:cubicBezTo>
                        <a:pt x="317350" y="230034"/>
                        <a:pt x="314438" y="233368"/>
                        <a:pt x="311041" y="233368"/>
                      </a:cubicBezTo>
                      <a:cubicBezTo>
                        <a:pt x="307645" y="233368"/>
                        <a:pt x="304733" y="230034"/>
                        <a:pt x="304733" y="226145"/>
                      </a:cubicBezTo>
                      <a:cubicBezTo>
                        <a:pt x="304733" y="222255"/>
                        <a:pt x="307645" y="218922"/>
                        <a:pt x="311041" y="218922"/>
                      </a:cubicBezTo>
                      <a:close/>
                      <a:moveTo>
                        <a:pt x="292117" y="218922"/>
                      </a:moveTo>
                      <a:cubicBezTo>
                        <a:pt x="295514" y="218922"/>
                        <a:pt x="297940" y="222255"/>
                        <a:pt x="297940" y="226145"/>
                      </a:cubicBezTo>
                      <a:cubicBezTo>
                        <a:pt x="297940" y="230034"/>
                        <a:pt x="295514" y="233368"/>
                        <a:pt x="292117" y="233368"/>
                      </a:cubicBezTo>
                      <a:cubicBezTo>
                        <a:pt x="288720" y="233368"/>
                        <a:pt x="285809" y="230034"/>
                        <a:pt x="285809" y="226145"/>
                      </a:cubicBezTo>
                      <a:cubicBezTo>
                        <a:pt x="285809" y="222255"/>
                        <a:pt x="288720" y="218922"/>
                        <a:pt x="292117" y="218922"/>
                      </a:cubicBezTo>
                      <a:close/>
                      <a:moveTo>
                        <a:pt x="272707" y="218922"/>
                      </a:moveTo>
                      <a:cubicBezTo>
                        <a:pt x="276104" y="218922"/>
                        <a:pt x="279015" y="222255"/>
                        <a:pt x="279015" y="226145"/>
                      </a:cubicBezTo>
                      <a:cubicBezTo>
                        <a:pt x="279015" y="230034"/>
                        <a:pt x="276104" y="233368"/>
                        <a:pt x="272707" y="233368"/>
                      </a:cubicBezTo>
                      <a:cubicBezTo>
                        <a:pt x="269310" y="233368"/>
                        <a:pt x="266399" y="230034"/>
                        <a:pt x="266399" y="226145"/>
                      </a:cubicBezTo>
                      <a:cubicBezTo>
                        <a:pt x="266399" y="222255"/>
                        <a:pt x="269310" y="218922"/>
                        <a:pt x="272707" y="218922"/>
                      </a:cubicBezTo>
                      <a:close/>
                      <a:moveTo>
                        <a:pt x="234373" y="218922"/>
                      </a:moveTo>
                      <a:cubicBezTo>
                        <a:pt x="237770" y="218922"/>
                        <a:pt x="240681" y="222255"/>
                        <a:pt x="240681" y="226145"/>
                      </a:cubicBezTo>
                      <a:cubicBezTo>
                        <a:pt x="240681" y="230034"/>
                        <a:pt x="237770" y="233368"/>
                        <a:pt x="234373" y="233368"/>
                      </a:cubicBezTo>
                      <a:cubicBezTo>
                        <a:pt x="230976" y="233368"/>
                        <a:pt x="228550" y="230034"/>
                        <a:pt x="228550" y="226145"/>
                      </a:cubicBezTo>
                      <a:cubicBezTo>
                        <a:pt x="228550" y="222255"/>
                        <a:pt x="230976" y="218922"/>
                        <a:pt x="234373" y="218922"/>
                      </a:cubicBezTo>
                      <a:close/>
                      <a:moveTo>
                        <a:pt x="215448" y="218922"/>
                      </a:moveTo>
                      <a:cubicBezTo>
                        <a:pt x="218845" y="218922"/>
                        <a:pt x="221757" y="222255"/>
                        <a:pt x="221757" y="226145"/>
                      </a:cubicBezTo>
                      <a:cubicBezTo>
                        <a:pt x="221757" y="230034"/>
                        <a:pt x="218845" y="233368"/>
                        <a:pt x="215448" y="233368"/>
                      </a:cubicBezTo>
                      <a:cubicBezTo>
                        <a:pt x="212052" y="233368"/>
                        <a:pt x="209140" y="230034"/>
                        <a:pt x="209140" y="226145"/>
                      </a:cubicBezTo>
                      <a:cubicBezTo>
                        <a:pt x="209140" y="222255"/>
                        <a:pt x="212052" y="218922"/>
                        <a:pt x="215448" y="218922"/>
                      </a:cubicBezTo>
                      <a:close/>
                      <a:moveTo>
                        <a:pt x="196039" y="218922"/>
                      </a:moveTo>
                      <a:cubicBezTo>
                        <a:pt x="199435" y="218922"/>
                        <a:pt x="202347" y="222255"/>
                        <a:pt x="202347" y="226145"/>
                      </a:cubicBezTo>
                      <a:cubicBezTo>
                        <a:pt x="202347" y="230034"/>
                        <a:pt x="199435" y="233368"/>
                        <a:pt x="196039" y="233368"/>
                      </a:cubicBezTo>
                      <a:cubicBezTo>
                        <a:pt x="192642" y="233368"/>
                        <a:pt x="190216" y="230034"/>
                        <a:pt x="190216" y="226145"/>
                      </a:cubicBezTo>
                      <a:cubicBezTo>
                        <a:pt x="190216" y="222255"/>
                        <a:pt x="192642" y="218922"/>
                        <a:pt x="196039" y="218922"/>
                      </a:cubicBezTo>
                      <a:close/>
                      <a:moveTo>
                        <a:pt x="177114" y="218922"/>
                      </a:moveTo>
                      <a:cubicBezTo>
                        <a:pt x="180511" y="218922"/>
                        <a:pt x="183422" y="222255"/>
                        <a:pt x="183422" y="226145"/>
                      </a:cubicBezTo>
                      <a:cubicBezTo>
                        <a:pt x="183422" y="230034"/>
                        <a:pt x="180511" y="233368"/>
                        <a:pt x="177114" y="233368"/>
                      </a:cubicBezTo>
                      <a:cubicBezTo>
                        <a:pt x="173717" y="233368"/>
                        <a:pt x="170806" y="230034"/>
                        <a:pt x="170806" y="226145"/>
                      </a:cubicBezTo>
                      <a:cubicBezTo>
                        <a:pt x="170806" y="222255"/>
                        <a:pt x="173717" y="218922"/>
                        <a:pt x="177114" y="218922"/>
                      </a:cubicBezTo>
                      <a:close/>
                      <a:moveTo>
                        <a:pt x="158190" y="218922"/>
                      </a:moveTo>
                      <a:cubicBezTo>
                        <a:pt x="161586" y="218922"/>
                        <a:pt x="164013" y="222255"/>
                        <a:pt x="164013" y="226145"/>
                      </a:cubicBezTo>
                      <a:cubicBezTo>
                        <a:pt x="164013" y="230034"/>
                        <a:pt x="161586" y="233368"/>
                        <a:pt x="158190" y="233368"/>
                      </a:cubicBezTo>
                      <a:cubicBezTo>
                        <a:pt x="154793" y="233368"/>
                        <a:pt x="151882" y="230034"/>
                        <a:pt x="151882" y="226145"/>
                      </a:cubicBezTo>
                      <a:cubicBezTo>
                        <a:pt x="151882" y="222255"/>
                        <a:pt x="154793" y="218922"/>
                        <a:pt x="158190" y="218922"/>
                      </a:cubicBezTo>
                      <a:close/>
                      <a:moveTo>
                        <a:pt x="138780" y="218922"/>
                      </a:moveTo>
                      <a:cubicBezTo>
                        <a:pt x="142177" y="218922"/>
                        <a:pt x="145088" y="222255"/>
                        <a:pt x="145088" y="226145"/>
                      </a:cubicBezTo>
                      <a:cubicBezTo>
                        <a:pt x="145088" y="230034"/>
                        <a:pt x="142177" y="233368"/>
                        <a:pt x="138780" y="233368"/>
                      </a:cubicBezTo>
                      <a:cubicBezTo>
                        <a:pt x="135383" y="233368"/>
                        <a:pt x="132472" y="230034"/>
                        <a:pt x="132472" y="226145"/>
                      </a:cubicBezTo>
                      <a:cubicBezTo>
                        <a:pt x="132472" y="222255"/>
                        <a:pt x="135383" y="218922"/>
                        <a:pt x="138780" y="218922"/>
                      </a:cubicBezTo>
                      <a:close/>
                      <a:moveTo>
                        <a:pt x="119855" y="218922"/>
                      </a:moveTo>
                      <a:cubicBezTo>
                        <a:pt x="123252" y="218922"/>
                        <a:pt x="126164" y="222255"/>
                        <a:pt x="126164" y="226145"/>
                      </a:cubicBezTo>
                      <a:cubicBezTo>
                        <a:pt x="126164" y="230034"/>
                        <a:pt x="123252" y="233368"/>
                        <a:pt x="119855" y="233368"/>
                      </a:cubicBezTo>
                      <a:cubicBezTo>
                        <a:pt x="116459" y="233368"/>
                        <a:pt x="113547" y="230034"/>
                        <a:pt x="113547" y="226145"/>
                      </a:cubicBezTo>
                      <a:cubicBezTo>
                        <a:pt x="113547" y="222255"/>
                        <a:pt x="116459" y="218922"/>
                        <a:pt x="119855" y="218922"/>
                      </a:cubicBezTo>
                      <a:close/>
                      <a:moveTo>
                        <a:pt x="100446" y="218922"/>
                      </a:moveTo>
                      <a:cubicBezTo>
                        <a:pt x="103842" y="218922"/>
                        <a:pt x="106754" y="222255"/>
                        <a:pt x="106754" y="226145"/>
                      </a:cubicBezTo>
                      <a:cubicBezTo>
                        <a:pt x="106754" y="230034"/>
                        <a:pt x="103842" y="233368"/>
                        <a:pt x="100446" y="233368"/>
                      </a:cubicBezTo>
                      <a:cubicBezTo>
                        <a:pt x="97049" y="233368"/>
                        <a:pt x="94623" y="230034"/>
                        <a:pt x="94623" y="226145"/>
                      </a:cubicBezTo>
                      <a:cubicBezTo>
                        <a:pt x="94623" y="222255"/>
                        <a:pt x="97049" y="218922"/>
                        <a:pt x="100446" y="218922"/>
                      </a:cubicBezTo>
                      <a:close/>
                      <a:moveTo>
                        <a:pt x="81521" y="218922"/>
                      </a:moveTo>
                      <a:cubicBezTo>
                        <a:pt x="84918" y="218922"/>
                        <a:pt x="87829" y="222255"/>
                        <a:pt x="87829" y="226145"/>
                      </a:cubicBezTo>
                      <a:cubicBezTo>
                        <a:pt x="87829" y="230034"/>
                        <a:pt x="84918" y="233368"/>
                        <a:pt x="81521" y="233368"/>
                      </a:cubicBezTo>
                      <a:cubicBezTo>
                        <a:pt x="78124" y="233368"/>
                        <a:pt x="75213" y="230034"/>
                        <a:pt x="75213" y="226145"/>
                      </a:cubicBezTo>
                      <a:cubicBezTo>
                        <a:pt x="75213" y="222255"/>
                        <a:pt x="78124" y="218922"/>
                        <a:pt x="81521" y="218922"/>
                      </a:cubicBezTo>
                      <a:close/>
                      <a:moveTo>
                        <a:pt x="62111" y="218922"/>
                      </a:moveTo>
                      <a:cubicBezTo>
                        <a:pt x="65993" y="218922"/>
                        <a:pt x="68420" y="222255"/>
                        <a:pt x="68420" y="226145"/>
                      </a:cubicBezTo>
                      <a:cubicBezTo>
                        <a:pt x="68420" y="230034"/>
                        <a:pt x="65993" y="233368"/>
                        <a:pt x="62111" y="233368"/>
                      </a:cubicBezTo>
                      <a:cubicBezTo>
                        <a:pt x="58715" y="233368"/>
                        <a:pt x="56289" y="230034"/>
                        <a:pt x="56289" y="226145"/>
                      </a:cubicBezTo>
                      <a:cubicBezTo>
                        <a:pt x="56289" y="222255"/>
                        <a:pt x="58715" y="218922"/>
                        <a:pt x="62111" y="218922"/>
                      </a:cubicBezTo>
                      <a:close/>
                      <a:moveTo>
                        <a:pt x="43187" y="218922"/>
                      </a:moveTo>
                      <a:cubicBezTo>
                        <a:pt x="46584" y="218922"/>
                        <a:pt x="49495" y="222255"/>
                        <a:pt x="49495" y="226145"/>
                      </a:cubicBezTo>
                      <a:cubicBezTo>
                        <a:pt x="49495" y="230034"/>
                        <a:pt x="46584" y="233368"/>
                        <a:pt x="43187" y="233368"/>
                      </a:cubicBezTo>
                      <a:cubicBezTo>
                        <a:pt x="39790" y="233368"/>
                        <a:pt x="36879" y="230034"/>
                        <a:pt x="36879" y="226145"/>
                      </a:cubicBezTo>
                      <a:cubicBezTo>
                        <a:pt x="36879" y="222255"/>
                        <a:pt x="39790" y="218922"/>
                        <a:pt x="43187" y="218922"/>
                      </a:cubicBezTo>
                      <a:close/>
                      <a:moveTo>
                        <a:pt x="24262" y="218922"/>
                      </a:moveTo>
                      <a:cubicBezTo>
                        <a:pt x="27659" y="218922"/>
                        <a:pt x="30085" y="222255"/>
                        <a:pt x="30085" y="226145"/>
                      </a:cubicBezTo>
                      <a:cubicBezTo>
                        <a:pt x="30085" y="230034"/>
                        <a:pt x="27659" y="233368"/>
                        <a:pt x="24262" y="233368"/>
                      </a:cubicBezTo>
                      <a:cubicBezTo>
                        <a:pt x="20866" y="233368"/>
                        <a:pt x="17954" y="230034"/>
                        <a:pt x="17954" y="226145"/>
                      </a:cubicBezTo>
                      <a:cubicBezTo>
                        <a:pt x="17954" y="222255"/>
                        <a:pt x="20866" y="218922"/>
                        <a:pt x="24262" y="218922"/>
                      </a:cubicBezTo>
                      <a:close/>
                      <a:moveTo>
                        <a:pt x="1171864" y="197252"/>
                      </a:moveTo>
                      <a:cubicBezTo>
                        <a:pt x="1175260" y="197252"/>
                        <a:pt x="1178172" y="200030"/>
                        <a:pt x="1178172" y="203919"/>
                      </a:cubicBezTo>
                      <a:cubicBezTo>
                        <a:pt x="1178172" y="208364"/>
                        <a:pt x="1175260" y="211143"/>
                        <a:pt x="1171864" y="211143"/>
                      </a:cubicBezTo>
                      <a:cubicBezTo>
                        <a:pt x="1168467" y="211143"/>
                        <a:pt x="1165556" y="208364"/>
                        <a:pt x="1165556" y="203919"/>
                      </a:cubicBezTo>
                      <a:cubicBezTo>
                        <a:pt x="1165556" y="200030"/>
                        <a:pt x="1168467" y="197252"/>
                        <a:pt x="1171864" y="197252"/>
                      </a:cubicBezTo>
                      <a:close/>
                      <a:moveTo>
                        <a:pt x="1152939" y="197252"/>
                      </a:moveTo>
                      <a:cubicBezTo>
                        <a:pt x="1156336" y="197252"/>
                        <a:pt x="1158762" y="200030"/>
                        <a:pt x="1158762" y="203919"/>
                      </a:cubicBezTo>
                      <a:cubicBezTo>
                        <a:pt x="1158762" y="208364"/>
                        <a:pt x="1156336" y="211143"/>
                        <a:pt x="1152939" y="211143"/>
                      </a:cubicBezTo>
                      <a:cubicBezTo>
                        <a:pt x="1149543" y="211143"/>
                        <a:pt x="1146631" y="208364"/>
                        <a:pt x="1146631" y="203919"/>
                      </a:cubicBezTo>
                      <a:cubicBezTo>
                        <a:pt x="1146631" y="200030"/>
                        <a:pt x="1149543" y="197252"/>
                        <a:pt x="1152939" y="197252"/>
                      </a:cubicBezTo>
                      <a:close/>
                      <a:moveTo>
                        <a:pt x="1133529" y="197252"/>
                      </a:moveTo>
                      <a:cubicBezTo>
                        <a:pt x="1136926" y="197252"/>
                        <a:pt x="1139838" y="200030"/>
                        <a:pt x="1139838" y="203919"/>
                      </a:cubicBezTo>
                      <a:cubicBezTo>
                        <a:pt x="1139838" y="208364"/>
                        <a:pt x="1136926" y="211143"/>
                        <a:pt x="1133529" y="211143"/>
                      </a:cubicBezTo>
                      <a:cubicBezTo>
                        <a:pt x="1130133" y="211143"/>
                        <a:pt x="1127221" y="208364"/>
                        <a:pt x="1127221" y="203919"/>
                      </a:cubicBezTo>
                      <a:cubicBezTo>
                        <a:pt x="1127221" y="200030"/>
                        <a:pt x="1130133" y="197252"/>
                        <a:pt x="1133529" y="197252"/>
                      </a:cubicBezTo>
                      <a:close/>
                      <a:moveTo>
                        <a:pt x="1114605" y="197252"/>
                      </a:moveTo>
                      <a:cubicBezTo>
                        <a:pt x="1118002" y="197252"/>
                        <a:pt x="1120913" y="200030"/>
                        <a:pt x="1120913" y="203919"/>
                      </a:cubicBezTo>
                      <a:cubicBezTo>
                        <a:pt x="1120913" y="208364"/>
                        <a:pt x="1118002" y="211143"/>
                        <a:pt x="1114605" y="211143"/>
                      </a:cubicBezTo>
                      <a:cubicBezTo>
                        <a:pt x="1111208" y="211143"/>
                        <a:pt x="1108297" y="208364"/>
                        <a:pt x="1108297" y="203919"/>
                      </a:cubicBezTo>
                      <a:cubicBezTo>
                        <a:pt x="1108297" y="200030"/>
                        <a:pt x="1111208" y="197252"/>
                        <a:pt x="1114605" y="197252"/>
                      </a:cubicBezTo>
                      <a:close/>
                      <a:moveTo>
                        <a:pt x="1095195" y="197252"/>
                      </a:moveTo>
                      <a:cubicBezTo>
                        <a:pt x="1098592" y="197252"/>
                        <a:pt x="1101503" y="200030"/>
                        <a:pt x="1101503" y="203919"/>
                      </a:cubicBezTo>
                      <a:cubicBezTo>
                        <a:pt x="1101503" y="208364"/>
                        <a:pt x="1098592" y="211143"/>
                        <a:pt x="1095195" y="211143"/>
                      </a:cubicBezTo>
                      <a:cubicBezTo>
                        <a:pt x="1091799" y="211143"/>
                        <a:pt x="1089372" y="208364"/>
                        <a:pt x="1089372" y="203919"/>
                      </a:cubicBezTo>
                      <a:cubicBezTo>
                        <a:pt x="1089372" y="200030"/>
                        <a:pt x="1091799" y="197252"/>
                        <a:pt x="1095195" y="197252"/>
                      </a:cubicBezTo>
                      <a:close/>
                      <a:moveTo>
                        <a:pt x="1076271" y="197252"/>
                      </a:moveTo>
                      <a:cubicBezTo>
                        <a:pt x="1079667" y="197252"/>
                        <a:pt x="1082579" y="200030"/>
                        <a:pt x="1082579" y="203919"/>
                      </a:cubicBezTo>
                      <a:cubicBezTo>
                        <a:pt x="1082579" y="208364"/>
                        <a:pt x="1079667" y="211143"/>
                        <a:pt x="1076271" y="211143"/>
                      </a:cubicBezTo>
                      <a:cubicBezTo>
                        <a:pt x="1072874" y="211143"/>
                        <a:pt x="1069963" y="208364"/>
                        <a:pt x="1069963" y="203919"/>
                      </a:cubicBezTo>
                      <a:cubicBezTo>
                        <a:pt x="1069963" y="200030"/>
                        <a:pt x="1072874" y="197252"/>
                        <a:pt x="1076271" y="197252"/>
                      </a:cubicBezTo>
                      <a:close/>
                      <a:moveTo>
                        <a:pt x="1057346" y="197252"/>
                      </a:moveTo>
                      <a:cubicBezTo>
                        <a:pt x="1060743" y="197252"/>
                        <a:pt x="1063169" y="200030"/>
                        <a:pt x="1063169" y="203919"/>
                      </a:cubicBezTo>
                      <a:cubicBezTo>
                        <a:pt x="1063169" y="208364"/>
                        <a:pt x="1060743" y="211143"/>
                        <a:pt x="1057346" y="211143"/>
                      </a:cubicBezTo>
                      <a:cubicBezTo>
                        <a:pt x="1053464" y="211143"/>
                        <a:pt x="1051038" y="208364"/>
                        <a:pt x="1051038" y="203919"/>
                      </a:cubicBezTo>
                      <a:cubicBezTo>
                        <a:pt x="1051038" y="200030"/>
                        <a:pt x="1053464" y="197252"/>
                        <a:pt x="1057346" y="197252"/>
                      </a:cubicBezTo>
                      <a:close/>
                      <a:moveTo>
                        <a:pt x="1037936" y="197252"/>
                      </a:moveTo>
                      <a:cubicBezTo>
                        <a:pt x="1041333" y="197252"/>
                        <a:pt x="1044245" y="200030"/>
                        <a:pt x="1044245" y="203919"/>
                      </a:cubicBezTo>
                      <a:cubicBezTo>
                        <a:pt x="1044245" y="208364"/>
                        <a:pt x="1041333" y="211143"/>
                        <a:pt x="1037936" y="211143"/>
                      </a:cubicBezTo>
                      <a:cubicBezTo>
                        <a:pt x="1034540" y="211143"/>
                        <a:pt x="1031628" y="208364"/>
                        <a:pt x="1031628" y="203919"/>
                      </a:cubicBezTo>
                      <a:cubicBezTo>
                        <a:pt x="1031628" y="200030"/>
                        <a:pt x="1034540" y="197252"/>
                        <a:pt x="1037936" y="197252"/>
                      </a:cubicBezTo>
                      <a:close/>
                      <a:moveTo>
                        <a:pt x="1019012" y="197252"/>
                      </a:moveTo>
                      <a:cubicBezTo>
                        <a:pt x="1022409" y="197252"/>
                        <a:pt x="1024835" y="200030"/>
                        <a:pt x="1024835" y="203919"/>
                      </a:cubicBezTo>
                      <a:cubicBezTo>
                        <a:pt x="1024835" y="208364"/>
                        <a:pt x="1022409" y="211143"/>
                        <a:pt x="1019012" y="211143"/>
                      </a:cubicBezTo>
                      <a:cubicBezTo>
                        <a:pt x="1015615" y="211143"/>
                        <a:pt x="1012704" y="208364"/>
                        <a:pt x="1012704" y="203919"/>
                      </a:cubicBezTo>
                      <a:cubicBezTo>
                        <a:pt x="1012704" y="200030"/>
                        <a:pt x="1015615" y="197252"/>
                        <a:pt x="1019012" y="197252"/>
                      </a:cubicBezTo>
                      <a:close/>
                      <a:moveTo>
                        <a:pt x="999602" y="197252"/>
                      </a:moveTo>
                      <a:cubicBezTo>
                        <a:pt x="1002999" y="197252"/>
                        <a:pt x="1005910" y="200030"/>
                        <a:pt x="1005910" y="203919"/>
                      </a:cubicBezTo>
                      <a:cubicBezTo>
                        <a:pt x="1005910" y="208364"/>
                        <a:pt x="1002999" y="211143"/>
                        <a:pt x="999602" y="211143"/>
                      </a:cubicBezTo>
                      <a:cubicBezTo>
                        <a:pt x="996206" y="211143"/>
                        <a:pt x="993779" y="208364"/>
                        <a:pt x="993779" y="203919"/>
                      </a:cubicBezTo>
                      <a:cubicBezTo>
                        <a:pt x="993779" y="200030"/>
                        <a:pt x="996206" y="197252"/>
                        <a:pt x="999602" y="197252"/>
                      </a:cubicBezTo>
                      <a:close/>
                      <a:moveTo>
                        <a:pt x="980678" y="197252"/>
                      </a:moveTo>
                      <a:cubicBezTo>
                        <a:pt x="984074" y="197252"/>
                        <a:pt x="986986" y="200030"/>
                        <a:pt x="986986" y="203919"/>
                      </a:cubicBezTo>
                      <a:cubicBezTo>
                        <a:pt x="986986" y="208364"/>
                        <a:pt x="984074" y="211143"/>
                        <a:pt x="980678" y="211143"/>
                      </a:cubicBezTo>
                      <a:cubicBezTo>
                        <a:pt x="977281" y="211143"/>
                        <a:pt x="974370" y="208364"/>
                        <a:pt x="974370" y="203919"/>
                      </a:cubicBezTo>
                      <a:cubicBezTo>
                        <a:pt x="974370" y="200030"/>
                        <a:pt x="977281" y="197252"/>
                        <a:pt x="980678" y="197252"/>
                      </a:cubicBezTo>
                      <a:close/>
                      <a:moveTo>
                        <a:pt x="961268" y="197252"/>
                      </a:moveTo>
                      <a:cubicBezTo>
                        <a:pt x="964665" y="197252"/>
                        <a:pt x="967576" y="200030"/>
                        <a:pt x="967576" y="203919"/>
                      </a:cubicBezTo>
                      <a:cubicBezTo>
                        <a:pt x="967576" y="208364"/>
                        <a:pt x="964665" y="211143"/>
                        <a:pt x="961268" y="211143"/>
                      </a:cubicBezTo>
                      <a:cubicBezTo>
                        <a:pt x="957871" y="211143"/>
                        <a:pt x="955445" y="208364"/>
                        <a:pt x="955445" y="203919"/>
                      </a:cubicBezTo>
                      <a:cubicBezTo>
                        <a:pt x="955445" y="200030"/>
                        <a:pt x="957871" y="197252"/>
                        <a:pt x="961268" y="197252"/>
                      </a:cubicBezTo>
                      <a:close/>
                      <a:moveTo>
                        <a:pt x="942343" y="197252"/>
                      </a:moveTo>
                      <a:cubicBezTo>
                        <a:pt x="945740" y="197252"/>
                        <a:pt x="948652" y="200030"/>
                        <a:pt x="948652" y="203919"/>
                      </a:cubicBezTo>
                      <a:cubicBezTo>
                        <a:pt x="948652" y="208364"/>
                        <a:pt x="945740" y="211143"/>
                        <a:pt x="942343" y="211143"/>
                      </a:cubicBezTo>
                      <a:cubicBezTo>
                        <a:pt x="938947" y="211143"/>
                        <a:pt x="936035" y="208364"/>
                        <a:pt x="936035" y="203919"/>
                      </a:cubicBezTo>
                      <a:cubicBezTo>
                        <a:pt x="936035" y="200030"/>
                        <a:pt x="938947" y="197252"/>
                        <a:pt x="942343" y="197252"/>
                      </a:cubicBezTo>
                      <a:close/>
                      <a:moveTo>
                        <a:pt x="923419" y="197252"/>
                      </a:moveTo>
                      <a:cubicBezTo>
                        <a:pt x="926816" y="197252"/>
                        <a:pt x="929242" y="200030"/>
                        <a:pt x="929242" y="203919"/>
                      </a:cubicBezTo>
                      <a:cubicBezTo>
                        <a:pt x="929242" y="208364"/>
                        <a:pt x="926816" y="211143"/>
                        <a:pt x="923419" y="211143"/>
                      </a:cubicBezTo>
                      <a:cubicBezTo>
                        <a:pt x="920022" y="211143"/>
                        <a:pt x="917111" y="208364"/>
                        <a:pt x="917111" y="203919"/>
                      </a:cubicBezTo>
                      <a:cubicBezTo>
                        <a:pt x="917111" y="200030"/>
                        <a:pt x="920022" y="197252"/>
                        <a:pt x="923419" y="197252"/>
                      </a:cubicBezTo>
                      <a:close/>
                      <a:moveTo>
                        <a:pt x="904009" y="197252"/>
                      </a:moveTo>
                      <a:cubicBezTo>
                        <a:pt x="907406" y="197252"/>
                        <a:pt x="910317" y="200030"/>
                        <a:pt x="910317" y="203919"/>
                      </a:cubicBezTo>
                      <a:cubicBezTo>
                        <a:pt x="910317" y="208364"/>
                        <a:pt x="907406" y="211143"/>
                        <a:pt x="904009" y="211143"/>
                      </a:cubicBezTo>
                      <a:cubicBezTo>
                        <a:pt x="900613" y="211143"/>
                        <a:pt x="897701" y="208364"/>
                        <a:pt x="897701" y="203919"/>
                      </a:cubicBezTo>
                      <a:cubicBezTo>
                        <a:pt x="897701" y="200030"/>
                        <a:pt x="900613" y="197252"/>
                        <a:pt x="904009" y="197252"/>
                      </a:cubicBezTo>
                      <a:close/>
                      <a:moveTo>
                        <a:pt x="885085" y="197252"/>
                      </a:moveTo>
                      <a:cubicBezTo>
                        <a:pt x="888481" y="197252"/>
                        <a:pt x="890908" y="200030"/>
                        <a:pt x="890908" y="203919"/>
                      </a:cubicBezTo>
                      <a:cubicBezTo>
                        <a:pt x="890908" y="208364"/>
                        <a:pt x="888481" y="211143"/>
                        <a:pt x="885085" y="211143"/>
                      </a:cubicBezTo>
                      <a:cubicBezTo>
                        <a:pt x="881688" y="211143"/>
                        <a:pt x="878777" y="208364"/>
                        <a:pt x="878777" y="203919"/>
                      </a:cubicBezTo>
                      <a:cubicBezTo>
                        <a:pt x="878777" y="200030"/>
                        <a:pt x="881688" y="197252"/>
                        <a:pt x="885085" y="197252"/>
                      </a:cubicBezTo>
                      <a:close/>
                      <a:moveTo>
                        <a:pt x="731748" y="197252"/>
                      </a:moveTo>
                      <a:cubicBezTo>
                        <a:pt x="735144" y="197252"/>
                        <a:pt x="738056" y="200030"/>
                        <a:pt x="738056" y="203919"/>
                      </a:cubicBezTo>
                      <a:cubicBezTo>
                        <a:pt x="738056" y="208364"/>
                        <a:pt x="735144" y="211143"/>
                        <a:pt x="731748" y="211143"/>
                      </a:cubicBezTo>
                      <a:cubicBezTo>
                        <a:pt x="728351" y="211143"/>
                        <a:pt x="725925" y="208364"/>
                        <a:pt x="725925" y="203919"/>
                      </a:cubicBezTo>
                      <a:cubicBezTo>
                        <a:pt x="725925" y="200030"/>
                        <a:pt x="728351" y="197252"/>
                        <a:pt x="731748" y="197252"/>
                      </a:cubicBezTo>
                      <a:close/>
                      <a:moveTo>
                        <a:pt x="617230" y="197252"/>
                      </a:moveTo>
                      <a:cubicBezTo>
                        <a:pt x="620627" y="197252"/>
                        <a:pt x="623538" y="200030"/>
                        <a:pt x="623538" y="203919"/>
                      </a:cubicBezTo>
                      <a:cubicBezTo>
                        <a:pt x="623538" y="208364"/>
                        <a:pt x="620627" y="211143"/>
                        <a:pt x="617230" y="211143"/>
                      </a:cubicBezTo>
                      <a:cubicBezTo>
                        <a:pt x="613833" y="211143"/>
                        <a:pt x="610922" y="208364"/>
                        <a:pt x="610922" y="203919"/>
                      </a:cubicBezTo>
                      <a:cubicBezTo>
                        <a:pt x="610922" y="200030"/>
                        <a:pt x="613833" y="197252"/>
                        <a:pt x="617230" y="197252"/>
                      </a:cubicBezTo>
                      <a:close/>
                      <a:moveTo>
                        <a:pt x="597820" y="197252"/>
                      </a:moveTo>
                      <a:cubicBezTo>
                        <a:pt x="601217" y="197252"/>
                        <a:pt x="604129" y="200030"/>
                        <a:pt x="604129" y="203919"/>
                      </a:cubicBezTo>
                      <a:cubicBezTo>
                        <a:pt x="604129" y="208364"/>
                        <a:pt x="601217" y="211143"/>
                        <a:pt x="597820" y="211143"/>
                      </a:cubicBezTo>
                      <a:cubicBezTo>
                        <a:pt x="594424" y="211143"/>
                        <a:pt x="591998" y="208364"/>
                        <a:pt x="591998" y="203919"/>
                      </a:cubicBezTo>
                      <a:cubicBezTo>
                        <a:pt x="591998" y="200030"/>
                        <a:pt x="594424" y="197252"/>
                        <a:pt x="597820" y="197252"/>
                      </a:cubicBezTo>
                      <a:close/>
                      <a:moveTo>
                        <a:pt x="578896" y="197252"/>
                      </a:moveTo>
                      <a:cubicBezTo>
                        <a:pt x="582293" y="197252"/>
                        <a:pt x="585204" y="200030"/>
                        <a:pt x="585204" y="203919"/>
                      </a:cubicBezTo>
                      <a:cubicBezTo>
                        <a:pt x="585204" y="208364"/>
                        <a:pt x="582293" y="211143"/>
                        <a:pt x="578896" y="211143"/>
                      </a:cubicBezTo>
                      <a:cubicBezTo>
                        <a:pt x="575499" y="211143"/>
                        <a:pt x="572588" y="208364"/>
                        <a:pt x="572588" y="203919"/>
                      </a:cubicBezTo>
                      <a:cubicBezTo>
                        <a:pt x="572588" y="200030"/>
                        <a:pt x="575499" y="197252"/>
                        <a:pt x="578896" y="197252"/>
                      </a:cubicBezTo>
                      <a:close/>
                      <a:moveTo>
                        <a:pt x="483303" y="197252"/>
                      </a:moveTo>
                      <a:cubicBezTo>
                        <a:pt x="486700" y="197252"/>
                        <a:pt x="489611" y="200030"/>
                        <a:pt x="489611" y="203919"/>
                      </a:cubicBezTo>
                      <a:cubicBezTo>
                        <a:pt x="489611" y="208364"/>
                        <a:pt x="486700" y="211143"/>
                        <a:pt x="483303" y="211143"/>
                      </a:cubicBezTo>
                      <a:cubicBezTo>
                        <a:pt x="479906" y="211143"/>
                        <a:pt x="476995" y="208364"/>
                        <a:pt x="476995" y="203919"/>
                      </a:cubicBezTo>
                      <a:cubicBezTo>
                        <a:pt x="476995" y="200030"/>
                        <a:pt x="479906" y="197252"/>
                        <a:pt x="483303" y="197252"/>
                      </a:cubicBezTo>
                      <a:close/>
                      <a:moveTo>
                        <a:pt x="463893" y="197252"/>
                      </a:moveTo>
                      <a:cubicBezTo>
                        <a:pt x="467290" y="197252"/>
                        <a:pt x="470201" y="200030"/>
                        <a:pt x="470201" y="203919"/>
                      </a:cubicBezTo>
                      <a:cubicBezTo>
                        <a:pt x="470201" y="208364"/>
                        <a:pt x="467290" y="211143"/>
                        <a:pt x="463893" y="211143"/>
                      </a:cubicBezTo>
                      <a:cubicBezTo>
                        <a:pt x="460497" y="211143"/>
                        <a:pt x="458070" y="208364"/>
                        <a:pt x="458070" y="203919"/>
                      </a:cubicBezTo>
                      <a:cubicBezTo>
                        <a:pt x="458070" y="200030"/>
                        <a:pt x="460497" y="197252"/>
                        <a:pt x="463893" y="197252"/>
                      </a:cubicBezTo>
                      <a:close/>
                      <a:moveTo>
                        <a:pt x="406634" y="197252"/>
                      </a:moveTo>
                      <a:cubicBezTo>
                        <a:pt x="410031" y="197252"/>
                        <a:pt x="412943" y="200030"/>
                        <a:pt x="412943" y="203919"/>
                      </a:cubicBezTo>
                      <a:cubicBezTo>
                        <a:pt x="412943" y="208364"/>
                        <a:pt x="410031" y="211143"/>
                        <a:pt x="406634" y="211143"/>
                      </a:cubicBezTo>
                      <a:cubicBezTo>
                        <a:pt x="403238" y="211143"/>
                        <a:pt x="400326" y="208364"/>
                        <a:pt x="400326" y="203919"/>
                      </a:cubicBezTo>
                      <a:cubicBezTo>
                        <a:pt x="400326" y="200030"/>
                        <a:pt x="403238" y="197252"/>
                        <a:pt x="406634" y="197252"/>
                      </a:cubicBezTo>
                      <a:close/>
                      <a:moveTo>
                        <a:pt x="387710" y="197252"/>
                      </a:moveTo>
                      <a:cubicBezTo>
                        <a:pt x="391107" y="197252"/>
                        <a:pt x="393533" y="200030"/>
                        <a:pt x="393533" y="203919"/>
                      </a:cubicBezTo>
                      <a:cubicBezTo>
                        <a:pt x="393533" y="208364"/>
                        <a:pt x="391107" y="211143"/>
                        <a:pt x="387710" y="211143"/>
                      </a:cubicBezTo>
                      <a:cubicBezTo>
                        <a:pt x="384313" y="211143"/>
                        <a:pt x="381402" y="208364"/>
                        <a:pt x="381402" y="203919"/>
                      </a:cubicBezTo>
                      <a:cubicBezTo>
                        <a:pt x="381402" y="200030"/>
                        <a:pt x="384313" y="197252"/>
                        <a:pt x="387710" y="197252"/>
                      </a:cubicBezTo>
                      <a:close/>
                      <a:moveTo>
                        <a:pt x="368300" y="197252"/>
                      </a:moveTo>
                      <a:cubicBezTo>
                        <a:pt x="371697" y="197252"/>
                        <a:pt x="374608" y="200030"/>
                        <a:pt x="374608" y="203919"/>
                      </a:cubicBezTo>
                      <a:cubicBezTo>
                        <a:pt x="374608" y="208364"/>
                        <a:pt x="371697" y="211143"/>
                        <a:pt x="368300" y="211143"/>
                      </a:cubicBezTo>
                      <a:cubicBezTo>
                        <a:pt x="364903" y="211143"/>
                        <a:pt x="362477" y="208364"/>
                        <a:pt x="362477" y="203919"/>
                      </a:cubicBezTo>
                      <a:cubicBezTo>
                        <a:pt x="362477" y="200030"/>
                        <a:pt x="364903" y="197252"/>
                        <a:pt x="368300" y="197252"/>
                      </a:cubicBezTo>
                      <a:close/>
                      <a:moveTo>
                        <a:pt x="349376" y="197252"/>
                      </a:moveTo>
                      <a:cubicBezTo>
                        <a:pt x="352772" y="197252"/>
                        <a:pt x="355684" y="200030"/>
                        <a:pt x="355684" y="203919"/>
                      </a:cubicBezTo>
                      <a:cubicBezTo>
                        <a:pt x="355684" y="208364"/>
                        <a:pt x="352772" y="211143"/>
                        <a:pt x="349376" y="211143"/>
                      </a:cubicBezTo>
                      <a:cubicBezTo>
                        <a:pt x="345979" y="211143"/>
                        <a:pt x="343068" y="208364"/>
                        <a:pt x="343068" y="203919"/>
                      </a:cubicBezTo>
                      <a:cubicBezTo>
                        <a:pt x="343068" y="200030"/>
                        <a:pt x="345979" y="197252"/>
                        <a:pt x="349376" y="197252"/>
                      </a:cubicBezTo>
                      <a:close/>
                      <a:moveTo>
                        <a:pt x="329966" y="197252"/>
                      </a:moveTo>
                      <a:cubicBezTo>
                        <a:pt x="333363" y="197252"/>
                        <a:pt x="336274" y="200030"/>
                        <a:pt x="336274" y="203919"/>
                      </a:cubicBezTo>
                      <a:cubicBezTo>
                        <a:pt x="336274" y="208364"/>
                        <a:pt x="333363" y="211143"/>
                        <a:pt x="329966" y="211143"/>
                      </a:cubicBezTo>
                      <a:cubicBezTo>
                        <a:pt x="326569" y="211143"/>
                        <a:pt x="324143" y="208364"/>
                        <a:pt x="324143" y="203919"/>
                      </a:cubicBezTo>
                      <a:cubicBezTo>
                        <a:pt x="324143" y="200030"/>
                        <a:pt x="326569" y="197252"/>
                        <a:pt x="329966" y="197252"/>
                      </a:cubicBezTo>
                      <a:close/>
                      <a:moveTo>
                        <a:pt x="311041" y="197252"/>
                      </a:moveTo>
                      <a:cubicBezTo>
                        <a:pt x="314438" y="197252"/>
                        <a:pt x="317350" y="200030"/>
                        <a:pt x="317350" y="203919"/>
                      </a:cubicBezTo>
                      <a:cubicBezTo>
                        <a:pt x="317350" y="208364"/>
                        <a:pt x="314438" y="211143"/>
                        <a:pt x="311041" y="211143"/>
                      </a:cubicBezTo>
                      <a:cubicBezTo>
                        <a:pt x="307645" y="211143"/>
                        <a:pt x="304733" y="208364"/>
                        <a:pt x="304733" y="203919"/>
                      </a:cubicBezTo>
                      <a:cubicBezTo>
                        <a:pt x="304733" y="200030"/>
                        <a:pt x="307645" y="197252"/>
                        <a:pt x="311041" y="197252"/>
                      </a:cubicBezTo>
                      <a:close/>
                      <a:moveTo>
                        <a:pt x="292117" y="197252"/>
                      </a:moveTo>
                      <a:cubicBezTo>
                        <a:pt x="295514" y="197252"/>
                        <a:pt x="297940" y="200030"/>
                        <a:pt x="297940" y="203919"/>
                      </a:cubicBezTo>
                      <a:cubicBezTo>
                        <a:pt x="297940" y="208364"/>
                        <a:pt x="295514" y="211143"/>
                        <a:pt x="292117" y="211143"/>
                      </a:cubicBezTo>
                      <a:cubicBezTo>
                        <a:pt x="288720" y="211143"/>
                        <a:pt x="285809" y="208364"/>
                        <a:pt x="285809" y="203919"/>
                      </a:cubicBezTo>
                      <a:cubicBezTo>
                        <a:pt x="285809" y="200030"/>
                        <a:pt x="288720" y="197252"/>
                        <a:pt x="292117" y="197252"/>
                      </a:cubicBezTo>
                      <a:close/>
                      <a:moveTo>
                        <a:pt x="272707" y="197252"/>
                      </a:moveTo>
                      <a:cubicBezTo>
                        <a:pt x="276104" y="197252"/>
                        <a:pt x="279015" y="200030"/>
                        <a:pt x="279015" y="203919"/>
                      </a:cubicBezTo>
                      <a:cubicBezTo>
                        <a:pt x="279015" y="208364"/>
                        <a:pt x="276104" y="211143"/>
                        <a:pt x="272707" y="211143"/>
                      </a:cubicBezTo>
                      <a:cubicBezTo>
                        <a:pt x="269310" y="211143"/>
                        <a:pt x="266399" y="208364"/>
                        <a:pt x="266399" y="203919"/>
                      </a:cubicBezTo>
                      <a:cubicBezTo>
                        <a:pt x="266399" y="200030"/>
                        <a:pt x="269310" y="197252"/>
                        <a:pt x="272707" y="197252"/>
                      </a:cubicBezTo>
                      <a:close/>
                      <a:moveTo>
                        <a:pt x="253783" y="197252"/>
                      </a:moveTo>
                      <a:cubicBezTo>
                        <a:pt x="257179" y="197252"/>
                        <a:pt x="259606" y="200030"/>
                        <a:pt x="259606" y="203919"/>
                      </a:cubicBezTo>
                      <a:cubicBezTo>
                        <a:pt x="259606" y="208364"/>
                        <a:pt x="257179" y="211143"/>
                        <a:pt x="253783" y="211143"/>
                      </a:cubicBezTo>
                      <a:cubicBezTo>
                        <a:pt x="250386" y="211143"/>
                        <a:pt x="247475" y="208364"/>
                        <a:pt x="247475" y="203919"/>
                      </a:cubicBezTo>
                      <a:cubicBezTo>
                        <a:pt x="247475" y="200030"/>
                        <a:pt x="250386" y="197252"/>
                        <a:pt x="253783" y="197252"/>
                      </a:cubicBezTo>
                      <a:close/>
                      <a:moveTo>
                        <a:pt x="234373" y="197252"/>
                      </a:moveTo>
                      <a:cubicBezTo>
                        <a:pt x="237770" y="197252"/>
                        <a:pt x="240681" y="200030"/>
                        <a:pt x="240681" y="203919"/>
                      </a:cubicBezTo>
                      <a:cubicBezTo>
                        <a:pt x="240681" y="208364"/>
                        <a:pt x="237770" y="211143"/>
                        <a:pt x="234373" y="211143"/>
                      </a:cubicBezTo>
                      <a:cubicBezTo>
                        <a:pt x="230976" y="211143"/>
                        <a:pt x="228550" y="208364"/>
                        <a:pt x="228550" y="203919"/>
                      </a:cubicBezTo>
                      <a:cubicBezTo>
                        <a:pt x="228550" y="200030"/>
                        <a:pt x="230976" y="197252"/>
                        <a:pt x="234373" y="197252"/>
                      </a:cubicBezTo>
                      <a:close/>
                      <a:moveTo>
                        <a:pt x="215448" y="197252"/>
                      </a:moveTo>
                      <a:cubicBezTo>
                        <a:pt x="218845" y="197252"/>
                        <a:pt x="221757" y="200030"/>
                        <a:pt x="221757" y="203919"/>
                      </a:cubicBezTo>
                      <a:cubicBezTo>
                        <a:pt x="221757" y="208364"/>
                        <a:pt x="218845" y="211143"/>
                        <a:pt x="215448" y="211143"/>
                      </a:cubicBezTo>
                      <a:cubicBezTo>
                        <a:pt x="212052" y="211143"/>
                        <a:pt x="209140" y="208364"/>
                        <a:pt x="209140" y="203919"/>
                      </a:cubicBezTo>
                      <a:cubicBezTo>
                        <a:pt x="209140" y="200030"/>
                        <a:pt x="212052" y="197252"/>
                        <a:pt x="215448" y="197252"/>
                      </a:cubicBezTo>
                      <a:close/>
                      <a:moveTo>
                        <a:pt x="196039" y="197252"/>
                      </a:moveTo>
                      <a:cubicBezTo>
                        <a:pt x="199435" y="197252"/>
                        <a:pt x="202347" y="200030"/>
                        <a:pt x="202347" y="203919"/>
                      </a:cubicBezTo>
                      <a:cubicBezTo>
                        <a:pt x="202347" y="208364"/>
                        <a:pt x="199435" y="211143"/>
                        <a:pt x="196039" y="211143"/>
                      </a:cubicBezTo>
                      <a:cubicBezTo>
                        <a:pt x="192642" y="211143"/>
                        <a:pt x="190216" y="208364"/>
                        <a:pt x="190216" y="203919"/>
                      </a:cubicBezTo>
                      <a:cubicBezTo>
                        <a:pt x="190216" y="200030"/>
                        <a:pt x="192642" y="197252"/>
                        <a:pt x="196039" y="197252"/>
                      </a:cubicBezTo>
                      <a:close/>
                      <a:moveTo>
                        <a:pt x="177114" y="197252"/>
                      </a:moveTo>
                      <a:cubicBezTo>
                        <a:pt x="180511" y="197252"/>
                        <a:pt x="183422" y="200030"/>
                        <a:pt x="183422" y="203919"/>
                      </a:cubicBezTo>
                      <a:cubicBezTo>
                        <a:pt x="183422" y="208364"/>
                        <a:pt x="180511" y="211143"/>
                        <a:pt x="177114" y="211143"/>
                      </a:cubicBezTo>
                      <a:cubicBezTo>
                        <a:pt x="173717" y="211143"/>
                        <a:pt x="170806" y="208364"/>
                        <a:pt x="170806" y="203919"/>
                      </a:cubicBezTo>
                      <a:cubicBezTo>
                        <a:pt x="170806" y="200030"/>
                        <a:pt x="173717" y="197252"/>
                        <a:pt x="177114" y="197252"/>
                      </a:cubicBezTo>
                      <a:close/>
                      <a:moveTo>
                        <a:pt x="158190" y="197252"/>
                      </a:moveTo>
                      <a:cubicBezTo>
                        <a:pt x="161586" y="197252"/>
                        <a:pt x="164013" y="200030"/>
                        <a:pt x="164013" y="203919"/>
                      </a:cubicBezTo>
                      <a:cubicBezTo>
                        <a:pt x="164013" y="208364"/>
                        <a:pt x="161586" y="211143"/>
                        <a:pt x="158190" y="211143"/>
                      </a:cubicBezTo>
                      <a:cubicBezTo>
                        <a:pt x="154793" y="211143"/>
                        <a:pt x="151882" y="208364"/>
                        <a:pt x="151882" y="203919"/>
                      </a:cubicBezTo>
                      <a:cubicBezTo>
                        <a:pt x="151882" y="200030"/>
                        <a:pt x="154793" y="197252"/>
                        <a:pt x="158190" y="197252"/>
                      </a:cubicBezTo>
                      <a:close/>
                      <a:moveTo>
                        <a:pt x="138780" y="197252"/>
                      </a:moveTo>
                      <a:cubicBezTo>
                        <a:pt x="142177" y="197252"/>
                        <a:pt x="145088" y="200030"/>
                        <a:pt x="145088" y="203919"/>
                      </a:cubicBezTo>
                      <a:cubicBezTo>
                        <a:pt x="145088" y="208364"/>
                        <a:pt x="142177" y="211143"/>
                        <a:pt x="138780" y="211143"/>
                      </a:cubicBezTo>
                      <a:cubicBezTo>
                        <a:pt x="135383" y="211143"/>
                        <a:pt x="132472" y="208364"/>
                        <a:pt x="132472" y="203919"/>
                      </a:cubicBezTo>
                      <a:cubicBezTo>
                        <a:pt x="132472" y="200030"/>
                        <a:pt x="135383" y="197252"/>
                        <a:pt x="138780" y="197252"/>
                      </a:cubicBezTo>
                      <a:close/>
                      <a:moveTo>
                        <a:pt x="119855" y="197252"/>
                      </a:moveTo>
                      <a:cubicBezTo>
                        <a:pt x="123252" y="197252"/>
                        <a:pt x="125678" y="200030"/>
                        <a:pt x="125678" y="203919"/>
                      </a:cubicBezTo>
                      <a:cubicBezTo>
                        <a:pt x="125678" y="208364"/>
                        <a:pt x="123252" y="211143"/>
                        <a:pt x="119855" y="211143"/>
                      </a:cubicBezTo>
                      <a:cubicBezTo>
                        <a:pt x="116459" y="211143"/>
                        <a:pt x="113547" y="208364"/>
                        <a:pt x="113547" y="203919"/>
                      </a:cubicBezTo>
                      <a:cubicBezTo>
                        <a:pt x="113547" y="200030"/>
                        <a:pt x="116459" y="197252"/>
                        <a:pt x="119855" y="197252"/>
                      </a:cubicBezTo>
                      <a:close/>
                      <a:moveTo>
                        <a:pt x="100446" y="197252"/>
                      </a:moveTo>
                      <a:cubicBezTo>
                        <a:pt x="103842" y="197252"/>
                        <a:pt x="106754" y="200030"/>
                        <a:pt x="106754" y="203919"/>
                      </a:cubicBezTo>
                      <a:cubicBezTo>
                        <a:pt x="106754" y="208364"/>
                        <a:pt x="103842" y="211143"/>
                        <a:pt x="100446" y="211143"/>
                      </a:cubicBezTo>
                      <a:cubicBezTo>
                        <a:pt x="97049" y="211143"/>
                        <a:pt x="94623" y="208364"/>
                        <a:pt x="94623" y="203919"/>
                      </a:cubicBezTo>
                      <a:cubicBezTo>
                        <a:pt x="94623" y="200030"/>
                        <a:pt x="97049" y="197252"/>
                        <a:pt x="100446" y="197252"/>
                      </a:cubicBezTo>
                      <a:close/>
                      <a:moveTo>
                        <a:pt x="81521" y="197252"/>
                      </a:moveTo>
                      <a:cubicBezTo>
                        <a:pt x="84918" y="197252"/>
                        <a:pt x="87829" y="200030"/>
                        <a:pt x="87829" y="203919"/>
                      </a:cubicBezTo>
                      <a:cubicBezTo>
                        <a:pt x="87829" y="208364"/>
                        <a:pt x="84918" y="211143"/>
                        <a:pt x="81521" y="211143"/>
                      </a:cubicBezTo>
                      <a:cubicBezTo>
                        <a:pt x="78124" y="211143"/>
                        <a:pt x="75213" y="208364"/>
                        <a:pt x="75213" y="203919"/>
                      </a:cubicBezTo>
                      <a:cubicBezTo>
                        <a:pt x="75213" y="200030"/>
                        <a:pt x="78124" y="197252"/>
                        <a:pt x="81521" y="197252"/>
                      </a:cubicBezTo>
                      <a:close/>
                      <a:moveTo>
                        <a:pt x="62111" y="197252"/>
                      </a:moveTo>
                      <a:cubicBezTo>
                        <a:pt x="65993" y="197252"/>
                        <a:pt x="68420" y="200030"/>
                        <a:pt x="68420" y="203919"/>
                      </a:cubicBezTo>
                      <a:cubicBezTo>
                        <a:pt x="68420" y="208364"/>
                        <a:pt x="65993" y="211143"/>
                        <a:pt x="62111" y="211143"/>
                      </a:cubicBezTo>
                      <a:cubicBezTo>
                        <a:pt x="58715" y="211143"/>
                        <a:pt x="56289" y="208364"/>
                        <a:pt x="56289" y="203919"/>
                      </a:cubicBezTo>
                      <a:cubicBezTo>
                        <a:pt x="56289" y="200030"/>
                        <a:pt x="58715" y="197252"/>
                        <a:pt x="62111" y="197252"/>
                      </a:cubicBezTo>
                      <a:close/>
                      <a:moveTo>
                        <a:pt x="43187" y="197252"/>
                      </a:moveTo>
                      <a:cubicBezTo>
                        <a:pt x="46584" y="197252"/>
                        <a:pt x="49495" y="200030"/>
                        <a:pt x="49495" y="203919"/>
                      </a:cubicBezTo>
                      <a:cubicBezTo>
                        <a:pt x="49495" y="208364"/>
                        <a:pt x="46584" y="211143"/>
                        <a:pt x="43187" y="211143"/>
                      </a:cubicBezTo>
                      <a:cubicBezTo>
                        <a:pt x="39790" y="211143"/>
                        <a:pt x="36879" y="208364"/>
                        <a:pt x="36879" y="203919"/>
                      </a:cubicBezTo>
                      <a:cubicBezTo>
                        <a:pt x="36879" y="200030"/>
                        <a:pt x="39790" y="197252"/>
                        <a:pt x="43187" y="197252"/>
                      </a:cubicBezTo>
                      <a:close/>
                      <a:moveTo>
                        <a:pt x="559486" y="177249"/>
                      </a:moveTo>
                      <a:cubicBezTo>
                        <a:pt x="562398" y="177249"/>
                        <a:pt x="564339" y="179471"/>
                        <a:pt x="564339" y="182249"/>
                      </a:cubicBezTo>
                      <a:cubicBezTo>
                        <a:pt x="564339" y="185028"/>
                        <a:pt x="562398" y="187250"/>
                        <a:pt x="559486" y="187250"/>
                      </a:cubicBezTo>
                      <a:cubicBezTo>
                        <a:pt x="557060" y="187250"/>
                        <a:pt x="555119" y="185028"/>
                        <a:pt x="555119" y="182249"/>
                      </a:cubicBezTo>
                      <a:cubicBezTo>
                        <a:pt x="555119" y="179471"/>
                        <a:pt x="557060" y="177249"/>
                        <a:pt x="559486" y="177249"/>
                      </a:cubicBezTo>
                      <a:close/>
                      <a:moveTo>
                        <a:pt x="1171007" y="176563"/>
                      </a:moveTo>
                      <a:lnTo>
                        <a:pt x="1174061" y="186402"/>
                      </a:lnTo>
                      <a:lnTo>
                        <a:pt x="1171864" y="188917"/>
                      </a:lnTo>
                      <a:cubicBezTo>
                        <a:pt x="1168467" y="188917"/>
                        <a:pt x="1166041" y="186139"/>
                        <a:pt x="1166041" y="182249"/>
                      </a:cubicBezTo>
                      <a:close/>
                      <a:moveTo>
                        <a:pt x="292117" y="175582"/>
                      </a:moveTo>
                      <a:cubicBezTo>
                        <a:pt x="295028" y="175582"/>
                        <a:pt x="297940" y="178360"/>
                        <a:pt x="297940" y="182249"/>
                      </a:cubicBezTo>
                      <a:cubicBezTo>
                        <a:pt x="297940" y="186139"/>
                        <a:pt x="295028" y="188917"/>
                        <a:pt x="292117" y="188917"/>
                      </a:cubicBezTo>
                      <a:cubicBezTo>
                        <a:pt x="288720" y="188917"/>
                        <a:pt x="285809" y="186139"/>
                        <a:pt x="285809" y="182249"/>
                      </a:cubicBezTo>
                      <a:cubicBezTo>
                        <a:pt x="285809" y="178360"/>
                        <a:pt x="288720" y="175582"/>
                        <a:pt x="292117" y="175582"/>
                      </a:cubicBezTo>
                      <a:close/>
                      <a:moveTo>
                        <a:pt x="1152939" y="175026"/>
                      </a:moveTo>
                      <a:cubicBezTo>
                        <a:pt x="1156336" y="175026"/>
                        <a:pt x="1158762" y="178360"/>
                        <a:pt x="1158762" y="182249"/>
                      </a:cubicBezTo>
                      <a:cubicBezTo>
                        <a:pt x="1158762" y="186139"/>
                        <a:pt x="1156336" y="189473"/>
                        <a:pt x="1152939" y="189473"/>
                      </a:cubicBezTo>
                      <a:cubicBezTo>
                        <a:pt x="1149543" y="189473"/>
                        <a:pt x="1146631" y="186139"/>
                        <a:pt x="1146631" y="182249"/>
                      </a:cubicBezTo>
                      <a:cubicBezTo>
                        <a:pt x="1146631" y="178360"/>
                        <a:pt x="1149543" y="175026"/>
                        <a:pt x="1152939" y="175026"/>
                      </a:cubicBezTo>
                      <a:close/>
                      <a:moveTo>
                        <a:pt x="1133529" y="175026"/>
                      </a:moveTo>
                      <a:cubicBezTo>
                        <a:pt x="1136926" y="175026"/>
                        <a:pt x="1139838" y="178360"/>
                        <a:pt x="1139838" y="182249"/>
                      </a:cubicBezTo>
                      <a:cubicBezTo>
                        <a:pt x="1139838" y="186139"/>
                        <a:pt x="1136926" y="189473"/>
                        <a:pt x="1133529" y="189473"/>
                      </a:cubicBezTo>
                      <a:cubicBezTo>
                        <a:pt x="1130133" y="189473"/>
                        <a:pt x="1127221" y="186139"/>
                        <a:pt x="1127221" y="182249"/>
                      </a:cubicBezTo>
                      <a:cubicBezTo>
                        <a:pt x="1127221" y="178360"/>
                        <a:pt x="1130133" y="175026"/>
                        <a:pt x="1133529" y="175026"/>
                      </a:cubicBezTo>
                      <a:close/>
                      <a:moveTo>
                        <a:pt x="1114605" y="175026"/>
                      </a:moveTo>
                      <a:cubicBezTo>
                        <a:pt x="1118002" y="175026"/>
                        <a:pt x="1120913" y="178360"/>
                        <a:pt x="1120913" y="182249"/>
                      </a:cubicBezTo>
                      <a:cubicBezTo>
                        <a:pt x="1120913" y="186139"/>
                        <a:pt x="1118002" y="189473"/>
                        <a:pt x="1114605" y="189473"/>
                      </a:cubicBezTo>
                      <a:cubicBezTo>
                        <a:pt x="1111208" y="189473"/>
                        <a:pt x="1108297" y="186139"/>
                        <a:pt x="1108297" y="182249"/>
                      </a:cubicBezTo>
                      <a:cubicBezTo>
                        <a:pt x="1108297" y="178360"/>
                        <a:pt x="1111208" y="175026"/>
                        <a:pt x="1114605" y="175026"/>
                      </a:cubicBezTo>
                      <a:close/>
                      <a:moveTo>
                        <a:pt x="1095195" y="175026"/>
                      </a:moveTo>
                      <a:cubicBezTo>
                        <a:pt x="1098592" y="175026"/>
                        <a:pt x="1101503" y="178360"/>
                        <a:pt x="1101503" y="182249"/>
                      </a:cubicBezTo>
                      <a:cubicBezTo>
                        <a:pt x="1101503" y="186139"/>
                        <a:pt x="1098592" y="189473"/>
                        <a:pt x="1095195" y="189473"/>
                      </a:cubicBezTo>
                      <a:cubicBezTo>
                        <a:pt x="1091799" y="189473"/>
                        <a:pt x="1089372" y="186139"/>
                        <a:pt x="1089372" y="182249"/>
                      </a:cubicBezTo>
                      <a:cubicBezTo>
                        <a:pt x="1089372" y="178360"/>
                        <a:pt x="1091799" y="175026"/>
                        <a:pt x="1095195" y="175026"/>
                      </a:cubicBezTo>
                      <a:close/>
                      <a:moveTo>
                        <a:pt x="1076271" y="175026"/>
                      </a:moveTo>
                      <a:cubicBezTo>
                        <a:pt x="1079667" y="175026"/>
                        <a:pt x="1082579" y="178360"/>
                        <a:pt x="1082579" y="182249"/>
                      </a:cubicBezTo>
                      <a:cubicBezTo>
                        <a:pt x="1082579" y="186139"/>
                        <a:pt x="1079667" y="189473"/>
                        <a:pt x="1076271" y="189473"/>
                      </a:cubicBezTo>
                      <a:cubicBezTo>
                        <a:pt x="1072874" y="189473"/>
                        <a:pt x="1069963" y="186139"/>
                        <a:pt x="1069963" y="182249"/>
                      </a:cubicBezTo>
                      <a:cubicBezTo>
                        <a:pt x="1069963" y="178360"/>
                        <a:pt x="1072874" y="175026"/>
                        <a:pt x="1076271" y="175026"/>
                      </a:cubicBezTo>
                      <a:close/>
                      <a:moveTo>
                        <a:pt x="1057346" y="175026"/>
                      </a:moveTo>
                      <a:cubicBezTo>
                        <a:pt x="1060743" y="175026"/>
                        <a:pt x="1063169" y="178360"/>
                        <a:pt x="1063169" y="182249"/>
                      </a:cubicBezTo>
                      <a:cubicBezTo>
                        <a:pt x="1063169" y="186139"/>
                        <a:pt x="1060743" y="189473"/>
                        <a:pt x="1057346" y="189473"/>
                      </a:cubicBezTo>
                      <a:cubicBezTo>
                        <a:pt x="1053464" y="189473"/>
                        <a:pt x="1051038" y="186139"/>
                        <a:pt x="1051038" y="182249"/>
                      </a:cubicBezTo>
                      <a:cubicBezTo>
                        <a:pt x="1051038" y="178360"/>
                        <a:pt x="1053464" y="175026"/>
                        <a:pt x="1057346" y="175026"/>
                      </a:cubicBezTo>
                      <a:close/>
                      <a:moveTo>
                        <a:pt x="1019012" y="175026"/>
                      </a:moveTo>
                      <a:cubicBezTo>
                        <a:pt x="1022409" y="175026"/>
                        <a:pt x="1024835" y="178360"/>
                        <a:pt x="1024835" y="182249"/>
                      </a:cubicBezTo>
                      <a:cubicBezTo>
                        <a:pt x="1024835" y="186139"/>
                        <a:pt x="1022409" y="189473"/>
                        <a:pt x="1019012" y="189473"/>
                      </a:cubicBezTo>
                      <a:cubicBezTo>
                        <a:pt x="1015615" y="189473"/>
                        <a:pt x="1012704" y="186139"/>
                        <a:pt x="1012704" y="182249"/>
                      </a:cubicBezTo>
                      <a:cubicBezTo>
                        <a:pt x="1012704" y="178360"/>
                        <a:pt x="1015615" y="175026"/>
                        <a:pt x="1019012" y="175026"/>
                      </a:cubicBezTo>
                      <a:close/>
                      <a:moveTo>
                        <a:pt x="999602" y="175026"/>
                      </a:moveTo>
                      <a:cubicBezTo>
                        <a:pt x="1002999" y="175026"/>
                        <a:pt x="1005910" y="178360"/>
                        <a:pt x="1005910" y="182249"/>
                      </a:cubicBezTo>
                      <a:cubicBezTo>
                        <a:pt x="1005910" y="186139"/>
                        <a:pt x="1002999" y="189473"/>
                        <a:pt x="999602" y="189473"/>
                      </a:cubicBezTo>
                      <a:cubicBezTo>
                        <a:pt x="996206" y="189473"/>
                        <a:pt x="993779" y="186139"/>
                        <a:pt x="993779" y="182249"/>
                      </a:cubicBezTo>
                      <a:cubicBezTo>
                        <a:pt x="993779" y="178360"/>
                        <a:pt x="996206" y="175026"/>
                        <a:pt x="999602" y="175026"/>
                      </a:cubicBezTo>
                      <a:close/>
                      <a:moveTo>
                        <a:pt x="980678" y="175026"/>
                      </a:moveTo>
                      <a:cubicBezTo>
                        <a:pt x="984074" y="175026"/>
                        <a:pt x="986986" y="178360"/>
                        <a:pt x="986986" y="182249"/>
                      </a:cubicBezTo>
                      <a:cubicBezTo>
                        <a:pt x="986986" y="186139"/>
                        <a:pt x="984074" y="189473"/>
                        <a:pt x="980678" y="189473"/>
                      </a:cubicBezTo>
                      <a:cubicBezTo>
                        <a:pt x="977281" y="189473"/>
                        <a:pt x="974370" y="186139"/>
                        <a:pt x="974370" y="182249"/>
                      </a:cubicBezTo>
                      <a:cubicBezTo>
                        <a:pt x="974370" y="178360"/>
                        <a:pt x="977281" y="175026"/>
                        <a:pt x="980678" y="175026"/>
                      </a:cubicBezTo>
                      <a:close/>
                      <a:moveTo>
                        <a:pt x="961268" y="175026"/>
                      </a:moveTo>
                      <a:cubicBezTo>
                        <a:pt x="964665" y="175026"/>
                        <a:pt x="967576" y="178360"/>
                        <a:pt x="967576" y="182249"/>
                      </a:cubicBezTo>
                      <a:cubicBezTo>
                        <a:pt x="967576" y="186139"/>
                        <a:pt x="964665" y="189473"/>
                        <a:pt x="961268" y="189473"/>
                      </a:cubicBezTo>
                      <a:cubicBezTo>
                        <a:pt x="957871" y="189473"/>
                        <a:pt x="955445" y="186139"/>
                        <a:pt x="955445" y="182249"/>
                      </a:cubicBezTo>
                      <a:cubicBezTo>
                        <a:pt x="955445" y="178360"/>
                        <a:pt x="957871" y="175026"/>
                        <a:pt x="961268" y="175026"/>
                      </a:cubicBezTo>
                      <a:close/>
                      <a:moveTo>
                        <a:pt x="942343" y="175026"/>
                      </a:moveTo>
                      <a:cubicBezTo>
                        <a:pt x="945740" y="175026"/>
                        <a:pt x="948652" y="178360"/>
                        <a:pt x="948652" y="182249"/>
                      </a:cubicBezTo>
                      <a:cubicBezTo>
                        <a:pt x="948652" y="186139"/>
                        <a:pt x="945740" y="189473"/>
                        <a:pt x="942343" y="189473"/>
                      </a:cubicBezTo>
                      <a:cubicBezTo>
                        <a:pt x="938947" y="189473"/>
                        <a:pt x="936035" y="186139"/>
                        <a:pt x="936035" y="182249"/>
                      </a:cubicBezTo>
                      <a:cubicBezTo>
                        <a:pt x="936035" y="178360"/>
                        <a:pt x="938947" y="175026"/>
                        <a:pt x="942343" y="175026"/>
                      </a:cubicBezTo>
                      <a:close/>
                      <a:moveTo>
                        <a:pt x="923419" y="175026"/>
                      </a:moveTo>
                      <a:cubicBezTo>
                        <a:pt x="926816" y="175026"/>
                        <a:pt x="929242" y="178360"/>
                        <a:pt x="929242" y="182249"/>
                      </a:cubicBezTo>
                      <a:cubicBezTo>
                        <a:pt x="929242" y="186139"/>
                        <a:pt x="926816" y="189473"/>
                        <a:pt x="923419" y="189473"/>
                      </a:cubicBezTo>
                      <a:cubicBezTo>
                        <a:pt x="920022" y="189473"/>
                        <a:pt x="917111" y="186139"/>
                        <a:pt x="917111" y="182249"/>
                      </a:cubicBezTo>
                      <a:cubicBezTo>
                        <a:pt x="917111" y="178360"/>
                        <a:pt x="920022" y="175026"/>
                        <a:pt x="923419" y="175026"/>
                      </a:cubicBezTo>
                      <a:close/>
                      <a:moveTo>
                        <a:pt x="904009" y="175026"/>
                      </a:moveTo>
                      <a:cubicBezTo>
                        <a:pt x="907406" y="175026"/>
                        <a:pt x="910317" y="178360"/>
                        <a:pt x="910317" y="182249"/>
                      </a:cubicBezTo>
                      <a:cubicBezTo>
                        <a:pt x="910317" y="186139"/>
                        <a:pt x="907406" y="189473"/>
                        <a:pt x="904009" y="189473"/>
                      </a:cubicBezTo>
                      <a:cubicBezTo>
                        <a:pt x="900613" y="189473"/>
                        <a:pt x="897701" y="186139"/>
                        <a:pt x="897701" y="182249"/>
                      </a:cubicBezTo>
                      <a:cubicBezTo>
                        <a:pt x="897701" y="178360"/>
                        <a:pt x="900613" y="175026"/>
                        <a:pt x="904009" y="175026"/>
                      </a:cubicBezTo>
                      <a:close/>
                      <a:moveTo>
                        <a:pt x="636155" y="175026"/>
                      </a:moveTo>
                      <a:cubicBezTo>
                        <a:pt x="639551" y="175026"/>
                        <a:pt x="642463" y="178360"/>
                        <a:pt x="642463" y="182249"/>
                      </a:cubicBezTo>
                      <a:cubicBezTo>
                        <a:pt x="642463" y="186139"/>
                        <a:pt x="639551" y="189473"/>
                        <a:pt x="636155" y="189473"/>
                      </a:cubicBezTo>
                      <a:cubicBezTo>
                        <a:pt x="632758" y="189473"/>
                        <a:pt x="629847" y="186139"/>
                        <a:pt x="629847" y="182249"/>
                      </a:cubicBezTo>
                      <a:cubicBezTo>
                        <a:pt x="629847" y="178360"/>
                        <a:pt x="632758" y="175026"/>
                        <a:pt x="636155" y="175026"/>
                      </a:cubicBezTo>
                      <a:close/>
                      <a:moveTo>
                        <a:pt x="617230" y="175026"/>
                      </a:moveTo>
                      <a:cubicBezTo>
                        <a:pt x="620627" y="175026"/>
                        <a:pt x="623538" y="178360"/>
                        <a:pt x="623538" y="182249"/>
                      </a:cubicBezTo>
                      <a:cubicBezTo>
                        <a:pt x="623538" y="186139"/>
                        <a:pt x="620627" y="189473"/>
                        <a:pt x="617230" y="189473"/>
                      </a:cubicBezTo>
                      <a:cubicBezTo>
                        <a:pt x="613833" y="189473"/>
                        <a:pt x="610922" y="186139"/>
                        <a:pt x="610922" y="182249"/>
                      </a:cubicBezTo>
                      <a:cubicBezTo>
                        <a:pt x="610922" y="178360"/>
                        <a:pt x="613833" y="175026"/>
                        <a:pt x="617230" y="175026"/>
                      </a:cubicBezTo>
                      <a:close/>
                      <a:moveTo>
                        <a:pt x="597820" y="175026"/>
                      </a:moveTo>
                      <a:cubicBezTo>
                        <a:pt x="601217" y="175026"/>
                        <a:pt x="604129" y="178360"/>
                        <a:pt x="604129" y="182249"/>
                      </a:cubicBezTo>
                      <a:cubicBezTo>
                        <a:pt x="604129" y="186139"/>
                        <a:pt x="601217" y="189473"/>
                        <a:pt x="597820" y="189473"/>
                      </a:cubicBezTo>
                      <a:cubicBezTo>
                        <a:pt x="594424" y="189473"/>
                        <a:pt x="591998" y="186139"/>
                        <a:pt x="591998" y="182249"/>
                      </a:cubicBezTo>
                      <a:cubicBezTo>
                        <a:pt x="591998" y="178360"/>
                        <a:pt x="594424" y="175026"/>
                        <a:pt x="597820" y="175026"/>
                      </a:cubicBezTo>
                      <a:close/>
                      <a:moveTo>
                        <a:pt x="578896" y="175026"/>
                      </a:moveTo>
                      <a:cubicBezTo>
                        <a:pt x="582293" y="175026"/>
                        <a:pt x="585204" y="178360"/>
                        <a:pt x="585204" y="182249"/>
                      </a:cubicBezTo>
                      <a:cubicBezTo>
                        <a:pt x="585204" y="186139"/>
                        <a:pt x="582293" y="189473"/>
                        <a:pt x="578896" y="189473"/>
                      </a:cubicBezTo>
                      <a:cubicBezTo>
                        <a:pt x="575499" y="189473"/>
                        <a:pt x="572588" y="186139"/>
                        <a:pt x="572588" y="182249"/>
                      </a:cubicBezTo>
                      <a:cubicBezTo>
                        <a:pt x="572588" y="178360"/>
                        <a:pt x="575499" y="175026"/>
                        <a:pt x="578896" y="175026"/>
                      </a:cubicBezTo>
                      <a:close/>
                      <a:moveTo>
                        <a:pt x="502227" y="175026"/>
                      </a:moveTo>
                      <a:cubicBezTo>
                        <a:pt x="505624" y="175026"/>
                        <a:pt x="508536" y="178360"/>
                        <a:pt x="508536" y="182249"/>
                      </a:cubicBezTo>
                      <a:cubicBezTo>
                        <a:pt x="508536" y="186139"/>
                        <a:pt x="505624" y="189473"/>
                        <a:pt x="502227" y="189473"/>
                      </a:cubicBezTo>
                      <a:cubicBezTo>
                        <a:pt x="498831" y="189473"/>
                        <a:pt x="495919" y="186139"/>
                        <a:pt x="495919" y="182249"/>
                      </a:cubicBezTo>
                      <a:cubicBezTo>
                        <a:pt x="495919" y="178360"/>
                        <a:pt x="498831" y="175026"/>
                        <a:pt x="502227" y="175026"/>
                      </a:cubicBezTo>
                      <a:close/>
                      <a:moveTo>
                        <a:pt x="483303" y="175026"/>
                      </a:moveTo>
                      <a:cubicBezTo>
                        <a:pt x="486700" y="175026"/>
                        <a:pt x="489611" y="178360"/>
                        <a:pt x="489611" y="182249"/>
                      </a:cubicBezTo>
                      <a:cubicBezTo>
                        <a:pt x="489611" y="186139"/>
                        <a:pt x="486700" y="189473"/>
                        <a:pt x="483303" y="189473"/>
                      </a:cubicBezTo>
                      <a:cubicBezTo>
                        <a:pt x="479906" y="189473"/>
                        <a:pt x="476995" y="186139"/>
                        <a:pt x="476995" y="182249"/>
                      </a:cubicBezTo>
                      <a:cubicBezTo>
                        <a:pt x="476995" y="178360"/>
                        <a:pt x="479906" y="175026"/>
                        <a:pt x="483303" y="175026"/>
                      </a:cubicBezTo>
                      <a:close/>
                      <a:moveTo>
                        <a:pt x="463893" y="175026"/>
                      </a:moveTo>
                      <a:cubicBezTo>
                        <a:pt x="467290" y="175026"/>
                        <a:pt x="470201" y="178360"/>
                        <a:pt x="470201" y="182249"/>
                      </a:cubicBezTo>
                      <a:cubicBezTo>
                        <a:pt x="470201" y="186139"/>
                        <a:pt x="467290" y="189473"/>
                        <a:pt x="463893" y="189473"/>
                      </a:cubicBezTo>
                      <a:cubicBezTo>
                        <a:pt x="460497" y="189473"/>
                        <a:pt x="458070" y="186139"/>
                        <a:pt x="458070" y="182249"/>
                      </a:cubicBezTo>
                      <a:cubicBezTo>
                        <a:pt x="458070" y="178360"/>
                        <a:pt x="460497" y="175026"/>
                        <a:pt x="463893" y="175026"/>
                      </a:cubicBezTo>
                      <a:close/>
                      <a:moveTo>
                        <a:pt x="406634" y="175026"/>
                      </a:moveTo>
                      <a:cubicBezTo>
                        <a:pt x="410031" y="175026"/>
                        <a:pt x="412943" y="178360"/>
                        <a:pt x="412943" y="182249"/>
                      </a:cubicBezTo>
                      <a:cubicBezTo>
                        <a:pt x="412943" y="186139"/>
                        <a:pt x="410031" y="189473"/>
                        <a:pt x="406634" y="189473"/>
                      </a:cubicBezTo>
                      <a:cubicBezTo>
                        <a:pt x="403238" y="189473"/>
                        <a:pt x="400326" y="186139"/>
                        <a:pt x="400326" y="182249"/>
                      </a:cubicBezTo>
                      <a:cubicBezTo>
                        <a:pt x="400326" y="178360"/>
                        <a:pt x="403238" y="175026"/>
                        <a:pt x="406634" y="175026"/>
                      </a:cubicBezTo>
                      <a:close/>
                      <a:moveTo>
                        <a:pt x="387710" y="175026"/>
                      </a:moveTo>
                      <a:cubicBezTo>
                        <a:pt x="391107" y="175026"/>
                        <a:pt x="393533" y="178360"/>
                        <a:pt x="393533" y="182249"/>
                      </a:cubicBezTo>
                      <a:cubicBezTo>
                        <a:pt x="393533" y="186139"/>
                        <a:pt x="391107" y="189473"/>
                        <a:pt x="387710" y="189473"/>
                      </a:cubicBezTo>
                      <a:cubicBezTo>
                        <a:pt x="384313" y="189473"/>
                        <a:pt x="381402" y="186139"/>
                        <a:pt x="381402" y="182249"/>
                      </a:cubicBezTo>
                      <a:cubicBezTo>
                        <a:pt x="381402" y="178360"/>
                        <a:pt x="384313" y="175026"/>
                        <a:pt x="387710" y="175026"/>
                      </a:cubicBezTo>
                      <a:close/>
                      <a:moveTo>
                        <a:pt x="368300" y="175026"/>
                      </a:moveTo>
                      <a:cubicBezTo>
                        <a:pt x="371697" y="175026"/>
                        <a:pt x="374608" y="178360"/>
                        <a:pt x="374608" y="182249"/>
                      </a:cubicBezTo>
                      <a:cubicBezTo>
                        <a:pt x="374608" y="186139"/>
                        <a:pt x="371697" y="189473"/>
                        <a:pt x="368300" y="189473"/>
                      </a:cubicBezTo>
                      <a:cubicBezTo>
                        <a:pt x="364903" y="189473"/>
                        <a:pt x="362477" y="186139"/>
                        <a:pt x="362477" y="182249"/>
                      </a:cubicBezTo>
                      <a:cubicBezTo>
                        <a:pt x="362477" y="178360"/>
                        <a:pt x="364903" y="175026"/>
                        <a:pt x="368300" y="175026"/>
                      </a:cubicBezTo>
                      <a:close/>
                      <a:moveTo>
                        <a:pt x="349376" y="175026"/>
                      </a:moveTo>
                      <a:cubicBezTo>
                        <a:pt x="352772" y="175026"/>
                        <a:pt x="355684" y="178360"/>
                        <a:pt x="355684" y="182249"/>
                      </a:cubicBezTo>
                      <a:cubicBezTo>
                        <a:pt x="355684" y="186139"/>
                        <a:pt x="352772" y="189473"/>
                        <a:pt x="349376" y="189473"/>
                      </a:cubicBezTo>
                      <a:cubicBezTo>
                        <a:pt x="345979" y="189473"/>
                        <a:pt x="343068" y="186139"/>
                        <a:pt x="343068" y="182249"/>
                      </a:cubicBezTo>
                      <a:cubicBezTo>
                        <a:pt x="343068" y="178360"/>
                        <a:pt x="345979" y="175026"/>
                        <a:pt x="349376" y="175026"/>
                      </a:cubicBezTo>
                      <a:close/>
                      <a:moveTo>
                        <a:pt x="329966" y="175026"/>
                      </a:moveTo>
                      <a:cubicBezTo>
                        <a:pt x="333363" y="175026"/>
                        <a:pt x="336274" y="178360"/>
                        <a:pt x="336274" y="182249"/>
                      </a:cubicBezTo>
                      <a:cubicBezTo>
                        <a:pt x="336274" y="186139"/>
                        <a:pt x="333363" y="189473"/>
                        <a:pt x="329966" y="189473"/>
                      </a:cubicBezTo>
                      <a:cubicBezTo>
                        <a:pt x="326569" y="189473"/>
                        <a:pt x="324143" y="186139"/>
                        <a:pt x="324143" y="182249"/>
                      </a:cubicBezTo>
                      <a:cubicBezTo>
                        <a:pt x="324143" y="178360"/>
                        <a:pt x="326569" y="175026"/>
                        <a:pt x="329966" y="175026"/>
                      </a:cubicBezTo>
                      <a:close/>
                      <a:moveTo>
                        <a:pt x="311041" y="175026"/>
                      </a:moveTo>
                      <a:cubicBezTo>
                        <a:pt x="314438" y="175026"/>
                        <a:pt x="317350" y="178360"/>
                        <a:pt x="317350" y="182249"/>
                      </a:cubicBezTo>
                      <a:cubicBezTo>
                        <a:pt x="317350" y="186139"/>
                        <a:pt x="314438" y="189473"/>
                        <a:pt x="311041" y="189473"/>
                      </a:cubicBezTo>
                      <a:cubicBezTo>
                        <a:pt x="307645" y="189473"/>
                        <a:pt x="304733" y="186139"/>
                        <a:pt x="304733" y="182249"/>
                      </a:cubicBezTo>
                      <a:cubicBezTo>
                        <a:pt x="304733" y="178360"/>
                        <a:pt x="307645" y="175026"/>
                        <a:pt x="311041" y="175026"/>
                      </a:cubicBezTo>
                      <a:close/>
                      <a:moveTo>
                        <a:pt x="272707" y="175026"/>
                      </a:moveTo>
                      <a:cubicBezTo>
                        <a:pt x="276104" y="175026"/>
                        <a:pt x="279015" y="178360"/>
                        <a:pt x="279015" y="182249"/>
                      </a:cubicBezTo>
                      <a:cubicBezTo>
                        <a:pt x="279015" y="186139"/>
                        <a:pt x="276104" y="189473"/>
                        <a:pt x="272707" y="189473"/>
                      </a:cubicBezTo>
                      <a:cubicBezTo>
                        <a:pt x="269310" y="189473"/>
                        <a:pt x="266399" y="186139"/>
                        <a:pt x="266399" y="182249"/>
                      </a:cubicBezTo>
                      <a:cubicBezTo>
                        <a:pt x="266399" y="178360"/>
                        <a:pt x="269310" y="175026"/>
                        <a:pt x="272707" y="175026"/>
                      </a:cubicBezTo>
                      <a:close/>
                      <a:moveTo>
                        <a:pt x="253783" y="175026"/>
                      </a:moveTo>
                      <a:cubicBezTo>
                        <a:pt x="257179" y="175026"/>
                        <a:pt x="259606" y="178360"/>
                        <a:pt x="259606" y="182249"/>
                      </a:cubicBezTo>
                      <a:cubicBezTo>
                        <a:pt x="259606" y="186139"/>
                        <a:pt x="257179" y="189473"/>
                        <a:pt x="253783" y="189473"/>
                      </a:cubicBezTo>
                      <a:cubicBezTo>
                        <a:pt x="250386" y="189473"/>
                        <a:pt x="247475" y="186139"/>
                        <a:pt x="247475" y="182249"/>
                      </a:cubicBezTo>
                      <a:cubicBezTo>
                        <a:pt x="247475" y="178360"/>
                        <a:pt x="250386" y="175026"/>
                        <a:pt x="253783" y="175026"/>
                      </a:cubicBezTo>
                      <a:close/>
                      <a:moveTo>
                        <a:pt x="234373" y="175026"/>
                      </a:moveTo>
                      <a:cubicBezTo>
                        <a:pt x="237770" y="175026"/>
                        <a:pt x="240681" y="178360"/>
                        <a:pt x="240681" y="182249"/>
                      </a:cubicBezTo>
                      <a:cubicBezTo>
                        <a:pt x="240681" y="186139"/>
                        <a:pt x="237770" y="189473"/>
                        <a:pt x="234373" y="189473"/>
                      </a:cubicBezTo>
                      <a:cubicBezTo>
                        <a:pt x="230976" y="189473"/>
                        <a:pt x="228550" y="186139"/>
                        <a:pt x="228550" y="182249"/>
                      </a:cubicBezTo>
                      <a:cubicBezTo>
                        <a:pt x="228550" y="178360"/>
                        <a:pt x="230976" y="175026"/>
                        <a:pt x="234373" y="175026"/>
                      </a:cubicBezTo>
                      <a:close/>
                      <a:moveTo>
                        <a:pt x="215448" y="175026"/>
                      </a:moveTo>
                      <a:cubicBezTo>
                        <a:pt x="218845" y="175026"/>
                        <a:pt x="221757" y="178360"/>
                        <a:pt x="221757" y="182249"/>
                      </a:cubicBezTo>
                      <a:cubicBezTo>
                        <a:pt x="221757" y="186139"/>
                        <a:pt x="218845" y="189473"/>
                        <a:pt x="215448" y="189473"/>
                      </a:cubicBezTo>
                      <a:cubicBezTo>
                        <a:pt x="212052" y="189473"/>
                        <a:pt x="209140" y="186139"/>
                        <a:pt x="209140" y="182249"/>
                      </a:cubicBezTo>
                      <a:cubicBezTo>
                        <a:pt x="209140" y="178360"/>
                        <a:pt x="212052" y="175026"/>
                        <a:pt x="215448" y="175026"/>
                      </a:cubicBezTo>
                      <a:close/>
                      <a:moveTo>
                        <a:pt x="196039" y="175026"/>
                      </a:moveTo>
                      <a:cubicBezTo>
                        <a:pt x="199435" y="175026"/>
                        <a:pt x="202347" y="178360"/>
                        <a:pt x="202347" y="182249"/>
                      </a:cubicBezTo>
                      <a:cubicBezTo>
                        <a:pt x="202347" y="186139"/>
                        <a:pt x="199435" y="189473"/>
                        <a:pt x="196039" y="189473"/>
                      </a:cubicBezTo>
                      <a:cubicBezTo>
                        <a:pt x="192642" y="189473"/>
                        <a:pt x="190216" y="186139"/>
                        <a:pt x="190216" y="182249"/>
                      </a:cubicBezTo>
                      <a:cubicBezTo>
                        <a:pt x="190216" y="178360"/>
                        <a:pt x="192642" y="175026"/>
                        <a:pt x="196039" y="175026"/>
                      </a:cubicBezTo>
                      <a:close/>
                      <a:moveTo>
                        <a:pt x="177114" y="175026"/>
                      </a:moveTo>
                      <a:cubicBezTo>
                        <a:pt x="180511" y="175026"/>
                        <a:pt x="183422" y="178360"/>
                        <a:pt x="183422" y="182249"/>
                      </a:cubicBezTo>
                      <a:cubicBezTo>
                        <a:pt x="183422" y="186139"/>
                        <a:pt x="180511" y="189473"/>
                        <a:pt x="177114" y="189473"/>
                      </a:cubicBezTo>
                      <a:cubicBezTo>
                        <a:pt x="173717" y="189473"/>
                        <a:pt x="170806" y="186139"/>
                        <a:pt x="170806" y="182249"/>
                      </a:cubicBezTo>
                      <a:cubicBezTo>
                        <a:pt x="170806" y="178360"/>
                        <a:pt x="173717" y="175026"/>
                        <a:pt x="177114" y="175026"/>
                      </a:cubicBezTo>
                      <a:close/>
                      <a:moveTo>
                        <a:pt x="158190" y="175026"/>
                      </a:moveTo>
                      <a:cubicBezTo>
                        <a:pt x="161586" y="175026"/>
                        <a:pt x="164013" y="178360"/>
                        <a:pt x="164013" y="182249"/>
                      </a:cubicBezTo>
                      <a:cubicBezTo>
                        <a:pt x="164013" y="186139"/>
                        <a:pt x="161586" y="189473"/>
                        <a:pt x="158190" y="189473"/>
                      </a:cubicBezTo>
                      <a:cubicBezTo>
                        <a:pt x="154793" y="189473"/>
                        <a:pt x="151882" y="186139"/>
                        <a:pt x="151882" y="182249"/>
                      </a:cubicBezTo>
                      <a:cubicBezTo>
                        <a:pt x="151882" y="178360"/>
                        <a:pt x="154793" y="175026"/>
                        <a:pt x="158190" y="175026"/>
                      </a:cubicBezTo>
                      <a:close/>
                      <a:moveTo>
                        <a:pt x="138780" y="175026"/>
                      </a:moveTo>
                      <a:cubicBezTo>
                        <a:pt x="142177" y="175026"/>
                        <a:pt x="145088" y="178360"/>
                        <a:pt x="145088" y="182249"/>
                      </a:cubicBezTo>
                      <a:cubicBezTo>
                        <a:pt x="145088" y="186139"/>
                        <a:pt x="142177" y="189473"/>
                        <a:pt x="138780" y="189473"/>
                      </a:cubicBezTo>
                      <a:cubicBezTo>
                        <a:pt x="135383" y="189473"/>
                        <a:pt x="132472" y="186139"/>
                        <a:pt x="132472" y="182249"/>
                      </a:cubicBezTo>
                      <a:cubicBezTo>
                        <a:pt x="132472" y="178360"/>
                        <a:pt x="135383" y="175026"/>
                        <a:pt x="138780" y="175026"/>
                      </a:cubicBezTo>
                      <a:close/>
                      <a:moveTo>
                        <a:pt x="119855" y="175026"/>
                      </a:moveTo>
                      <a:cubicBezTo>
                        <a:pt x="123252" y="175026"/>
                        <a:pt x="125678" y="178360"/>
                        <a:pt x="125678" y="182249"/>
                      </a:cubicBezTo>
                      <a:cubicBezTo>
                        <a:pt x="125678" y="186139"/>
                        <a:pt x="123252" y="189473"/>
                        <a:pt x="119855" y="189473"/>
                      </a:cubicBezTo>
                      <a:cubicBezTo>
                        <a:pt x="116459" y="189473"/>
                        <a:pt x="113547" y="186139"/>
                        <a:pt x="113547" y="182249"/>
                      </a:cubicBezTo>
                      <a:cubicBezTo>
                        <a:pt x="113547" y="178360"/>
                        <a:pt x="116459" y="175026"/>
                        <a:pt x="119855" y="175026"/>
                      </a:cubicBezTo>
                      <a:close/>
                      <a:moveTo>
                        <a:pt x="100446" y="175026"/>
                      </a:moveTo>
                      <a:cubicBezTo>
                        <a:pt x="103842" y="175026"/>
                        <a:pt x="106754" y="178360"/>
                        <a:pt x="106754" y="182249"/>
                      </a:cubicBezTo>
                      <a:cubicBezTo>
                        <a:pt x="106754" y="186139"/>
                        <a:pt x="103842" y="189473"/>
                        <a:pt x="100446" y="189473"/>
                      </a:cubicBezTo>
                      <a:cubicBezTo>
                        <a:pt x="97049" y="189473"/>
                        <a:pt x="94623" y="186139"/>
                        <a:pt x="94623" y="182249"/>
                      </a:cubicBezTo>
                      <a:cubicBezTo>
                        <a:pt x="94623" y="178360"/>
                        <a:pt x="97049" y="175026"/>
                        <a:pt x="100446" y="175026"/>
                      </a:cubicBezTo>
                      <a:close/>
                      <a:moveTo>
                        <a:pt x="81521" y="175026"/>
                      </a:moveTo>
                      <a:cubicBezTo>
                        <a:pt x="84918" y="175026"/>
                        <a:pt x="87829" y="178360"/>
                        <a:pt x="87829" y="182249"/>
                      </a:cubicBezTo>
                      <a:cubicBezTo>
                        <a:pt x="87829" y="186139"/>
                        <a:pt x="84918" y="189473"/>
                        <a:pt x="81521" y="189473"/>
                      </a:cubicBezTo>
                      <a:cubicBezTo>
                        <a:pt x="78124" y="189473"/>
                        <a:pt x="75213" y="186139"/>
                        <a:pt x="75213" y="182249"/>
                      </a:cubicBezTo>
                      <a:cubicBezTo>
                        <a:pt x="75213" y="178360"/>
                        <a:pt x="78124" y="175026"/>
                        <a:pt x="81521" y="175026"/>
                      </a:cubicBezTo>
                      <a:close/>
                      <a:moveTo>
                        <a:pt x="62111" y="175026"/>
                      </a:moveTo>
                      <a:cubicBezTo>
                        <a:pt x="65993" y="175026"/>
                        <a:pt x="68420" y="178360"/>
                        <a:pt x="68420" y="182249"/>
                      </a:cubicBezTo>
                      <a:cubicBezTo>
                        <a:pt x="68420" y="186139"/>
                        <a:pt x="65993" y="189473"/>
                        <a:pt x="62111" y="189473"/>
                      </a:cubicBezTo>
                      <a:cubicBezTo>
                        <a:pt x="58715" y="189473"/>
                        <a:pt x="56289" y="186139"/>
                        <a:pt x="56289" y="182249"/>
                      </a:cubicBezTo>
                      <a:cubicBezTo>
                        <a:pt x="56289" y="178360"/>
                        <a:pt x="58715" y="175026"/>
                        <a:pt x="62111" y="175026"/>
                      </a:cubicBezTo>
                      <a:close/>
                      <a:moveTo>
                        <a:pt x="43187" y="175026"/>
                      </a:moveTo>
                      <a:cubicBezTo>
                        <a:pt x="46584" y="175026"/>
                        <a:pt x="49495" y="178360"/>
                        <a:pt x="49495" y="182249"/>
                      </a:cubicBezTo>
                      <a:cubicBezTo>
                        <a:pt x="49495" y="186139"/>
                        <a:pt x="46584" y="189473"/>
                        <a:pt x="43187" y="189473"/>
                      </a:cubicBezTo>
                      <a:cubicBezTo>
                        <a:pt x="39790" y="189473"/>
                        <a:pt x="36879" y="186139"/>
                        <a:pt x="36879" y="182249"/>
                      </a:cubicBezTo>
                      <a:cubicBezTo>
                        <a:pt x="36879" y="178360"/>
                        <a:pt x="39790" y="175026"/>
                        <a:pt x="43187" y="175026"/>
                      </a:cubicBezTo>
                      <a:close/>
                      <a:moveTo>
                        <a:pt x="1165917" y="160166"/>
                      </a:moveTo>
                      <a:lnTo>
                        <a:pt x="1166284" y="161349"/>
                      </a:lnTo>
                      <a:lnTo>
                        <a:pt x="1165556" y="160580"/>
                      </a:lnTo>
                      <a:close/>
                      <a:moveTo>
                        <a:pt x="904009" y="157801"/>
                      </a:moveTo>
                      <a:cubicBezTo>
                        <a:pt x="904980" y="157801"/>
                        <a:pt x="905950" y="158913"/>
                        <a:pt x="905950" y="160580"/>
                      </a:cubicBezTo>
                      <a:cubicBezTo>
                        <a:pt x="905950" y="161691"/>
                        <a:pt x="904980" y="162802"/>
                        <a:pt x="904009" y="162802"/>
                      </a:cubicBezTo>
                      <a:cubicBezTo>
                        <a:pt x="903039" y="162802"/>
                        <a:pt x="902068" y="161691"/>
                        <a:pt x="902068" y="160580"/>
                      </a:cubicBezTo>
                      <a:cubicBezTo>
                        <a:pt x="902068" y="158913"/>
                        <a:pt x="903039" y="157801"/>
                        <a:pt x="904009" y="157801"/>
                      </a:cubicBezTo>
                      <a:close/>
                      <a:moveTo>
                        <a:pt x="1114605" y="155579"/>
                      </a:moveTo>
                      <a:cubicBezTo>
                        <a:pt x="1117031" y="155579"/>
                        <a:pt x="1118487" y="157801"/>
                        <a:pt x="1118487" y="160580"/>
                      </a:cubicBezTo>
                      <a:cubicBezTo>
                        <a:pt x="1118487" y="162802"/>
                        <a:pt x="1117031" y="165025"/>
                        <a:pt x="1114605" y="165025"/>
                      </a:cubicBezTo>
                      <a:cubicBezTo>
                        <a:pt x="1112179" y="165025"/>
                        <a:pt x="1110238" y="162802"/>
                        <a:pt x="1110238" y="160580"/>
                      </a:cubicBezTo>
                      <a:cubicBezTo>
                        <a:pt x="1110238" y="157801"/>
                        <a:pt x="1112179" y="155579"/>
                        <a:pt x="1114605" y="155579"/>
                      </a:cubicBezTo>
                      <a:close/>
                      <a:moveTo>
                        <a:pt x="4853" y="154468"/>
                      </a:moveTo>
                      <a:cubicBezTo>
                        <a:pt x="7764" y="154468"/>
                        <a:pt x="10190" y="157246"/>
                        <a:pt x="10190" y="160580"/>
                      </a:cubicBezTo>
                      <a:cubicBezTo>
                        <a:pt x="10190" y="163913"/>
                        <a:pt x="7764" y="166136"/>
                        <a:pt x="4853" y="166136"/>
                      </a:cubicBezTo>
                      <a:cubicBezTo>
                        <a:pt x="1941" y="166136"/>
                        <a:pt x="0" y="163913"/>
                        <a:pt x="0" y="160580"/>
                      </a:cubicBezTo>
                      <a:cubicBezTo>
                        <a:pt x="0" y="157246"/>
                        <a:pt x="1941" y="154468"/>
                        <a:pt x="4853" y="154468"/>
                      </a:cubicBezTo>
                      <a:close/>
                      <a:moveTo>
                        <a:pt x="1133529" y="153356"/>
                      </a:moveTo>
                      <a:cubicBezTo>
                        <a:pt x="1136926" y="153356"/>
                        <a:pt x="1139838" y="156690"/>
                        <a:pt x="1139838" y="160580"/>
                      </a:cubicBezTo>
                      <a:cubicBezTo>
                        <a:pt x="1139838" y="164469"/>
                        <a:pt x="1136926" y="167247"/>
                        <a:pt x="1133529" y="167247"/>
                      </a:cubicBezTo>
                      <a:cubicBezTo>
                        <a:pt x="1130133" y="167247"/>
                        <a:pt x="1127221" y="164469"/>
                        <a:pt x="1127221" y="160580"/>
                      </a:cubicBezTo>
                      <a:cubicBezTo>
                        <a:pt x="1127221" y="156690"/>
                        <a:pt x="1130133" y="153356"/>
                        <a:pt x="1133529" y="153356"/>
                      </a:cubicBezTo>
                      <a:close/>
                      <a:moveTo>
                        <a:pt x="999602" y="153356"/>
                      </a:moveTo>
                      <a:cubicBezTo>
                        <a:pt x="1002999" y="153356"/>
                        <a:pt x="1005910" y="156690"/>
                        <a:pt x="1005910" y="160580"/>
                      </a:cubicBezTo>
                      <a:cubicBezTo>
                        <a:pt x="1005910" y="164469"/>
                        <a:pt x="1002999" y="167247"/>
                        <a:pt x="999602" y="167247"/>
                      </a:cubicBezTo>
                      <a:cubicBezTo>
                        <a:pt x="996206" y="167247"/>
                        <a:pt x="993779" y="164469"/>
                        <a:pt x="993779" y="160580"/>
                      </a:cubicBezTo>
                      <a:cubicBezTo>
                        <a:pt x="993779" y="156690"/>
                        <a:pt x="996206" y="153356"/>
                        <a:pt x="999602" y="153356"/>
                      </a:cubicBezTo>
                      <a:close/>
                      <a:moveTo>
                        <a:pt x="980678" y="153356"/>
                      </a:moveTo>
                      <a:cubicBezTo>
                        <a:pt x="984074" y="153356"/>
                        <a:pt x="986986" y="156690"/>
                        <a:pt x="986986" y="160580"/>
                      </a:cubicBezTo>
                      <a:cubicBezTo>
                        <a:pt x="986986" y="164469"/>
                        <a:pt x="984074" y="167247"/>
                        <a:pt x="980678" y="167247"/>
                      </a:cubicBezTo>
                      <a:cubicBezTo>
                        <a:pt x="977281" y="167247"/>
                        <a:pt x="974370" y="164469"/>
                        <a:pt x="974370" y="160580"/>
                      </a:cubicBezTo>
                      <a:cubicBezTo>
                        <a:pt x="974370" y="156690"/>
                        <a:pt x="977281" y="153356"/>
                        <a:pt x="980678" y="153356"/>
                      </a:cubicBezTo>
                      <a:close/>
                      <a:moveTo>
                        <a:pt x="961268" y="153356"/>
                      </a:moveTo>
                      <a:cubicBezTo>
                        <a:pt x="964665" y="153356"/>
                        <a:pt x="967576" y="156690"/>
                        <a:pt x="967576" y="160580"/>
                      </a:cubicBezTo>
                      <a:cubicBezTo>
                        <a:pt x="967576" y="164469"/>
                        <a:pt x="964665" y="167247"/>
                        <a:pt x="961268" y="167247"/>
                      </a:cubicBezTo>
                      <a:cubicBezTo>
                        <a:pt x="957871" y="167247"/>
                        <a:pt x="955445" y="164469"/>
                        <a:pt x="955445" y="160580"/>
                      </a:cubicBezTo>
                      <a:cubicBezTo>
                        <a:pt x="955445" y="156690"/>
                        <a:pt x="957871" y="153356"/>
                        <a:pt x="961268" y="153356"/>
                      </a:cubicBezTo>
                      <a:close/>
                      <a:moveTo>
                        <a:pt x="942343" y="153356"/>
                      </a:moveTo>
                      <a:cubicBezTo>
                        <a:pt x="945740" y="153356"/>
                        <a:pt x="948652" y="156690"/>
                        <a:pt x="948652" y="160580"/>
                      </a:cubicBezTo>
                      <a:cubicBezTo>
                        <a:pt x="948652" y="164469"/>
                        <a:pt x="945740" y="167247"/>
                        <a:pt x="942343" y="167247"/>
                      </a:cubicBezTo>
                      <a:cubicBezTo>
                        <a:pt x="938947" y="167247"/>
                        <a:pt x="936035" y="164469"/>
                        <a:pt x="936035" y="160580"/>
                      </a:cubicBezTo>
                      <a:cubicBezTo>
                        <a:pt x="936035" y="156690"/>
                        <a:pt x="938947" y="153356"/>
                        <a:pt x="942343" y="153356"/>
                      </a:cubicBezTo>
                      <a:close/>
                      <a:moveTo>
                        <a:pt x="923419" y="153356"/>
                      </a:moveTo>
                      <a:cubicBezTo>
                        <a:pt x="926816" y="153356"/>
                        <a:pt x="929242" y="156690"/>
                        <a:pt x="929242" y="160580"/>
                      </a:cubicBezTo>
                      <a:cubicBezTo>
                        <a:pt x="929242" y="164469"/>
                        <a:pt x="926816" y="167247"/>
                        <a:pt x="923419" y="167247"/>
                      </a:cubicBezTo>
                      <a:cubicBezTo>
                        <a:pt x="920022" y="167247"/>
                        <a:pt x="917111" y="164469"/>
                        <a:pt x="917111" y="160580"/>
                      </a:cubicBezTo>
                      <a:cubicBezTo>
                        <a:pt x="917111" y="156690"/>
                        <a:pt x="920022" y="153356"/>
                        <a:pt x="923419" y="153356"/>
                      </a:cubicBezTo>
                      <a:close/>
                      <a:moveTo>
                        <a:pt x="693413" y="153356"/>
                      </a:moveTo>
                      <a:cubicBezTo>
                        <a:pt x="697295" y="153356"/>
                        <a:pt x="699722" y="156690"/>
                        <a:pt x="699722" y="160580"/>
                      </a:cubicBezTo>
                      <a:cubicBezTo>
                        <a:pt x="699722" y="164469"/>
                        <a:pt x="697295" y="167247"/>
                        <a:pt x="693413" y="167247"/>
                      </a:cubicBezTo>
                      <a:cubicBezTo>
                        <a:pt x="690017" y="167247"/>
                        <a:pt x="687591" y="164469"/>
                        <a:pt x="687591" y="160580"/>
                      </a:cubicBezTo>
                      <a:cubicBezTo>
                        <a:pt x="687591" y="156690"/>
                        <a:pt x="690017" y="153356"/>
                        <a:pt x="693413" y="153356"/>
                      </a:cubicBezTo>
                      <a:close/>
                      <a:moveTo>
                        <a:pt x="674489" y="153356"/>
                      </a:moveTo>
                      <a:cubicBezTo>
                        <a:pt x="677886" y="153356"/>
                        <a:pt x="680797" y="156690"/>
                        <a:pt x="680797" y="160580"/>
                      </a:cubicBezTo>
                      <a:cubicBezTo>
                        <a:pt x="680797" y="164469"/>
                        <a:pt x="677886" y="167247"/>
                        <a:pt x="674489" y="167247"/>
                      </a:cubicBezTo>
                      <a:cubicBezTo>
                        <a:pt x="671092" y="167247"/>
                        <a:pt x="668181" y="164469"/>
                        <a:pt x="668181" y="160580"/>
                      </a:cubicBezTo>
                      <a:cubicBezTo>
                        <a:pt x="668181" y="156690"/>
                        <a:pt x="671092" y="153356"/>
                        <a:pt x="674489" y="153356"/>
                      </a:cubicBezTo>
                      <a:close/>
                      <a:moveTo>
                        <a:pt x="655564" y="153356"/>
                      </a:moveTo>
                      <a:cubicBezTo>
                        <a:pt x="658961" y="153356"/>
                        <a:pt x="661387" y="156690"/>
                        <a:pt x="661387" y="160580"/>
                      </a:cubicBezTo>
                      <a:cubicBezTo>
                        <a:pt x="661387" y="164469"/>
                        <a:pt x="658961" y="167247"/>
                        <a:pt x="655564" y="167247"/>
                      </a:cubicBezTo>
                      <a:cubicBezTo>
                        <a:pt x="652168" y="167247"/>
                        <a:pt x="649256" y="164469"/>
                        <a:pt x="649256" y="160580"/>
                      </a:cubicBezTo>
                      <a:cubicBezTo>
                        <a:pt x="649256" y="156690"/>
                        <a:pt x="652168" y="153356"/>
                        <a:pt x="655564" y="153356"/>
                      </a:cubicBezTo>
                      <a:close/>
                      <a:moveTo>
                        <a:pt x="636155" y="153356"/>
                      </a:moveTo>
                      <a:cubicBezTo>
                        <a:pt x="639551" y="153356"/>
                        <a:pt x="642463" y="156690"/>
                        <a:pt x="642463" y="160580"/>
                      </a:cubicBezTo>
                      <a:cubicBezTo>
                        <a:pt x="642463" y="164469"/>
                        <a:pt x="639551" y="167247"/>
                        <a:pt x="636155" y="167247"/>
                      </a:cubicBezTo>
                      <a:cubicBezTo>
                        <a:pt x="632758" y="167247"/>
                        <a:pt x="629847" y="164469"/>
                        <a:pt x="629847" y="160580"/>
                      </a:cubicBezTo>
                      <a:cubicBezTo>
                        <a:pt x="629847" y="156690"/>
                        <a:pt x="632758" y="153356"/>
                        <a:pt x="636155" y="153356"/>
                      </a:cubicBezTo>
                      <a:close/>
                      <a:moveTo>
                        <a:pt x="617230" y="153356"/>
                      </a:moveTo>
                      <a:cubicBezTo>
                        <a:pt x="620627" y="153356"/>
                        <a:pt x="623538" y="156690"/>
                        <a:pt x="623538" y="160580"/>
                      </a:cubicBezTo>
                      <a:cubicBezTo>
                        <a:pt x="623538" y="164469"/>
                        <a:pt x="620627" y="167247"/>
                        <a:pt x="617230" y="167247"/>
                      </a:cubicBezTo>
                      <a:cubicBezTo>
                        <a:pt x="613833" y="167247"/>
                        <a:pt x="610922" y="164469"/>
                        <a:pt x="610922" y="160580"/>
                      </a:cubicBezTo>
                      <a:cubicBezTo>
                        <a:pt x="610922" y="156690"/>
                        <a:pt x="613833" y="153356"/>
                        <a:pt x="617230" y="153356"/>
                      </a:cubicBezTo>
                      <a:close/>
                      <a:moveTo>
                        <a:pt x="597820" y="153356"/>
                      </a:moveTo>
                      <a:cubicBezTo>
                        <a:pt x="601217" y="153356"/>
                        <a:pt x="604129" y="156690"/>
                        <a:pt x="604129" y="160580"/>
                      </a:cubicBezTo>
                      <a:cubicBezTo>
                        <a:pt x="604129" y="164469"/>
                        <a:pt x="601217" y="167247"/>
                        <a:pt x="597820" y="167247"/>
                      </a:cubicBezTo>
                      <a:cubicBezTo>
                        <a:pt x="594424" y="167247"/>
                        <a:pt x="591998" y="164469"/>
                        <a:pt x="591998" y="160580"/>
                      </a:cubicBezTo>
                      <a:cubicBezTo>
                        <a:pt x="591998" y="156690"/>
                        <a:pt x="594424" y="153356"/>
                        <a:pt x="597820" y="153356"/>
                      </a:cubicBezTo>
                      <a:close/>
                      <a:moveTo>
                        <a:pt x="578896" y="153356"/>
                      </a:moveTo>
                      <a:cubicBezTo>
                        <a:pt x="582293" y="153356"/>
                        <a:pt x="585204" y="156690"/>
                        <a:pt x="585204" y="160580"/>
                      </a:cubicBezTo>
                      <a:cubicBezTo>
                        <a:pt x="585204" y="164469"/>
                        <a:pt x="582293" y="167247"/>
                        <a:pt x="578896" y="167247"/>
                      </a:cubicBezTo>
                      <a:cubicBezTo>
                        <a:pt x="575499" y="167247"/>
                        <a:pt x="572588" y="164469"/>
                        <a:pt x="572588" y="160580"/>
                      </a:cubicBezTo>
                      <a:cubicBezTo>
                        <a:pt x="572588" y="156690"/>
                        <a:pt x="575499" y="153356"/>
                        <a:pt x="578896" y="153356"/>
                      </a:cubicBezTo>
                      <a:close/>
                      <a:moveTo>
                        <a:pt x="483303" y="153356"/>
                      </a:moveTo>
                      <a:cubicBezTo>
                        <a:pt x="486700" y="153356"/>
                        <a:pt x="489611" y="156690"/>
                        <a:pt x="489611" y="160580"/>
                      </a:cubicBezTo>
                      <a:cubicBezTo>
                        <a:pt x="489611" y="164469"/>
                        <a:pt x="486700" y="167247"/>
                        <a:pt x="483303" y="167247"/>
                      </a:cubicBezTo>
                      <a:cubicBezTo>
                        <a:pt x="479906" y="167247"/>
                        <a:pt x="476995" y="164469"/>
                        <a:pt x="476995" y="160580"/>
                      </a:cubicBezTo>
                      <a:cubicBezTo>
                        <a:pt x="476995" y="156690"/>
                        <a:pt x="479906" y="153356"/>
                        <a:pt x="483303" y="153356"/>
                      </a:cubicBezTo>
                      <a:close/>
                      <a:moveTo>
                        <a:pt x="463893" y="153356"/>
                      </a:moveTo>
                      <a:cubicBezTo>
                        <a:pt x="467290" y="153356"/>
                        <a:pt x="470201" y="156690"/>
                        <a:pt x="470201" y="160580"/>
                      </a:cubicBezTo>
                      <a:cubicBezTo>
                        <a:pt x="470201" y="164469"/>
                        <a:pt x="467290" y="167247"/>
                        <a:pt x="463893" y="167247"/>
                      </a:cubicBezTo>
                      <a:cubicBezTo>
                        <a:pt x="460497" y="167247"/>
                        <a:pt x="458070" y="164469"/>
                        <a:pt x="458070" y="160580"/>
                      </a:cubicBezTo>
                      <a:cubicBezTo>
                        <a:pt x="458070" y="156690"/>
                        <a:pt x="460497" y="153356"/>
                        <a:pt x="463893" y="153356"/>
                      </a:cubicBezTo>
                      <a:close/>
                      <a:moveTo>
                        <a:pt x="406634" y="153356"/>
                      </a:moveTo>
                      <a:cubicBezTo>
                        <a:pt x="410031" y="153356"/>
                        <a:pt x="412943" y="156690"/>
                        <a:pt x="412943" y="160580"/>
                      </a:cubicBezTo>
                      <a:cubicBezTo>
                        <a:pt x="412943" y="164469"/>
                        <a:pt x="410031" y="167247"/>
                        <a:pt x="406634" y="167247"/>
                      </a:cubicBezTo>
                      <a:cubicBezTo>
                        <a:pt x="403238" y="167247"/>
                        <a:pt x="400326" y="164469"/>
                        <a:pt x="400326" y="160580"/>
                      </a:cubicBezTo>
                      <a:cubicBezTo>
                        <a:pt x="400326" y="156690"/>
                        <a:pt x="403238" y="153356"/>
                        <a:pt x="406634" y="153356"/>
                      </a:cubicBezTo>
                      <a:close/>
                      <a:moveTo>
                        <a:pt x="387710" y="153356"/>
                      </a:moveTo>
                      <a:cubicBezTo>
                        <a:pt x="391107" y="153356"/>
                        <a:pt x="393533" y="156690"/>
                        <a:pt x="393533" y="160580"/>
                      </a:cubicBezTo>
                      <a:cubicBezTo>
                        <a:pt x="393533" y="164469"/>
                        <a:pt x="391107" y="167247"/>
                        <a:pt x="387710" y="167247"/>
                      </a:cubicBezTo>
                      <a:cubicBezTo>
                        <a:pt x="384313" y="167247"/>
                        <a:pt x="381402" y="164469"/>
                        <a:pt x="381402" y="160580"/>
                      </a:cubicBezTo>
                      <a:cubicBezTo>
                        <a:pt x="381402" y="156690"/>
                        <a:pt x="384313" y="153356"/>
                        <a:pt x="387710" y="153356"/>
                      </a:cubicBezTo>
                      <a:close/>
                      <a:moveTo>
                        <a:pt x="368300" y="153356"/>
                      </a:moveTo>
                      <a:cubicBezTo>
                        <a:pt x="371697" y="153356"/>
                        <a:pt x="374608" y="156690"/>
                        <a:pt x="374608" y="160580"/>
                      </a:cubicBezTo>
                      <a:cubicBezTo>
                        <a:pt x="374608" y="164469"/>
                        <a:pt x="371697" y="167247"/>
                        <a:pt x="368300" y="167247"/>
                      </a:cubicBezTo>
                      <a:cubicBezTo>
                        <a:pt x="364903" y="167247"/>
                        <a:pt x="362477" y="164469"/>
                        <a:pt x="362477" y="160580"/>
                      </a:cubicBezTo>
                      <a:cubicBezTo>
                        <a:pt x="362477" y="156690"/>
                        <a:pt x="364903" y="153356"/>
                        <a:pt x="368300" y="153356"/>
                      </a:cubicBezTo>
                      <a:close/>
                      <a:moveTo>
                        <a:pt x="349376" y="153356"/>
                      </a:moveTo>
                      <a:cubicBezTo>
                        <a:pt x="352772" y="153356"/>
                        <a:pt x="355684" y="156690"/>
                        <a:pt x="355684" y="160580"/>
                      </a:cubicBezTo>
                      <a:cubicBezTo>
                        <a:pt x="355684" y="164469"/>
                        <a:pt x="352772" y="167247"/>
                        <a:pt x="349376" y="167247"/>
                      </a:cubicBezTo>
                      <a:cubicBezTo>
                        <a:pt x="345979" y="167247"/>
                        <a:pt x="343068" y="164469"/>
                        <a:pt x="343068" y="160580"/>
                      </a:cubicBezTo>
                      <a:cubicBezTo>
                        <a:pt x="343068" y="156690"/>
                        <a:pt x="345979" y="153356"/>
                        <a:pt x="349376" y="153356"/>
                      </a:cubicBezTo>
                      <a:close/>
                      <a:moveTo>
                        <a:pt x="311041" y="153356"/>
                      </a:moveTo>
                      <a:cubicBezTo>
                        <a:pt x="314438" y="153356"/>
                        <a:pt x="317350" y="156690"/>
                        <a:pt x="317350" y="160580"/>
                      </a:cubicBezTo>
                      <a:cubicBezTo>
                        <a:pt x="317350" y="164469"/>
                        <a:pt x="314438" y="167247"/>
                        <a:pt x="311041" y="167247"/>
                      </a:cubicBezTo>
                      <a:cubicBezTo>
                        <a:pt x="307645" y="167247"/>
                        <a:pt x="304733" y="164469"/>
                        <a:pt x="304733" y="160580"/>
                      </a:cubicBezTo>
                      <a:cubicBezTo>
                        <a:pt x="304733" y="156690"/>
                        <a:pt x="307645" y="153356"/>
                        <a:pt x="311041" y="153356"/>
                      </a:cubicBezTo>
                      <a:close/>
                      <a:moveTo>
                        <a:pt x="272707" y="153356"/>
                      </a:moveTo>
                      <a:cubicBezTo>
                        <a:pt x="276104" y="153356"/>
                        <a:pt x="279015" y="156690"/>
                        <a:pt x="279015" y="160580"/>
                      </a:cubicBezTo>
                      <a:cubicBezTo>
                        <a:pt x="279015" y="164469"/>
                        <a:pt x="276104" y="167247"/>
                        <a:pt x="272707" y="167247"/>
                      </a:cubicBezTo>
                      <a:cubicBezTo>
                        <a:pt x="269310" y="167247"/>
                        <a:pt x="266399" y="164469"/>
                        <a:pt x="266399" y="160580"/>
                      </a:cubicBezTo>
                      <a:cubicBezTo>
                        <a:pt x="266399" y="156690"/>
                        <a:pt x="269310" y="153356"/>
                        <a:pt x="272707" y="153356"/>
                      </a:cubicBezTo>
                      <a:close/>
                      <a:moveTo>
                        <a:pt x="253783" y="153356"/>
                      </a:moveTo>
                      <a:cubicBezTo>
                        <a:pt x="257179" y="153356"/>
                        <a:pt x="259606" y="156690"/>
                        <a:pt x="259606" y="160580"/>
                      </a:cubicBezTo>
                      <a:cubicBezTo>
                        <a:pt x="259606" y="164469"/>
                        <a:pt x="257179" y="167247"/>
                        <a:pt x="253783" y="167247"/>
                      </a:cubicBezTo>
                      <a:cubicBezTo>
                        <a:pt x="250386" y="167247"/>
                        <a:pt x="247475" y="164469"/>
                        <a:pt x="247475" y="160580"/>
                      </a:cubicBezTo>
                      <a:cubicBezTo>
                        <a:pt x="247475" y="156690"/>
                        <a:pt x="250386" y="153356"/>
                        <a:pt x="253783" y="153356"/>
                      </a:cubicBezTo>
                      <a:close/>
                      <a:moveTo>
                        <a:pt x="234373" y="153356"/>
                      </a:moveTo>
                      <a:cubicBezTo>
                        <a:pt x="237770" y="153356"/>
                        <a:pt x="240681" y="156690"/>
                        <a:pt x="240681" y="160580"/>
                      </a:cubicBezTo>
                      <a:cubicBezTo>
                        <a:pt x="240681" y="164469"/>
                        <a:pt x="237770" y="167247"/>
                        <a:pt x="234373" y="167247"/>
                      </a:cubicBezTo>
                      <a:cubicBezTo>
                        <a:pt x="230976" y="167247"/>
                        <a:pt x="228550" y="164469"/>
                        <a:pt x="228550" y="160580"/>
                      </a:cubicBezTo>
                      <a:cubicBezTo>
                        <a:pt x="228550" y="156690"/>
                        <a:pt x="230976" y="153356"/>
                        <a:pt x="234373" y="153356"/>
                      </a:cubicBezTo>
                      <a:close/>
                      <a:moveTo>
                        <a:pt x="215448" y="153356"/>
                      </a:moveTo>
                      <a:cubicBezTo>
                        <a:pt x="218845" y="153356"/>
                        <a:pt x="221757" y="156690"/>
                        <a:pt x="221757" y="160580"/>
                      </a:cubicBezTo>
                      <a:cubicBezTo>
                        <a:pt x="221757" y="164469"/>
                        <a:pt x="218845" y="167247"/>
                        <a:pt x="215448" y="167247"/>
                      </a:cubicBezTo>
                      <a:cubicBezTo>
                        <a:pt x="212052" y="167247"/>
                        <a:pt x="209140" y="164469"/>
                        <a:pt x="209140" y="160580"/>
                      </a:cubicBezTo>
                      <a:cubicBezTo>
                        <a:pt x="209140" y="156690"/>
                        <a:pt x="212052" y="153356"/>
                        <a:pt x="215448" y="153356"/>
                      </a:cubicBezTo>
                      <a:close/>
                      <a:moveTo>
                        <a:pt x="196039" y="153356"/>
                      </a:moveTo>
                      <a:cubicBezTo>
                        <a:pt x="199435" y="153356"/>
                        <a:pt x="202347" y="156690"/>
                        <a:pt x="202347" y="160580"/>
                      </a:cubicBezTo>
                      <a:cubicBezTo>
                        <a:pt x="202347" y="164469"/>
                        <a:pt x="199435" y="167247"/>
                        <a:pt x="196039" y="167247"/>
                      </a:cubicBezTo>
                      <a:cubicBezTo>
                        <a:pt x="192642" y="167247"/>
                        <a:pt x="190216" y="164469"/>
                        <a:pt x="190216" y="160580"/>
                      </a:cubicBezTo>
                      <a:cubicBezTo>
                        <a:pt x="190216" y="156690"/>
                        <a:pt x="192642" y="153356"/>
                        <a:pt x="196039" y="153356"/>
                      </a:cubicBezTo>
                      <a:close/>
                      <a:moveTo>
                        <a:pt x="177114" y="153356"/>
                      </a:moveTo>
                      <a:cubicBezTo>
                        <a:pt x="180511" y="153356"/>
                        <a:pt x="183422" y="156690"/>
                        <a:pt x="183422" y="160580"/>
                      </a:cubicBezTo>
                      <a:cubicBezTo>
                        <a:pt x="183422" y="164469"/>
                        <a:pt x="180511" y="167247"/>
                        <a:pt x="177114" y="167247"/>
                      </a:cubicBezTo>
                      <a:cubicBezTo>
                        <a:pt x="173717" y="167247"/>
                        <a:pt x="170806" y="164469"/>
                        <a:pt x="170806" y="160580"/>
                      </a:cubicBezTo>
                      <a:cubicBezTo>
                        <a:pt x="170806" y="156690"/>
                        <a:pt x="173717" y="153356"/>
                        <a:pt x="177114" y="153356"/>
                      </a:cubicBezTo>
                      <a:close/>
                      <a:moveTo>
                        <a:pt x="158190" y="153356"/>
                      </a:moveTo>
                      <a:cubicBezTo>
                        <a:pt x="161586" y="153356"/>
                        <a:pt x="164013" y="156690"/>
                        <a:pt x="164013" y="160580"/>
                      </a:cubicBezTo>
                      <a:cubicBezTo>
                        <a:pt x="164013" y="164469"/>
                        <a:pt x="161586" y="167247"/>
                        <a:pt x="158190" y="167247"/>
                      </a:cubicBezTo>
                      <a:cubicBezTo>
                        <a:pt x="154793" y="167247"/>
                        <a:pt x="151882" y="164469"/>
                        <a:pt x="151882" y="160580"/>
                      </a:cubicBezTo>
                      <a:cubicBezTo>
                        <a:pt x="151882" y="156690"/>
                        <a:pt x="154793" y="153356"/>
                        <a:pt x="158190" y="153356"/>
                      </a:cubicBezTo>
                      <a:close/>
                      <a:moveTo>
                        <a:pt x="138780" y="153356"/>
                      </a:moveTo>
                      <a:cubicBezTo>
                        <a:pt x="142177" y="153356"/>
                        <a:pt x="145088" y="156690"/>
                        <a:pt x="145088" y="160580"/>
                      </a:cubicBezTo>
                      <a:cubicBezTo>
                        <a:pt x="145088" y="164469"/>
                        <a:pt x="142177" y="167247"/>
                        <a:pt x="138780" y="167247"/>
                      </a:cubicBezTo>
                      <a:cubicBezTo>
                        <a:pt x="135383" y="167247"/>
                        <a:pt x="132472" y="164469"/>
                        <a:pt x="132472" y="160580"/>
                      </a:cubicBezTo>
                      <a:cubicBezTo>
                        <a:pt x="132472" y="156690"/>
                        <a:pt x="135383" y="153356"/>
                        <a:pt x="138780" y="153356"/>
                      </a:cubicBezTo>
                      <a:close/>
                      <a:moveTo>
                        <a:pt x="119855" y="153356"/>
                      </a:moveTo>
                      <a:cubicBezTo>
                        <a:pt x="123252" y="153356"/>
                        <a:pt x="125678" y="156690"/>
                        <a:pt x="125678" y="160580"/>
                      </a:cubicBezTo>
                      <a:cubicBezTo>
                        <a:pt x="125678" y="164469"/>
                        <a:pt x="123252" y="167247"/>
                        <a:pt x="119855" y="167247"/>
                      </a:cubicBezTo>
                      <a:cubicBezTo>
                        <a:pt x="116459" y="167247"/>
                        <a:pt x="113547" y="164469"/>
                        <a:pt x="113547" y="160580"/>
                      </a:cubicBezTo>
                      <a:cubicBezTo>
                        <a:pt x="113547" y="156690"/>
                        <a:pt x="116459" y="153356"/>
                        <a:pt x="119855" y="153356"/>
                      </a:cubicBezTo>
                      <a:close/>
                      <a:moveTo>
                        <a:pt x="100446" y="153356"/>
                      </a:moveTo>
                      <a:cubicBezTo>
                        <a:pt x="103842" y="153356"/>
                        <a:pt x="106754" y="156690"/>
                        <a:pt x="106754" y="160580"/>
                      </a:cubicBezTo>
                      <a:cubicBezTo>
                        <a:pt x="106754" y="164469"/>
                        <a:pt x="103842" y="167247"/>
                        <a:pt x="100446" y="167247"/>
                      </a:cubicBezTo>
                      <a:cubicBezTo>
                        <a:pt x="97049" y="167247"/>
                        <a:pt x="94623" y="164469"/>
                        <a:pt x="94623" y="160580"/>
                      </a:cubicBezTo>
                      <a:cubicBezTo>
                        <a:pt x="94623" y="156690"/>
                        <a:pt x="97049" y="153356"/>
                        <a:pt x="100446" y="153356"/>
                      </a:cubicBezTo>
                      <a:close/>
                      <a:moveTo>
                        <a:pt x="81521" y="153356"/>
                      </a:moveTo>
                      <a:cubicBezTo>
                        <a:pt x="84918" y="153356"/>
                        <a:pt x="87829" y="156690"/>
                        <a:pt x="87829" y="160580"/>
                      </a:cubicBezTo>
                      <a:cubicBezTo>
                        <a:pt x="87829" y="164469"/>
                        <a:pt x="84918" y="167247"/>
                        <a:pt x="81521" y="167247"/>
                      </a:cubicBezTo>
                      <a:cubicBezTo>
                        <a:pt x="78124" y="167247"/>
                        <a:pt x="75213" y="164469"/>
                        <a:pt x="75213" y="160580"/>
                      </a:cubicBezTo>
                      <a:cubicBezTo>
                        <a:pt x="75213" y="156690"/>
                        <a:pt x="78124" y="153356"/>
                        <a:pt x="81521" y="153356"/>
                      </a:cubicBezTo>
                      <a:close/>
                      <a:moveTo>
                        <a:pt x="62111" y="153356"/>
                      </a:moveTo>
                      <a:cubicBezTo>
                        <a:pt x="65993" y="153356"/>
                        <a:pt x="68420" y="156690"/>
                        <a:pt x="68420" y="160580"/>
                      </a:cubicBezTo>
                      <a:cubicBezTo>
                        <a:pt x="68420" y="164469"/>
                        <a:pt x="65993" y="167247"/>
                        <a:pt x="62111" y="167247"/>
                      </a:cubicBezTo>
                      <a:cubicBezTo>
                        <a:pt x="58715" y="167247"/>
                        <a:pt x="56289" y="164469"/>
                        <a:pt x="56289" y="160580"/>
                      </a:cubicBezTo>
                      <a:cubicBezTo>
                        <a:pt x="56289" y="156690"/>
                        <a:pt x="58715" y="153356"/>
                        <a:pt x="62111" y="153356"/>
                      </a:cubicBezTo>
                      <a:close/>
                      <a:moveTo>
                        <a:pt x="43187" y="153356"/>
                      </a:moveTo>
                      <a:cubicBezTo>
                        <a:pt x="46584" y="153356"/>
                        <a:pt x="49495" y="156690"/>
                        <a:pt x="49495" y="160580"/>
                      </a:cubicBezTo>
                      <a:cubicBezTo>
                        <a:pt x="49495" y="164469"/>
                        <a:pt x="46584" y="167247"/>
                        <a:pt x="43187" y="167247"/>
                      </a:cubicBezTo>
                      <a:cubicBezTo>
                        <a:pt x="39790" y="167247"/>
                        <a:pt x="36879" y="164469"/>
                        <a:pt x="36879" y="160580"/>
                      </a:cubicBezTo>
                      <a:cubicBezTo>
                        <a:pt x="36879" y="156690"/>
                        <a:pt x="39790" y="153356"/>
                        <a:pt x="43187" y="153356"/>
                      </a:cubicBezTo>
                      <a:close/>
                      <a:moveTo>
                        <a:pt x="24262" y="153356"/>
                      </a:moveTo>
                      <a:cubicBezTo>
                        <a:pt x="27659" y="153356"/>
                        <a:pt x="30085" y="156690"/>
                        <a:pt x="30085" y="160580"/>
                      </a:cubicBezTo>
                      <a:cubicBezTo>
                        <a:pt x="30085" y="164469"/>
                        <a:pt x="27659" y="167247"/>
                        <a:pt x="24262" y="167247"/>
                      </a:cubicBezTo>
                      <a:cubicBezTo>
                        <a:pt x="20866" y="167247"/>
                        <a:pt x="17954" y="164469"/>
                        <a:pt x="17954" y="160580"/>
                      </a:cubicBezTo>
                      <a:cubicBezTo>
                        <a:pt x="17954" y="156690"/>
                        <a:pt x="20866" y="153356"/>
                        <a:pt x="24262" y="153356"/>
                      </a:cubicBezTo>
                      <a:close/>
                      <a:moveTo>
                        <a:pt x="387710" y="136131"/>
                      </a:moveTo>
                      <a:cubicBezTo>
                        <a:pt x="388680" y="136131"/>
                        <a:pt x="389651" y="137243"/>
                        <a:pt x="389651" y="138354"/>
                      </a:cubicBezTo>
                      <a:cubicBezTo>
                        <a:pt x="389651" y="139465"/>
                        <a:pt x="388680" y="140577"/>
                        <a:pt x="387710" y="140577"/>
                      </a:cubicBezTo>
                      <a:cubicBezTo>
                        <a:pt x="386254" y="140577"/>
                        <a:pt x="385769" y="139465"/>
                        <a:pt x="385769" y="138354"/>
                      </a:cubicBezTo>
                      <a:cubicBezTo>
                        <a:pt x="385769" y="137243"/>
                        <a:pt x="386254" y="136131"/>
                        <a:pt x="387710" y="136131"/>
                      </a:cubicBezTo>
                      <a:close/>
                      <a:moveTo>
                        <a:pt x="961268" y="131686"/>
                      </a:moveTo>
                      <a:cubicBezTo>
                        <a:pt x="964665" y="131686"/>
                        <a:pt x="967576" y="134465"/>
                        <a:pt x="967576" y="138354"/>
                      </a:cubicBezTo>
                      <a:cubicBezTo>
                        <a:pt x="967576" y="142243"/>
                        <a:pt x="964665" y="145577"/>
                        <a:pt x="961268" y="145577"/>
                      </a:cubicBezTo>
                      <a:cubicBezTo>
                        <a:pt x="957871" y="145577"/>
                        <a:pt x="955445" y="142243"/>
                        <a:pt x="955445" y="138354"/>
                      </a:cubicBezTo>
                      <a:cubicBezTo>
                        <a:pt x="955445" y="134465"/>
                        <a:pt x="957871" y="131686"/>
                        <a:pt x="961268" y="131686"/>
                      </a:cubicBezTo>
                      <a:close/>
                      <a:moveTo>
                        <a:pt x="463893" y="131686"/>
                      </a:moveTo>
                      <a:cubicBezTo>
                        <a:pt x="467290" y="131686"/>
                        <a:pt x="470201" y="134465"/>
                        <a:pt x="470201" y="138354"/>
                      </a:cubicBezTo>
                      <a:cubicBezTo>
                        <a:pt x="470201" y="142243"/>
                        <a:pt x="467290" y="145577"/>
                        <a:pt x="463893" y="145577"/>
                      </a:cubicBezTo>
                      <a:cubicBezTo>
                        <a:pt x="460497" y="145577"/>
                        <a:pt x="458070" y="142243"/>
                        <a:pt x="458070" y="138354"/>
                      </a:cubicBezTo>
                      <a:cubicBezTo>
                        <a:pt x="458070" y="134465"/>
                        <a:pt x="460497" y="131686"/>
                        <a:pt x="463893" y="131686"/>
                      </a:cubicBezTo>
                      <a:close/>
                      <a:moveTo>
                        <a:pt x="349376" y="131686"/>
                      </a:moveTo>
                      <a:cubicBezTo>
                        <a:pt x="352772" y="131686"/>
                        <a:pt x="355684" y="134465"/>
                        <a:pt x="355684" y="138354"/>
                      </a:cubicBezTo>
                      <a:cubicBezTo>
                        <a:pt x="355684" y="142243"/>
                        <a:pt x="352772" y="145577"/>
                        <a:pt x="349376" y="145577"/>
                      </a:cubicBezTo>
                      <a:cubicBezTo>
                        <a:pt x="345979" y="145577"/>
                        <a:pt x="343068" y="142243"/>
                        <a:pt x="343068" y="138354"/>
                      </a:cubicBezTo>
                      <a:cubicBezTo>
                        <a:pt x="343068" y="134465"/>
                        <a:pt x="345979" y="131686"/>
                        <a:pt x="349376" y="131686"/>
                      </a:cubicBezTo>
                      <a:close/>
                      <a:moveTo>
                        <a:pt x="1152939" y="131131"/>
                      </a:moveTo>
                      <a:cubicBezTo>
                        <a:pt x="1156336" y="131131"/>
                        <a:pt x="1158762" y="134465"/>
                        <a:pt x="1158762" y="138354"/>
                      </a:cubicBezTo>
                      <a:cubicBezTo>
                        <a:pt x="1158762" y="142243"/>
                        <a:pt x="1156336" y="145577"/>
                        <a:pt x="1152939" y="145577"/>
                      </a:cubicBezTo>
                      <a:cubicBezTo>
                        <a:pt x="1149543" y="145577"/>
                        <a:pt x="1146631" y="142243"/>
                        <a:pt x="1146631" y="138354"/>
                      </a:cubicBezTo>
                      <a:cubicBezTo>
                        <a:pt x="1146631" y="134465"/>
                        <a:pt x="1149543" y="131131"/>
                        <a:pt x="1152939" y="131131"/>
                      </a:cubicBezTo>
                      <a:close/>
                      <a:moveTo>
                        <a:pt x="1095195" y="131131"/>
                      </a:moveTo>
                      <a:cubicBezTo>
                        <a:pt x="1098592" y="131131"/>
                        <a:pt x="1101503" y="134465"/>
                        <a:pt x="1101503" y="138354"/>
                      </a:cubicBezTo>
                      <a:cubicBezTo>
                        <a:pt x="1101503" y="142243"/>
                        <a:pt x="1098592" y="145577"/>
                        <a:pt x="1095195" y="145577"/>
                      </a:cubicBezTo>
                      <a:cubicBezTo>
                        <a:pt x="1091799" y="145577"/>
                        <a:pt x="1089372" y="142243"/>
                        <a:pt x="1089372" y="138354"/>
                      </a:cubicBezTo>
                      <a:cubicBezTo>
                        <a:pt x="1089372" y="134465"/>
                        <a:pt x="1091799" y="131131"/>
                        <a:pt x="1095195" y="131131"/>
                      </a:cubicBezTo>
                      <a:close/>
                      <a:moveTo>
                        <a:pt x="712823" y="131131"/>
                      </a:moveTo>
                      <a:cubicBezTo>
                        <a:pt x="716220" y="131131"/>
                        <a:pt x="719131" y="134465"/>
                        <a:pt x="719131" y="138354"/>
                      </a:cubicBezTo>
                      <a:cubicBezTo>
                        <a:pt x="719131" y="142243"/>
                        <a:pt x="716220" y="145577"/>
                        <a:pt x="712823" y="145577"/>
                      </a:cubicBezTo>
                      <a:cubicBezTo>
                        <a:pt x="709427" y="145577"/>
                        <a:pt x="706515" y="142243"/>
                        <a:pt x="706515" y="138354"/>
                      </a:cubicBezTo>
                      <a:cubicBezTo>
                        <a:pt x="706515" y="134465"/>
                        <a:pt x="709427" y="131131"/>
                        <a:pt x="712823" y="131131"/>
                      </a:cubicBezTo>
                      <a:close/>
                      <a:moveTo>
                        <a:pt x="693413" y="131131"/>
                      </a:moveTo>
                      <a:cubicBezTo>
                        <a:pt x="697295" y="131131"/>
                        <a:pt x="699722" y="134465"/>
                        <a:pt x="699722" y="138354"/>
                      </a:cubicBezTo>
                      <a:cubicBezTo>
                        <a:pt x="699722" y="142243"/>
                        <a:pt x="697295" y="145577"/>
                        <a:pt x="693413" y="145577"/>
                      </a:cubicBezTo>
                      <a:cubicBezTo>
                        <a:pt x="690017" y="145577"/>
                        <a:pt x="687591" y="142243"/>
                        <a:pt x="687591" y="138354"/>
                      </a:cubicBezTo>
                      <a:cubicBezTo>
                        <a:pt x="687591" y="134465"/>
                        <a:pt x="690017" y="131131"/>
                        <a:pt x="693413" y="131131"/>
                      </a:cubicBezTo>
                      <a:close/>
                      <a:moveTo>
                        <a:pt x="674489" y="131131"/>
                      </a:moveTo>
                      <a:cubicBezTo>
                        <a:pt x="677886" y="131131"/>
                        <a:pt x="680797" y="134465"/>
                        <a:pt x="680797" y="138354"/>
                      </a:cubicBezTo>
                      <a:cubicBezTo>
                        <a:pt x="680797" y="142243"/>
                        <a:pt x="677886" y="145577"/>
                        <a:pt x="674489" y="145577"/>
                      </a:cubicBezTo>
                      <a:cubicBezTo>
                        <a:pt x="671092" y="145577"/>
                        <a:pt x="668181" y="142243"/>
                        <a:pt x="668181" y="138354"/>
                      </a:cubicBezTo>
                      <a:cubicBezTo>
                        <a:pt x="668181" y="134465"/>
                        <a:pt x="671092" y="131131"/>
                        <a:pt x="674489" y="131131"/>
                      </a:cubicBezTo>
                      <a:close/>
                      <a:moveTo>
                        <a:pt x="655564" y="131131"/>
                      </a:moveTo>
                      <a:cubicBezTo>
                        <a:pt x="658961" y="131131"/>
                        <a:pt x="661387" y="134465"/>
                        <a:pt x="661387" y="138354"/>
                      </a:cubicBezTo>
                      <a:cubicBezTo>
                        <a:pt x="661387" y="142243"/>
                        <a:pt x="658961" y="145577"/>
                        <a:pt x="655564" y="145577"/>
                      </a:cubicBezTo>
                      <a:cubicBezTo>
                        <a:pt x="652168" y="145577"/>
                        <a:pt x="649256" y="142243"/>
                        <a:pt x="649256" y="138354"/>
                      </a:cubicBezTo>
                      <a:cubicBezTo>
                        <a:pt x="649256" y="134465"/>
                        <a:pt x="652168" y="131131"/>
                        <a:pt x="655564" y="131131"/>
                      </a:cubicBezTo>
                      <a:close/>
                      <a:moveTo>
                        <a:pt x="636155" y="131131"/>
                      </a:moveTo>
                      <a:cubicBezTo>
                        <a:pt x="639551" y="131131"/>
                        <a:pt x="642463" y="134465"/>
                        <a:pt x="642463" y="138354"/>
                      </a:cubicBezTo>
                      <a:cubicBezTo>
                        <a:pt x="642463" y="142243"/>
                        <a:pt x="639551" y="145577"/>
                        <a:pt x="636155" y="145577"/>
                      </a:cubicBezTo>
                      <a:cubicBezTo>
                        <a:pt x="632758" y="145577"/>
                        <a:pt x="629847" y="142243"/>
                        <a:pt x="629847" y="138354"/>
                      </a:cubicBezTo>
                      <a:cubicBezTo>
                        <a:pt x="629847" y="134465"/>
                        <a:pt x="632758" y="131131"/>
                        <a:pt x="636155" y="131131"/>
                      </a:cubicBezTo>
                      <a:close/>
                      <a:moveTo>
                        <a:pt x="617230" y="131131"/>
                      </a:moveTo>
                      <a:cubicBezTo>
                        <a:pt x="620627" y="131131"/>
                        <a:pt x="623538" y="134465"/>
                        <a:pt x="623538" y="138354"/>
                      </a:cubicBezTo>
                      <a:cubicBezTo>
                        <a:pt x="623538" y="142243"/>
                        <a:pt x="620627" y="145577"/>
                        <a:pt x="617230" y="145577"/>
                      </a:cubicBezTo>
                      <a:cubicBezTo>
                        <a:pt x="613833" y="145577"/>
                        <a:pt x="610922" y="142243"/>
                        <a:pt x="610922" y="138354"/>
                      </a:cubicBezTo>
                      <a:cubicBezTo>
                        <a:pt x="610922" y="134465"/>
                        <a:pt x="613833" y="131131"/>
                        <a:pt x="617230" y="131131"/>
                      </a:cubicBezTo>
                      <a:close/>
                      <a:moveTo>
                        <a:pt x="597820" y="131131"/>
                      </a:moveTo>
                      <a:cubicBezTo>
                        <a:pt x="601217" y="131131"/>
                        <a:pt x="604129" y="134465"/>
                        <a:pt x="604129" y="138354"/>
                      </a:cubicBezTo>
                      <a:cubicBezTo>
                        <a:pt x="604129" y="142243"/>
                        <a:pt x="601217" y="145577"/>
                        <a:pt x="597820" y="145577"/>
                      </a:cubicBezTo>
                      <a:cubicBezTo>
                        <a:pt x="594424" y="145577"/>
                        <a:pt x="591998" y="142243"/>
                        <a:pt x="591998" y="138354"/>
                      </a:cubicBezTo>
                      <a:cubicBezTo>
                        <a:pt x="591998" y="134465"/>
                        <a:pt x="594424" y="131131"/>
                        <a:pt x="597820" y="131131"/>
                      </a:cubicBezTo>
                      <a:close/>
                      <a:moveTo>
                        <a:pt x="578896" y="131131"/>
                      </a:moveTo>
                      <a:cubicBezTo>
                        <a:pt x="582293" y="131131"/>
                        <a:pt x="585204" y="134465"/>
                        <a:pt x="585204" y="138354"/>
                      </a:cubicBezTo>
                      <a:cubicBezTo>
                        <a:pt x="585204" y="142243"/>
                        <a:pt x="582293" y="145577"/>
                        <a:pt x="578896" y="145577"/>
                      </a:cubicBezTo>
                      <a:cubicBezTo>
                        <a:pt x="575499" y="145577"/>
                        <a:pt x="572588" y="142243"/>
                        <a:pt x="572588" y="138354"/>
                      </a:cubicBezTo>
                      <a:cubicBezTo>
                        <a:pt x="572588" y="134465"/>
                        <a:pt x="575499" y="131131"/>
                        <a:pt x="578896" y="131131"/>
                      </a:cubicBezTo>
                      <a:close/>
                      <a:moveTo>
                        <a:pt x="444969" y="131131"/>
                      </a:moveTo>
                      <a:cubicBezTo>
                        <a:pt x="448365" y="131131"/>
                        <a:pt x="451277" y="134465"/>
                        <a:pt x="451277" y="138354"/>
                      </a:cubicBezTo>
                      <a:cubicBezTo>
                        <a:pt x="451277" y="142243"/>
                        <a:pt x="448365" y="145577"/>
                        <a:pt x="444969" y="145577"/>
                      </a:cubicBezTo>
                      <a:cubicBezTo>
                        <a:pt x="441572" y="145577"/>
                        <a:pt x="438661" y="142243"/>
                        <a:pt x="438661" y="138354"/>
                      </a:cubicBezTo>
                      <a:cubicBezTo>
                        <a:pt x="438661" y="134465"/>
                        <a:pt x="441572" y="131131"/>
                        <a:pt x="444969" y="131131"/>
                      </a:cubicBezTo>
                      <a:close/>
                      <a:moveTo>
                        <a:pt x="426044" y="131131"/>
                      </a:moveTo>
                      <a:cubicBezTo>
                        <a:pt x="429441" y="131131"/>
                        <a:pt x="431867" y="134465"/>
                        <a:pt x="431867" y="138354"/>
                      </a:cubicBezTo>
                      <a:cubicBezTo>
                        <a:pt x="431867" y="142243"/>
                        <a:pt x="429441" y="145577"/>
                        <a:pt x="426044" y="145577"/>
                      </a:cubicBezTo>
                      <a:cubicBezTo>
                        <a:pt x="422162" y="145577"/>
                        <a:pt x="419736" y="142243"/>
                        <a:pt x="419736" y="138354"/>
                      </a:cubicBezTo>
                      <a:cubicBezTo>
                        <a:pt x="419736" y="134465"/>
                        <a:pt x="422162" y="131131"/>
                        <a:pt x="426044" y="131131"/>
                      </a:cubicBezTo>
                      <a:close/>
                      <a:moveTo>
                        <a:pt x="406634" y="131131"/>
                      </a:moveTo>
                      <a:cubicBezTo>
                        <a:pt x="410031" y="131131"/>
                        <a:pt x="412943" y="134465"/>
                        <a:pt x="412943" y="138354"/>
                      </a:cubicBezTo>
                      <a:cubicBezTo>
                        <a:pt x="412943" y="142243"/>
                        <a:pt x="410031" y="145577"/>
                        <a:pt x="406634" y="145577"/>
                      </a:cubicBezTo>
                      <a:cubicBezTo>
                        <a:pt x="403238" y="145577"/>
                        <a:pt x="400326" y="142243"/>
                        <a:pt x="400326" y="138354"/>
                      </a:cubicBezTo>
                      <a:cubicBezTo>
                        <a:pt x="400326" y="134465"/>
                        <a:pt x="403238" y="131131"/>
                        <a:pt x="406634" y="131131"/>
                      </a:cubicBezTo>
                      <a:close/>
                      <a:moveTo>
                        <a:pt x="292117" y="131131"/>
                      </a:moveTo>
                      <a:cubicBezTo>
                        <a:pt x="295514" y="131131"/>
                        <a:pt x="297940" y="134465"/>
                        <a:pt x="297940" y="138354"/>
                      </a:cubicBezTo>
                      <a:cubicBezTo>
                        <a:pt x="297940" y="142243"/>
                        <a:pt x="295514" y="145577"/>
                        <a:pt x="292117" y="145577"/>
                      </a:cubicBezTo>
                      <a:cubicBezTo>
                        <a:pt x="288720" y="145577"/>
                        <a:pt x="285809" y="142243"/>
                        <a:pt x="285809" y="138354"/>
                      </a:cubicBezTo>
                      <a:cubicBezTo>
                        <a:pt x="285809" y="134465"/>
                        <a:pt x="288720" y="131131"/>
                        <a:pt x="292117" y="131131"/>
                      </a:cubicBezTo>
                      <a:close/>
                      <a:moveTo>
                        <a:pt x="272707" y="131131"/>
                      </a:moveTo>
                      <a:cubicBezTo>
                        <a:pt x="276104" y="131131"/>
                        <a:pt x="279015" y="134465"/>
                        <a:pt x="279015" y="138354"/>
                      </a:cubicBezTo>
                      <a:cubicBezTo>
                        <a:pt x="279015" y="142243"/>
                        <a:pt x="276104" y="145577"/>
                        <a:pt x="272707" y="145577"/>
                      </a:cubicBezTo>
                      <a:cubicBezTo>
                        <a:pt x="269310" y="145577"/>
                        <a:pt x="266399" y="142243"/>
                        <a:pt x="266399" y="138354"/>
                      </a:cubicBezTo>
                      <a:cubicBezTo>
                        <a:pt x="266399" y="134465"/>
                        <a:pt x="269310" y="131131"/>
                        <a:pt x="272707" y="131131"/>
                      </a:cubicBezTo>
                      <a:close/>
                      <a:moveTo>
                        <a:pt x="253783" y="131131"/>
                      </a:moveTo>
                      <a:cubicBezTo>
                        <a:pt x="257179" y="131131"/>
                        <a:pt x="259606" y="134465"/>
                        <a:pt x="259606" y="138354"/>
                      </a:cubicBezTo>
                      <a:cubicBezTo>
                        <a:pt x="259606" y="142243"/>
                        <a:pt x="257179" y="145577"/>
                        <a:pt x="253783" y="145577"/>
                      </a:cubicBezTo>
                      <a:cubicBezTo>
                        <a:pt x="250386" y="145577"/>
                        <a:pt x="247475" y="142243"/>
                        <a:pt x="247475" y="138354"/>
                      </a:cubicBezTo>
                      <a:cubicBezTo>
                        <a:pt x="247475" y="134465"/>
                        <a:pt x="250386" y="131131"/>
                        <a:pt x="253783" y="131131"/>
                      </a:cubicBezTo>
                      <a:close/>
                      <a:moveTo>
                        <a:pt x="1095195" y="109461"/>
                      </a:moveTo>
                      <a:cubicBezTo>
                        <a:pt x="1098592" y="109461"/>
                        <a:pt x="1101503" y="112795"/>
                        <a:pt x="1101503" y="116684"/>
                      </a:cubicBezTo>
                      <a:cubicBezTo>
                        <a:pt x="1101503" y="120574"/>
                        <a:pt x="1098592" y="123907"/>
                        <a:pt x="1095195" y="123907"/>
                      </a:cubicBezTo>
                      <a:cubicBezTo>
                        <a:pt x="1091799" y="123907"/>
                        <a:pt x="1089372" y="120574"/>
                        <a:pt x="1089372" y="116684"/>
                      </a:cubicBezTo>
                      <a:cubicBezTo>
                        <a:pt x="1089372" y="112795"/>
                        <a:pt x="1091799" y="109461"/>
                        <a:pt x="1095195" y="109461"/>
                      </a:cubicBezTo>
                      <a:close/>
                      <a:moveTo>
                        <a:pt x="693413" y="109461"/>
                      </a:moveTo>
                      <a:cubicBezTo>
                        <a:pt x="697295" y="109461"/>
                        <a:pt x="699722" y="112795"/>
                        <a:pt x="699722" y="116684"/>
                      </a:cubicBezTo>
                      <a:cubicBezTo>
                        <a:pt x="699722" y="120574"/>
                        <a:pt x="697295" y="123907"/>
                        <a:pt x="693413" y="123907"/>
                      </a:cubicBezTo>
                      <a:cubicBezTo>
                        <a:pt x="690017" y="123907"/>
                        <a:pt x="687591" y="120574"/>
                        <a:pt x="687591" y="116684"/>
                      </a:cubicBezTo>
                      <a:cubicBezTo>
                        <a:pt x="687591" y="112795"/>
                        <a:pt x="690017" y="109461"/>
                        <a:pt x="693413" y="109461"/>
                      </a:cubicBezTo>
                      <a:close/>
                      <a:moveTo>
                        <a:pt x="674489" y="109461"/>
                      </a:moveTo>
                      <a:cubicBezTo>
                        <a:pt x="677886" y="109461"/>
                        <a:pt x="680797" y="112795"/>
                        <a:pt x="680797" y="116684"/>
                      </a:cubicBezTo>
                      <a:cubicBezTo>
                        <a:pt x="680797" y="120574"/>
                        <a:pt x="677886" y="123907"/>
                        <a:pt x="674489" y="123907"/>
                      </a:cubicBezTo>
                      <a:cubicBezTo>
                        <a:pt x="671092" y="123907"/>
                        <a:pt x="668181" y="120574"/>
                        <a:pt x="668181" y="116684"/>
                      </a:cubicBezTo>
                      <a:cubicBezTo>
                        <a:pt x="668181" y="112795"/>
                        <a:pt x="671092" y="109461"/>
                        <a:pt x="674489" y="109461"/>
                      </a:cubicBezTo>
                      <a:close/>
                      <a:moveTo>
                        <a:pt x="655564" y="109461"/>
                      </a:moveTo>
                      <a:cubicBezTo>
                        <a:pt x="658961" y="109461"/>
                        <a:pt x="661387" y="112795"/>
                        <a:pt x="661387" y="116684"/>
                      </a:cubicBezTo>
                      <a:cubicBezTo>
                        <a:pt x="661387" y="120574"/>
                        <a:pt x="658961" y="123907"/>
                        <a:pt x="655564" y="123907"/>
                      </a:cubicBezTo>
                      <a:cubicBezTo>
                        <a:pt x="652168" y="123907"/>
                        <a:pt x="649256" y="120574"/>
                        <a:pt x="649256" y="116684"/>
                      </a:cubicBezTo>
                      <a:cubicBezTo>
                        <a:pt x="649256" y="112795"/>
                        <a:pt x="652168" y="109461"/>
                        <a:pt x="655564" y="109461"/>
                      </a:cubicBezTo>
                      <a:close/>
                      <a:moveTo>
                        <a:pt x="636155" y="109461"/>
                      </a:moveTo>
                      <a:cubicBezTo>
                        <a:pt x="639551" y="109461"/>
                        <a:pt x="642463" y="112795"/>
                        <a:pt x="642463" y="116684"/>
                      </a:cubicBezTo>
                      <a:cubicBezTo>
                        <a:pt x="642463" y="120574"/>
                        <a:pt x="639551" y="123907"/>
                        <a:pt x="636155" y="123907"/>
                      </a:cubicBezTo>
                      <a:cubicBezTo>
                        <a:pt x="632758" y="123907"/>
                        <a:pt x="629847" y="120574"/>
                        <a:pt x="629847" y="116684"/>
                      </a:cubicBezTo>
                      <a:cubicBezTo>
                        <a:pt x="629847" y="112795"/>
                        <a:pt x="632758" y="109461"/>
                        <a:pt x="636155" y="109461"/>
                      </a:cubicBezTo>
                      <a:close/>
                      <a:moveTo>
                        <a:pt x="617230" y="109461"/>
                      </a:moveTo>
                      <a:cubicBezTo>
                        <a:pt x="620627" y="109461"/>
                        <a:pt x="623538" y="112795"/>
                        <a:pt x="623538" y="116684"/>
                      </a:cubicBezTo>
                      <a:cubicBezTo>
                        <a:pt x="623538" y="120574"/>
                        <a:pt x="620627" y="123907"/>
                        <a:pt x="617230" y="123907"/>
                      </a:cubicBezTo>
                      <a:cubicBezTo>
                        <a:pt x="613833" y="123907"/>
                        <a:pt x="610922" y="120574"/>
                        <a:pt x="610922" y="116684"/>
                      </a:cubicBezTo>
                      <a:cubicBezTo>
                        <a:pt x="610922" y="112795"/>
                        <a:pt x="613833" y="109461"/>
                        <a:pt x="617230" y="109461"/>
                      </a:cubicBezTo>
                      <a:close/>
                      <a:moveTo>
                        <a:pt x="597820" y="109461"/>
                      </a:moveTo>
                      <a:cubicBezTo>
                        <a:pt x="601217" y="109461"/>
                        <a:pt x="604129" y="112795"/>
                        <a:pt x="604129" y="116684"/>
                      </a:cubicBezTo>
                      <a:cubicBezTo>
                        <a:pt x="604129" y="120574"/>
                        <a:pt x="601217" y="123907"/>
                        <a:pt x="597820" y="123907"/>
                      </a:cubicBezTo>
                      <a:cubicBezTo>
                        <a:pt x="594424" y="123907"/>
                        <a:pt x="591998" y="120574"/>
                        <a:pt x="591998" y="116684"/>
                      </a:cubicBezTo>
                      <a:cubicBezTo>
                        <a:pt x="591998" y="112795"/>
                        <a:pt x="594424" y="109461"/>
                        <a:pt x="597820" y="109461"/>
                      </a:cubicBezTo>
                      <a:close/>
                      <a:moveTo>
                        <a:pt x="578896" y="109461"/>
                      </a:moveTo>
                      <a:cubicBezTo>
                        <a:pt x="582293" y="109461"/>
                        <a:pt x="585204" y="112795"/>
                        <a:pt x="585204" y="116684"/>
                      </a:cubicBezTo>
                      <a:cubicBezTo>
                        <a:pt x="585204" y="120574"/>
                        <a:pt x="582293" y="123907"/>
                        <a:pt x="578896" y="123907"/>
                      </a:cubicBezTo>
                      <a:cubicBezTo>
                        <a:pt x="575499" y="123907"/>
                        <a:pt x="572588" y="120574"/>
                        <a:pt x="572588" y="116684"/>
                      </a:cubicBezTo>
                      <a:cubicBezTo>
                        <a:pt x="572588" y="112795"/>
                        <a:pt x="575499" y="109461"/>
                        <a:pt x="578896" y="109461"/>
                      </a:cubicBezTo>
                      <a:close/>
                      <a:moveTo>
                        <a:pt x="559486" y="109461"/>
                      </a:moveTo>
                      <a:cubicBezTo>
                        <a:pt x="563368" y="109461"/>
                        <a:pt x="565794" y="112795"/>
                        <a:pt x="565794" y="116684"/>
                      </a:cubicBezTo>
                      <a:cubicBezTo>
                        <a:pt x="565794" y="120574"/>
                        <a:pt x="563368" y="123907"/>
                        <a:pt x="559486" y="123907"/>
                      </a:cubicBezTo>
                      <a:cubicBezTo>
                        <a:pt x="556089" y="123907"/>
                        <a:pt x="553663" y="120574"/>
                        <a:pt x="553663" y="116684"/>
                      </a:cubicBezTo>
                      <a:cubicBezTo>
                        <a:pt x="553663" y="112795"/>
                        <a:pt x="556089" y="109461"/>
                        <a:pt x="559486" y="109461"/>
                      </a:cubicBezTo>
                      <a:close/>
                      <a:moveTo>
                        <a:pt x="444969" y="109461"/>
                      </a:moveTo>
                      <a:cubicBezTo>
                        <a:pt x="448365" y="109461"/>
                        <a:pt x="451277" y="112795"/>
                        <a:pt x="451277" y="116684"/>
                      </a:cubicBezTo>
                      <a:cubicBezTo>
                        <a:pt x="451277" y="120574"/>
                        <a:pt x="448365" y="123352"/>
                        <a:pt x="444969" y="123352"/>
                      </a:cubicBezTo>
                      <a:cubicBezTo>
                        <a:pt x="441572" y="123352"/>
                        <a:pt x="438661" y="120574"/>
                        <a:pt x="438661" y="116684"/>
                      </a:cubicBezTo>
                      <a:cubicBezTo>
                        <a:pt x="438661" y="112795"/>
                        <a:pt x="441572" y="109461"/>
                        <a:pt x="444969" y="109461"/>
                      </a:cubicBezTo>
                      <a:close/>
                      <a:moveTo>
                        <a:pt x="406634" y="109461"/>
                      </a:moveTo>
                      <a:cubicBezTo>
                        <a:pt x="410031" y="109461"/>
                        <a:pt x="412943" y="112795"/>
                        <a:pt x="412943" y="116684"/>
                      </a:cubicBezTo>
                      <a:cubicBezTo>
                        <a:pt x="412943" y="120574"/>
                        <a:pt x="410031" y="123907"/>
                        <a:pt x="406634" y="123907"/>
                      </a:cubicBezTo>
                      <a:cubicBezTo>
                        <a:pt x="403238" y="123907"/>
                        <a:pt x="400326" y="120574"/>
                        <a:pt x="400326" y="116684"/>
                      </a:cubicBezTo>
                      <a:cubicBezTo>
                        <a:pt x="400326" y="112795"/>
                        <a:pt x="403238" y="109461"/>
                        <a:pt x="406634" y="109461"/>
                      </a:cubicBezTo>
                      <a:close/>
                      <a:moveTo>
                        <a:pt x="387710" y="109461"/>
                      </a:moveTo>
                      <a:cubicBezTo>
                        <a:pt x="391107" y="109461"/>
                        <a:pt x="393533" y="112795"/>
                        <a:pt x="393533" y="116684"/>
                      </a:cubicBezTo>
                      <a:cubicBezTo>
                        <a:pt x="393533" y="120574"/>
                        <a:pt x="391107" y="123907"/>
                        <a:pt x="387710" y="123907"/>
                      </a:cubicBezTo>
                      <a:cubicBezTo>
                        <a:pt x="384313" y="123907"/>
                        <a:pt x="381402" y="120574"/>
                        <a:pt x="381402" y="116684"/>
                      </a:cubicBezTo>
                      <a:cubicBezTo>
                        <a:pt x="381402" y="112795"/>
                        <a:pt x="384313" y="109461"/>
                        <a:pt x="387710" y="109461"/>
                      </a:cubicBezTo>
                      <a:close/>
                      <a:moveTo>
                        <a:pt x="368300" y="109461"/>
                      </a:moveTo>
                      <a:cubicBezTo>
                        <a:pt x="371697" y="109461"/>
                        <a:pt x="374608" y="112795"/>
                        <a:pt x="374608" y="116684"/>
                      </a:cubicBezTo>
                      <a:cubicBezTo>
                        <a:pt x="374608" y="120574"/>
                        <a:pt x="371697" y="123907"/>
                        <a:pt x="368300" y="123907"/>
                      </a:cubicBezTo>
                      <a:cubicBezTo>
                        <a:pt x="364903" y="123907"/>
                        <a:pt x="362477" y="120574"/>
                        <a:pt x="362477" y="116684"/>
                      </a:cubicBezTo>
                      <a:cubicBezTo>
                        <a:pt x="362477" y="112795"/>
                        <a:pt x="364903" y="109461"/>
                        <a:pt x="368300" y="109461"/>
                      </a:cubicBezTo>
                      <a:close/>
                      <a:moveTo>
                        <a:pt x="329966" y="109461"/>
                      </a:moveTo>
                      <a:cubicBezTo>
                        <a:pt x="333363" y="109461"/>
                        <a:pt x="336274" y="112795"/>
                        <a:pt x="336274" y="116684"/>
                      </a:cubicBezTo>
                      <a:cubicBezTo>
                        <a:pt x="336274" y="120574"/>
                        <a:pt x="333363" y="123907"/>
                        <a:pt x="329966" y="123907"/>
                      </a:cubicBezTo>
                      <a:cubicBezTo>
                        <a:pt x="326569" y="123907"/>
                        <a:pt x="324143" y="120574"/>
                        <a:pt x="324143" y="116684"/>
                      </a:cubicBezTo>
                      <a:cubicBezTo>
                        <a:pt x="324143" y="112795"/>
                        <a:pt x="326569" y="109461"/>
                        <a:pt x="329966" y="109461"/>
                      </a:cubicBezTo>
                      <a:close/>
                      <a:moveTo>
                        <a:pt x="292117" y="109461"/>
                      </a:moveTo>
                      <a:cubicBezTo>
                        <a:pt x="295514" y="109461"/>
                        <a:pt x="297940" y="112795"/>
                        <a:pt x="297940" y="116684"/>
                      </a:cubicBezTo>
                      <a:cubicBezTo>
                        <a:pt x="297940" y="120574"/>
                        <a:pt x="295514" y="123907"/>
                        <a:pt x="292117" y="123907"/>
                      </a:cubicBezTo>
                      <a:cubicBezTo>
                        <a:pt x="288720" y="123907"/>
                        <a:pt x="285809" y="120574"/>
                        <a:pt x="285809" y="116684"/>
                      </a:cubicBezTo>
                      <a:cubicBezTo>
                        <a:pt x="285809" y="112795"/>
                        <a:pt x="288720" y="109461"/>
                        <a:pt x="292117" y="109461"/>
                      </a:cubicBezTo>
                      <a:close/>
                      <a:moveTo>
                        <a:pt x="253783" y="109461"/>
                      </a:moveTo>
                      <a:cubicBezTo>
                        <a:pt x="257179" y="109461"/>
                        <a:pt x="259606" y="112795"/>
                        <a:pt x="259606" y="116684"/>
                      </a:cubicBezTo>
                      <a:cubicBezTo>
                        <a:pt x="259606" y="120574"/>
                        <a:pt x="257179" y="123907"/>
                        <a:pt x="253783" y="123907"/>
                      </a:cubicBezTo>
                      <a:cubicBezTo>
                        <a:pt x="250386" y="123907"/>
                        <a:pt x="247475" y="120574"/>
                        <a:pt x="247475" y="116684"/>
                      </a:cubicBezTo>
                      <a:cubicBezTo>
                        <a:pt x="247475" y="112795"/>
                        <a:pt x="250386" y="109461"/>
                        <a:pt x="253783" y="109461"/>
                      </a:cubicBezTo>
                      <a:close/>
                      <a:moveTo>
                        <a:pt x="234373" y="109461"/>
                      </a:moveTo>
                      <a:cubicBezTo>
                        <a:pt x="237770" y="109461"/>
                        <a:pt x="240681" y="112795"/>
                        <a:pt x="240681" y="116684"/>
                      </a:cubicBezTo>
                      <a:cubicBezTo>
                        <a:pt x="240681" y="120574"/>
                        <a:pt x="237770" y="123907"/>
                        <a:pt x="234373" y="123907"/>
                      </a:cubicBezTo>
                      <a:cubicBezTo>
                        <a:pt x="230976" y="123907"/>
                        <a:pt x="228550" y="120574"/>
                        <a:pt x="228550" y="116684"/>
                      </a:cubicBezTo>
                      <a:cubicBezTo>
                        <a:pt x="228550" y="112795"/>
                        <a:pt x="230976" y="109461"/>
                        <a:pt x="234373" y="109461"/>
                      </a:cubicBezTo>
                      <a:close/>
                      <a:moveTo>
                        <a:pt x="215448" y="109461"/>
                      </a:moveTo>
                      <a:cubicBezTo>
                        <a:pt x="218845" y="109461"/>
                        <a:pt x="221757" y="112795"/>
                        <a:pt x="221757" y="116684"/>
                      </a:cubicBezTo>
                      <a:cubicBezTo>
                        <a:pt x="221757" y="120574"/>
                        <a:pt x="218845" y="123907"/>
                        <a:pt x="215448" y="123907"/>
                      </a:cubicBezTo>
                      <a:cubicBezTo>
                        <a:pt x="212052" y="123907"/>
                        <a:pt x="209140" y="120574"/>
                        <a:pt x="209140" y="116684"/>
                      </a:cubicBezTo>
                      <a:cubicBezTo>
                        <a:pt x="209140" y="112795"/>
                        <a:pt x="212052" y="109461"/>
                        <a:pt x="215448" y="109461"/>
                      </a:cubicBezTo>
                      <a:close/>
                      <a:moveTo>
                        <a:pt x="1114605" y="87791"/>
                      </a:moveTo>
                      <a:cubicBezTo>
                        <a:pt x="1118002" y="87791"/>
                        <a:pt x="1120913" y="90569"/>
                        <a:pt x="1120913" y="94459"/>
                      </a:cubicBezTo>
                      <a:cubicBezTo>
                        <a:pt x="1120913" y="98348"/>
                        <a:pt x="1118002" y="101682"/>
                        <a:pt x="1114605" y="101682"/>
                      </a:cubicBezTo>
                      <a:cubicBezTo>
                        <a:pt x="1111208" y="101682"/>
                        <a:pt x="1108297" y="98348"/>
                        <a:pt x="1108297" y="94459"/>
                      </a:cubicBezTo>
                      <a:cubicBezTo>
                        <a:pt x="1108297" y="90569"/>
                        <a:pt x="1111208" y="87791"/>
                        <a:pt x="1114605" y="87791"/>
                      </a:cubicBezTo>
                      <a:close/>
                      <a:moveTo>
                        <a:pt x="731748" y="87791"/>
                      </a:moveTo>
                      <a:cubicBezTo>
                        <a:pt x="735144" y="87791"/>
                        <a:pt x="738056" y="90569"/>
                        <a:pt x="738056" y="94459"/>
                      </a:cubicBezTo>
                      <a:cubicBezTo>
                        <a:pt x="738056" y="98348"/>
                        <a:pt x="735144" y="101682"/>
                        <a:pt x="731748" y="101682"/>
                      </a:cubicBezTo>
                      <a:cubicBezTo>
                        <a:pt x="728351" y="101682"/>
                        <a:pt x="725925" y="98348"/>
                        <a:pt x="725925" y="94459"/>
                      </a:cubicBezTo>
                      <a:cubicBezTo>
                        <a:pt x="725925" y="90569"/>
                        <a:pt x="728351" y="87791"/>
                        <a:pt x="731748" y="87791"/>
                      </a:cubicBezTo>
                      <a:close/>
                      <a:moveTo>
                        <a:pt x="712823" y="87791"/>
                      </a:moveTo>
                      <a:cubicBezTo>
                        <a:pt x="716220" y="87791"/>
                        <a:pt x="719131" y="90569"/>
                        <a:pt x="719131" y="94459"/>
                      </a:cubicBezTo>
                      <a:cubicBezTo>
                        <a:pt x="719131" y="98348"/>
                        <a:pt x="716220" y="101682"/>
                        <a:pt x="712823" y="101682"/>
                      </a:cubicBezTo>
                      <a:cubicBezTo>
                        <a:pt x="709427" y="101682"/>
                        <a:pt x="706515" y="98348"/>
                        <a:pt x="706515" y="94459"/>
                      </a:cubicBezTo>
                      <a:cubicBezTo>
                        <a:pt x="706515" y="90569"/>
                        <a:pt x="709427" y="87791"/>
                        <a:pt x="712823" y="87791"/>
                      </a:cubicBezTo>
                      <a:close/>
                      <a:moveTo>
                        <a:pt x="693413" y="87791"/>
                      </a:moveTo>
                      <a:cubicBezTo>
                        <a:pt x="697295" y="87791"/>
                        <a:pt x="699722" y="90569"/>
                        <a:pt x="699722" y="94459"/>
                      </a:cubicBezTo>
                      <a:cubicBezTo>
                        <a:pt x="699722" y="98348"/>
                        <a:pt x="697295" y="101682"/>
                        <a:pt x="693413" y="101682"/>
                      </a:cubicBezTo>
                      <a:cubicBezTo>
                        <a:pt x="690017" y="101682"/>
                        <a:pt x="687591" y="98348"/>
                        <a:pt x="687591" y="94459"/>
                      </a:cubicBezTo>
                      <a:cubicBezTo>
                        <a:pt x="687591" y="90569"/>
                        <a:pt x="690017" y="87791"/>
                        <a:pt x="693413" y="87791"/>
                      </a:cubicBezTo>
                      <a:close/>
                      <a:moveTo>
                        <a:pt x="674489" y="87791"/>
                      </a:moveTo>
                      <a:cubicBezTo>
                        <a:pt x="677886" y="87791"/>
                        <a:pt x="680797" y="90569"/>
                        <a:pt x="680797" y="94459"/>
                      </a:cubicBezTo>
                      <a:cubicBezTo>
                        <a:pt x="680797" y="98348"/>
                        <a:pt x="677886" y="101682"/>
                        <a:pt x="674489" y="101682"/>
                      </a:cubicBezTo>
                      <a:cubicBezTo>
                        <a:pt x="671092" y="101682"/>
                        <a:pt x="668181" y="98348"/>
                        <a:pt x="668181" y="94459"/>
                      </a:cubicBezTo>
                      <a:cubicBezTo>
                        <a:pt x="668181" y="90569"/>
                        <a:pt x="671092" y="87791"/>
                        <a:pt x="674489" y="87791"/>
                      </a:cubicBezTo>
                      <a:close/>
                      <a:moveTo>
                        <a:pt x="655564" y="87791"/>
                      </a:moveTo>
                      <a:cubicBezTo>
                        <a:pt x="658961" y="87791"/>
                        <a:pt x="661387" y="90569"/>
                        <a:pt x="661387" y="94459"/>
                      </a:cubicBezTo>
                      <a:cubicBezTo>
                        <a:pt x="661387" y="98348"/>
                        <a:pt x="658961" y="101682"/>
                        <a:pt x="655564" y="101682"/>
                      </a:cubicBezTo>
                      <a:cubicBezTo>
                        <a:pt x="652168" y="101682"/>
                        <a:pt x="649256" y="98348"/>
                        <a:pt x="649256" y="94459"/>
                      </a:cubicBezTo>
                      <a:cubicBezTo>
                        <a:pt x="649256" y="90569"/>
                        <a:pt x="652168" y="87791"/>
                        <a:pt x="655564" y="87791"/>
                      </a:cubicBezTo>
                      <a:close/>
                      <a:moveTo>
                        <a:pt x="636155" y="87791"/>
                      </a:moveTo>
                      <a:cubicBezTo>
                        <a:pt x="639551" y="87791"/>
                        <a:pt x="642463" y="90569"/>
                        <a:pt x="642463" y="94459"/>
                      </a:cubicBezTo>
                      <a:cubicBezTo>
                        <a:pt x="642463" y="98348"/>
                        <a:pt x="639551" y="101682"/>
                        <a:pt x="636155" y="101682"/>
                      </a:cubicBezTo>
                      <a:cubicBezTo>
                        <a:pt x="632758" y="101682"/>
                        <a:pt x="629847" y="98348"/>
                        <a:pt x="629847" y="94459"/>
                      </a:cubicBezTo>
                      <a:cubicBezTo>
                        <a:pt x="629847" y="90569"/>
                        <a:pt x="632758" y="87791"/>
                        <a:pt x="636155" y="87791"/>
                      </a:cubicBezTo>
                      <a:close/>
                      <a:moveTo>
                        <a:pt x="617230" y="87791"/>
                      </a:moveTo>
                      <a:cubicBezTo>
                        <a:pt x="620627" y="87791"/>
                        <a:pt x="623538" y="90569"/>
                        <a:pt x="623538" y="94459"/>
                      </a:cubicBezTo>
                      <a:cubicBezTo>
                        <a:pt x="623538" y="98348"/>
                        <a:pt x="620627" y="101682"/>
                        <a:pt x="617230" y="101682"/>
                      </a:cubicBezTo>
                      <a:cubicBezTo>
                        <a:pt x="613833" y="101682"/>
                        <a:pt x="610922" y="98348"/>
                        <a:pt x="610922" y="94459"/>
                      </a:cubicBezTo>
                      <a:cubicBezTo>
                        <a:pt x="610922" y="90569"/>
                        <a:pt x="613833" y="87791"/>
                        <a:pt x="617230" y="87791"/>
                      </a:cubicBezTo>
                      <a:close/>
                      <a:moveTo>
                        <a:pt x="597820" y="87791"/>
                      </a:moveTo>
                      <a:cubicBezTo>
                        <a:pt x="601217" y="87791"/>
                        <a:pt x="604129" y="90569"/>
                        <a:pt x="604129" y="94459"/>
                      </a:cubicBezTo>
                      <a:cubicBezTo>
                        <a:pt x="604129" y="98348"/>
                        <a:pt x="601217" y="101682"/>
                        <a:pt x="597820" y="101682"/>
                      </a:cubicBezTo>
                      <a:cubicBezTo>
                        <a:pt x="594424" y="101682"/>
                        <a:pt x="591998" y="98348"/>
                        <a:pt x="591998" y="94459"/>
                      </a:cubicBezTo>
                      <a:cubicBezTo>
                        <a:pt x="591998" y="90569"/>
                        <a:pt x="594424" y="87791"/>
                        <a:pt x="597820" y="87791"/>
                      </a:cubicBezTo>
                      <a:close/>
                      <a:moveTo>
                        <a:pt x="578896" y="87791"/>
                      </a:moveTo>
                      <a:cubicBezTo>
                        <a:pt x="582293" y="87791"/>
                        <a:pt x="585204" y="90569"/>
                        <a:pt x="585204" y="94459"/>
                      </a:cubicBezTo>
                      <a:cubicBezTo>
                        <a:pt x="585204" y="98348"/>
                        <a:pt x="582293" y="101682"/>
                        <a:pt x="578896" y="101682"/>
                      </a:cubicBezTo>
                      <a:cubicBezTo>
                        <a:pt x="575499" y="101682"/>
                        <a:pt x="572588" y="98348"/>
                        <a:pt x="572588" y="94459"/>
                      </a:cubicBezTo>
                      <a:cubicBezTo>
                        <a:pt x="572588" y="90569"/>
                        <a:pt x="575499" y="87791"/>
                        <a:pt x="578896" y="87791"/>
                      </a:cubicBezTo>
                      <a:close/>
                      <a:moveTo>
                        <a:pt x="559486" y="87791"/>
                      </a:moveTo>
                      <a:cubicBezTo>
                        <a:pt x="563368" y="87791"/>
                        <a:pt x="565794" y="90569"/>
                        <a:pt x="565794" y="94459"/>
                      </a:cubicBezTo>
                      <a:cubicBezTo>
                        <a:pt x="565794" y="98348"/>
                        <a:pt x="563368" y="101682"/>
                        <a:pt x="559486" y="101682"/>
                      </a:cubicBezTo>
                      <a:cubicBezTo>
                        <a:pt x="556089" y="101682"/>
                        <a:pt x="553663" y="98348"/>
                        <a:pt x="553663" y="94459"/>
                      </a:cubicBezTo>
                      <a:cubicBezTo>
                        <a:pt x="553663" y="90569"/>
                        <a:pt x="556089" y="87791"/>
                        <a:pt x="559486" y="87791"/>
                      </a:cubicBezTo>
                      <a:close/>
                      <a:moveTo>
                        <a:pt x="540562" y="87791"/>
                      </a:moveTo>
                      <a:cubicBezTo>
                        <a:pt x="543958" y="87791"/>
                        <a:pt x="546870" y="90569"/>
                        <a:pt x="546870" y="94459"/>
                      </a:cubicBezTo>
                      <a:cubicBezTo>
                        <a:pt x="546870" y="98348"/>
                        <a:pt x="543958" y="101682"/>
                        <a:pt x="540562" y="101682"/>
                      </a:cubicBezTo>
                      <a:cubicBezTo>
                        <a:pt x="537165" y="101682"/>
                        <a:pt x="534254" y="98348"/>
                        <a:pt x="534254" y="94459"/>
                      </a:cubicBezTo>
                      <a:cubicBezTo>
                        <a:pt x="534254" y="90569"/>
                        <a:pt x="537165" y="87791"/>
                        <a:pt x="540562" y="87791"/>
                      </a:cubicBezTo>
                      <a:close/>
                      <a:moveTo>
                        <a:pt x="426044" y="87791"/>
                      </a:moveTo>
                      <a:cubicBezTo>
                        <a:pt x="429441" y="87791"/>
                        <a:pt x="431867" y="90569"/>
                        <a:pt x="431867" y="94459"/>
                      </a:cubicBezTo>
                      <a:cubicBezTo>
                        <a:pt x="431867" y="98348"/>
                        <a:pt x="429441" y="101682"/>
                        <a:pt x="426044" y="101682"/>
                      </a:cubicBezTo>
                      <a:cubicBezTo>
                        <a:pt x="422647" y="101682"/>
                        <a:pt x="419736" y="98348"/>
                        <a:pt x="419736" y="94459"/>
                      </a:cubicBezTo>
                      <a:cubicBezTo>
                        <a:pt x="419736" y="90569"/>
                        <a:pt x="422647" y="87791"/>
                        <a:pt x="426044" y="87791"/>
                      </a:cubicBezTo>
                      <a:close/>
                      <a:moveTo>
                        <a:pt x="406634" y="87791"/>
                      </a:moveTo>
                      <a:cubicBezTo>
                        <a:pt x="410031" y="87791"/>
                        <a:pt x="412943" y="90569"/>
                        <a:pt x="412943" y="94459"/>
                      </a:cubicBezTo>
                      <a:cubicBezTo>
                        <a:pt x="412943" y="98348"/>
                        <a:pt x="410031" y="101682"/>
                        <a:pt x="406634" y="101682"/>
                      </a:cubicBezTo>
                      <a:cubicBezTo>
                        <a:pt x="403238" y="101682"/>
                        <a:pt x="400326" y="98348"/>
                        <a:pt x="400326" y="94459"/>
                      </a:cubicBezTo>
                      <a:cubicBezTo>
                        <a:pt x="400326" y="90569"/>
                        <a:pt x="403238" y="87791"/>
                        <a:pt x="406634" y="87791"/>
                      </a:cubicBezTo>
                      <a:close/>
                      <a:moveTo>
                        <a:pt x="387710" y="87791"/>
                      </a:moveTo>
                      <a:cubicBezTo>
                        <a:pt x="391107" y="87791"/>
                        <a:pt x="393533" y="90569"/>
                        <a:pt x="393533" y="94459"/>
                      </a:cubicBezTo>
                      <a:cubicBezTo>
                        <a:pt x="393533" y="98348"/>
                        <a:pt x="391107" y="101682"/>
                        <a:pt x="387710" y="101682"/>
                      </a:cubicBezTo>
                      <a:cubicBezTo>
                        <a:pt x="384313" y="101682"/>
                        <a:pt x="381402" y="98348"/>
                        <a:pt x="381402" y="94459"/>
                      </a:cubicBezTo>
                      <a:cubicBezTo>
                        <a:pt x="381402" y="90569"/>
                        <a:pt x="384313" y="87791"/>
                        <a:pt x="387710" y="87791"/>
                      </a:cubicBezTo>
                      <a:close/>
                      <a:moveTo>
                        <a:pt x="349376" y="87791"/>
                      </a:moveTo>
                      <a:cubicBezTo>
                        <a:pt x="352772" y="87791"/>
                        <a:pt x="355684" y="90569"/>
                        <a:pt x="355684" y="94459"/>
                      </a:cubicBezTo>
                      <a:cubicBezTo>
                        <a:pt x="355684" y="98348"/>
                        <a:pt x="352772" y="101682"/>
                        <a:pt x="349376" y="101682"/>
                      </a:cubicBezTo>
                      <a:cubicBezTo>
                        <a:pt x="345979" y="101682"/>
                        <a:pt x="343068" y="98348"/>
                        <a:pt x="343068" y="94459"/>
                      </a:cubicBezTo>
                      <a:cubicBezTo>
                        <a:pt x="343068" y="90569"/>
                        <a:pt x="345979" y="87791"/>
                        <a:pt x="349376" y="87791"/>
                      </a:cubicBezTo>
                      <a:close/>
                      <a:moveTo>
                        <a:pt x="329966" y="87791"/>
                      </a:moveTo>
                      <a:cubicBezTo>
                        <a:pt x="333363" y="87791"/>
                        <a:pt x="336274" y="90569"/>
                        <a:pt x="336274" y="94459"/>
                      </a:cubicBezTo>
                      <a:cubicBezTo>
                        <a:pt x="336274" y="98348"/>
                        <a:pt x="333363" y="101682"/>
                        <a:pt x="329966" y="101682"/>
                      </a:cubicBezTo>
                      <a:cubicBezTo>
                        <a:pt x="326569" y="101682"/>
                        <a:pt x="324143" y="98348"/>
                        <a:pt x="324143" y="94459"/>
                      </a:cubicBezTo>
                      <a:cubicBezTo>
                        <a:pt x="324143" y="90569"/>
                        <a:pt x="326569" y="87791"/>
                        <a:pt x="329966" y="87791"/>
                      </a:cubicBezTo>
                      <a:close/>
                      <a:moveTo>
                        <a:pt x="311041" y="87791"/>
                      </a:moveTo>
                      <a:cubicBezTo>
                        <a:pt x="314438" y="87791"/>
                        <a:pt x="317350" y="90569"/>
                        <a:pt x="317350" y="94459"/>
                      </a:cubicBezTo>
                      <a:cubicBezTo>
                        <a:pt x="317350" y="98348"/>
                        <a:pt x="314438" y="101682"/>
                        <a:pt x="311041" y="101682"/>
                      </a:cubicBezTo>
                      <a:cubicBezTo>
                        <a:pt x="307645" y="101682"/>
                        <a:pt x="304733" y="98348"/>
                        <a:pt x="304733" y="94459"/>
                      </a:cubicBezTo>
                      <a:cubicBezTo>
                        <a:pt x="304733" y="90569"/>
                        <a:pt x="307645" y="87791"/>
                        <a:pt x="311041" y="87791"/>
                      </a:cubicBezTo>
                      <a:close/>
                      <a:moveTo>
                        <a:pt x="292117" y="87791"/>
                      </a:moveTo>
                      <a:cubicBezTo>
                        <a:pt x="295514" y="87791"/>
                        <a:pt x="297940" y="90569"/>
                        <a:pt x="297940" y="94459"/>
                      </a:cubicBezTo>
                      <a:cubicBezTo>
                        <a:pt x="297940" y="98348"/>
                        <a:pt x="295514" y="101682"/>
                        <a:pt x="292117" y="101682"/>
                      </a:cubicBezTo>
                      <a:cubicBezTo>
                        <a:pt x="288720" y="101682"/>
                        <a:pt x="285809" y="98348"/>
                        <a:pt x="285809" y="94459"/>
                      </a:cubicBezTo>
                      <a:cubicBezTo>
                        <a:pt x="285809" y="90569"/>
                        <a:pt x="288720" y="87791"/>
                        <a:pt x="292117" y="87791"/>
                      </a:cubicBezTo>
                      <a:close/>
                      <a:moveTo>
                        <a:pt x="253783" y="87791"/>
                      </a:moveTo>
                      <a:cubicBezTo>
                        <a:pt x="257179" y="87791"/>
                        <a:pt x="259606" y="90569"/>
                        <a:pt x="259606" y="94459"/>
                      </a:cubicBezTo>
                      <a:cubicBezTo>
                        <a:pt x="259606" y="98348"/>
                        <a:pt x="257179" y="101682"/>
                        <a:pt x="253783" y="101682"/>
                      </a:cubicBezTo>
                      <a:cubicBezTo>
                        <a:pt x="250386" y="101682"/>
                        <a:pt x="247475" y="98348"/>
                        <a:pt x="247475" y="94459"/>
                      </a:cubicBezTo>
                      <a:cubicBezTo>
                        <a:pt x="247475" y="90569"/>
                        <a:pt x="250386" y="87791"/>
                        <a:pt x="253783" y="87791"/>
                      </a:cubicBezTo>
                      <a:close/>
                      <a:moveTo>
                        <a:pt x="904009" y="65565"/>
                      </a:moveTo>
                      <a:cubicBezTo>
                        <a:pt x="907406" y="65565"/>
                        <a:pt x="910317" y="68899"/>
                        <a:pt x="910317" y="72789"/>
                      </a:cubicBezTo>
                      <a:cubicBezTo>
                        <a:pt x="910317" y="76678"/>
                        <a:pt x="907406" y="80012"/>
                        <a:pt x="904009" y="80012"/>
                      </a:cubicBezTo>
                      <a:cubicBezTo>
                        <a:pt x="900613" y="80012"/>
                        <a:pt x="897701" y="76678"/>
                        <a:pt x="897701" y="72789"/>
                      </a:cubicBezTo>
                      <a:cubicBezTo>
                        <a:pt x="897701" y="68899"/>
                        <a:pt x="900613" y="65565"/>
                        <a:pt x="904009" y="65565"/>
                      </a:cubicBezTo>
                      <a:close/>
                      <a:moveTo>
                        <a:pt x="731748" y="65565"/>
                      </a:moveTo>
                      <a:cubicBezTo>
                        <a:pt x="735144" y="65565"/>
                        <a:pt x="738056" y="68899"/>
                        <a:pt x="738056" y="72789"/>
                      </a:cubicBezTo>
                      <a:cubicBezTo>
                        <a:pt x="738056" y="76678"/>
                        <a:pt x="735144" y="80012"/>
                        <a:pt x="731748" y="80012"/>
                      </a:cubicBezTo>
                      <a:cubicBezTo>
                        <a:pt x="728351" y="80012"/>
                        <a:pt x="725925" y="76678"/>
                        <a:pt x="725925" y="72789"/>
                      </a:cubicBezTo>
                      <a:cubicBezTo>
                        <a:pt x="725925" y="68899"/>
                        <a:pt x="728351" y="65565"/>
                        <a:pt x="731748" y="65565"/>
                      </a:cubicBezTo>
                      <a:close/>
                      <a:moveTo>
                        <a:pt x="712823" y="65565"/>
                      </a:moveTo>
                      <a:cubicBezTo>
                        <a:pt x="716220" y="65565"/>
                        <a:pt x="719131" y="68899"/>
                        <a:pt x="719131" y="72789"/>
                      </a:cubicBezTo>
                      <a:cubicBezTo>
                        <a:pt x="719131" y="76678"/>
                        <a:pt x="716220" y="80012"/>
                        <a:pt x="712823" y="80012"/>
                      </a:cubicBezTo>
                      <a:cubicBezTo>
                        <a:pt x="709427" y="80012"/>
                        <a:pt x="706515" y="76678"/>
                        <a:pt x="706515" y="72789"/>
                      </a:cubicBezTo>
                      <a:cubicBezTo>
                        <a:pt x="706515" y="68899"/>
                        <a:pt x="709427" y="65565"/>
                        <a:pt x="712823" y="65565"/>
                      </a:cubicBezTo>
                      <a:close/>
                      <a:moveTo>
                        <a:pt x="693413" y="65565"/>
                      </a:moveTo>
                      <a:cubicBezTo>
                        <a:pt x="697295" y="65565"/>
                        <a:pt x="699722" y="68899"/>
                        <a:pt x="699722" y="72789"/>
                      </a:cubicBezTo>
                      <a:cubicBezTo>
                        <a:pt x="699722" y="76678"/>
                        <a:pt x="697295" y="80012"/>
                        <a:pt x="693413" y="80012"/>
                      </a:cubicBezTo>
                      <a:cubicBezTo>
                        <a:pt x="690017" y="80012"/>
                        <a:pt x="687591" y="76678"/>
                        <a:pt x="687591" y="72789"/>
                      </a:cubicBezTo>
                      <a:cubicBezTo>
                        <a:pt x="687591" y="68899"/>
                        <a:pt x="690017" y="65565"/>
                        <a:pt x="693413" y="65565"/>
                      </a:cubicBezTo>
                      <a:close/>
                      <a:moveTo>
                        <a:pt x="674489" y="65565"/>
                      </a:moveTo>
                      <a:cubicBezTo>
                        <a:pt x="677886" y="65565"/>
                        <a:pt x="680797" y="68899"/>
                        <a:pt x="680797" y="72789"/>
                      </a:cubicBezTo>
                      <a:cubicBezTo>
                        <a:pt x="680797" y="76678"/>
                        <a:pt x="677886" y="80012"/>
                        <a:pt x="674489" y="80012"/>
                      </a:cubicBezTo>
                      <a:cubicBezTo>
                        <a:pt x="671092" y="80012"/>
                        <a:pt x="668181" y="76678"/>
                        <a:pt x="668181" y="72789"/>
                      </a:cubicBezTo>
                      <a:cubicBezTo>
                        <a:pt x="668181" y="68899"/>
                        <a:pt x="671092" y="65565"/>
                        <a:pt x="674489" y="65565"/>
                      </a:cubicBezTo>
                      <a:close/>
                      <a:moveTo>
                        <a:pt x="655564" y="65565"/>
                      </a:moveTo>
                      <a:cubicBezTo>
                        <a:pt x="658961" y="65565"/>
                        <a:pt x="661387" y="68899"/>
                        <a:pt x="661387" y="72789"/>
                      </a:cubicBezTo>
                      <a:cubicBezTo>
                        <a:pt x="661387" y="76678"/>
                        <a:pt x="658961" y="80012"/>
                        <a:pt x="655564" y="80012"/>
                      </a:cubicBezTo>
                      <a:cubicBezTo>
                        <a:pt x="652168" y="80012"/>
                        <a:pt x="649256" y="76678"/>
                        <a:pt x="649256" y="72789"/>
                      </a:cubicBezTo>
                      <a:cubicBezTo>
                        <a:pt x="649256" y="68899"/>
                        <a:pt x="652168" y="65565"/>
                        <a:pt x="655564" y="65565"/>
                      </a:cubicBezTo>
                      <a:close/>
                      <a:moveTo>
                        <a:pt x="636155" y="65565"/>
                      </a:moveTo>
                      <a:cubicBezTo>
                        <a:pt x="639551" y="65565"/>
                        <a:pt x="642463" y="68899"/>
                        <a:pt x="642463" y="72789"/>
                      </a:cubicBezTo>
                      <a:cubicBezTo>
                        <a:pt x="642463" y="76678"/>
                        <a:pt x="639551" y="80012"/>
                        <a:pt x="636155" y="80012"/>
                      </a:cubicBezTo>
                      <a:cubicBezTo>
                        <a:pt x="632758" y="80012"/>
                        <a:pt x="629847" y="76678"/>
                        <a:pt x="629847" y="72789"/>
                      </a:cubicBezTo>
                      <a:cubicBezTo>
                        <a:pt x="629847" y="68899"/>
                        <a:pt x="632758" y="65565"/>
                        <a:pt x="636155" y="65565"/>
                      </a:cubicBezTo>
                      <a:close/>
                      <a:moveTo>
                        <a:pt x="617230" y="65565"/>
                      </a:moveTo>
                      <a:cubicBezTo>
                        <a:pt x="620627" y="65565"/>
                        <a:pt x="623538" y="68899"/>
                        <a:pt x="623538" y="72789"/>
                      </a:cubicBezTo>
                      <a:cubicBezTo>
                        <a:pt x="623538" y="76678"/>
                        <a:pt x="620627" y="80012"/>
                        <a:pt x="617230" y="80012"/>
                      </a:cubicBezTo>
                      <a:cubicBezTo>
                        <a:pt x="613833" y="80012"/>
                        <a:pt x="610922" y="76678"/>
                        <a:pt x="610922" y="72789"/>
                      </a:cubicBezTo>
                      <a:cubicBezTo>
                        <a:pt x="610922" y="68899"/>
                        <a:pt x="613833" y="65565"/>
                        <a:pt x="617230" y="65565"/>
                      </a:cubicBezTo>
                      <a:close/>
                      <a:moveTo>
                        <a:pt x="597820" y="65565"/>
                      </a:moveTo>
                      <a:cubicBezTo>
                        <a:pt x="601217" y="65565"/>
                        <a:pt x="604129" y="68899"/>
                        <a:pt x="604129" y="72789"/>
                      </a:cubicBezTo>
                      <a:cubicBezTo>
                        <a:pt x="604129" y="76678"/>
                        <a:pt x="601217" y="80012"/>
                        <a:pt x="597820" y="80012"/>
                      </a:cubicBezTo>
                      <a:cubicBezTo>
                        <a:pt x="594424" y="80012"/>
                        <a:pt x="591998" y="76678"/>
                        <a:pt x="591998" y="72789"/>
                      </a:cubicBezTo>
                      <a:cubicBezTo>
                        <a:pt x="591998" y="68899"/>
                        <a:pt x="594424" y="65565"/>
                        <a:pt x="597820" y="65565"/>
                      </a:cubicBezTo>
                      <a:close/>
                      <a:moveTo>
                        <a:pt x="578896" y="65565"/>
                      </a:moveTo>
                      <a:cubicBezTo>
                        <a:pt x="582293" y="65565"/>
                        <a:pt x="585204" y="68899"/>
                        <a:pt x="585204" y="72789"/>
                      </a:cubicBezTo>
                      <a:cubicBezTo>
                        <a:pt x="585204" y="76678"/>
                        <a:pt x="582293" y="80012"/>
                        <a:pt x="578896" y="80012"/>
                      </a:cubicBezTo>
                      <a:cubicBezTo>
                        <a:pt x="575499" y="80012"/>
                        <a:pt x="572588" y="76678"/>
                        <a:pt x="572588" y="72789"/>
                      </a:cubicBezTo>
                      <a:cubicBezTo>
                        <a:pt x="572588" y="68899"/>
                        <a:pt x="575499" y="65565"/>
                        <a:pt x="578896" y="65565"/>
                      </a:cubicBezTo>
                      <a:close/>
                      <a:moveTo>
                        <a:pt x="559486" y="65565"/>
                      </a:moveTo>
                      <a:cubicBezTo>
                        <a:pt x="563368" y="65565"/>
                        <a:pt x="565794" y="68899"/>
                        <a:pt x="565794" y="72789"/>
                      </a:cubicBezTo>
                      <a:cubicBezTo>
                        <a:pt x="565794" y="76678"/>
                        <a:pt x="563368" y="80012"/>
                        <a:pt x="559486" y="80012"/>
                      </a:cubicBezTo>
                      <a:cubicBezTo>
                        <a:pt x="556089" y="80012"/>
                        <a:pt x="553663" y="76678"/>
                        <a:pt x="553663" y="72789"/>
                      </a:cubicBezTo>
                      <a:cubicBezTo>
                        <a:pt x="553663" y="68899"/>
                        <a:pt x="556089" y="65565"/>
                        <a:pt x="559486" y="65565"/>
                      </a:cubicBezTo>
                      <a:close/>
                      <a:moveTo>
                        <a:pt x="540562" y="65565"/>
                      </a:moveTo>
                      <a:cubicBezTo>
                        <a:pt x="543958" y="65565"/>
                        <a:pt x="546870" y="68899"/>
                        <a:pt x="546870" y="72789"/>
                      </a:cubicBezTo>
                      <a:cubicBezTo>
                        <a:pt x="546870" y="76678"/>
                        <a:pt x="543958" y="80012"/>
                        <a:pt x="540562" y="80012"/>
                      </a:cubicBezTo>
                      <a:cubicBezTo>
                        <a:pt x="537165" y="80012"/>
                        <a:pt x="534254" y="76678"/>
                        <a:pt x="534254" y="72789"/>
                      </a:cubicBezTo>
                      <a:cubicBezTo>
                        <a:pt x="534254" y="68899"/>
                        <a:pt x="537165" y="65565"/>
                        <a:pt x="540562" y="65565"/>
                      </a:cubicBezTo>
                      <a:close/>
                      <a:moveTo>
                        <a:pt x="521637" y="65565"/>
                      </a:moveTo>
                      <a:cubicBezTo>
                        <a:pt x="525034" y="65565"/>
                        <a:pt x="527460" y="68899"/>
                        <a:pt x="527460" y="72789"/>
                      </a:cubicBezTo>
                      <a:cubicBezTo>
                        <a:pt x="527460" y="76678"/>
                        <a:pt x="525034" y="80012"/>
                        <a:pt x="521637" y="80012"/>
                      </a:cubicBezTo>
                      <a:cubicBezTo>
                        <a:pt x="518241" y="80012"/>
                        <a:pt x="515329" y="76678"/>
                        <a:pt x="515329" y="72789"/>
                      </a:cubicBezTo>
                      <a:cubicBezTo>
                        <a:pt x="515329" y="68899"/>
                        <a:pt x="518241" y="65565"/>
                        <a:pt x="521637" y="65565"/>
                      </a:cubicBezTo>
                      <a:close/>
                      <a:moveTo>
                        <a:pt x="502227" y="65565"/>
                      </a:moveTo>
                      <a:cubicBezTo>
                        <a:pt x="505624" y="65565"/>
                        <a:pt x="508536" y="68899"/>
                        <a:pt x="508536" y="72789"/>
                      </a:cubicBezTo>
                      <a:cubicBezTo>
                        <a:pt x="508536" y="76678"/>
                        <a:pt x="505624" y="80012"/>
                        <a:pt x="502227" y="80012"/>
                      </a:cubicBezTo>
                      <a:cubicBezTo>
                        <a:pt x="498831" y="80012"/>
                        <a:pt x="495919" y="76678"/>
                        <a:pt x="495919" y="72789"/>
                      </a:cubicBezTo>
                      <a:cubicBezTo>
                        <a:pt x="495919" y="68899"/>
                        <a:pt x="498831" y="65565"/>
                        <a:pt x="502227" y="65565"/>
                      </a:cubicBezTo>
                      <a:close/>
                      <a:moveTo>
                        <a:pt x="483303" y="65565"/>
                      </a:moveTo>
                      <a:cubicBezTo>
                        <a:pt x="486700" y="65565"/>
                        <a:pt x="489611" y="68899"/>
                        <a:pt x="489611" y="72789"/>
                      </a:cubicBezTo>
                      <a:cubicBezTo>
                        <a:pt x="489611" y="76678"/>
                        <a:pt x="486700" y="80012"/>
                        <a:pt x="483303" y="80012"/>
                      </a:cubicBezTo>
                      <a:cubicBezTo>
                        <a:pt x="479906" y="80012"/>
                        <a:pt x="476995" y="76678"/>
                        <a:pt x="476995" y="72789"/>
                      </a:cubicBezTo>
                      <a:cubicBezTo>
                        <a:pt x="476995" y="68899"/>
                        <a:pt x="479906" y="65565"/>
                        <a:pt x="483303" y="65565"/>
                      </a:cubicBezTo>
                      <a:close/>
                      <a:moveTo>
                        <a:pt x="426044" y="65565"/>
                      </a:moveTo>
                      <a:cubicBezTo>
                        <a:pt x="429441" y="65565"/>
                        <a:pt x="431867" y="68899"/>
                        <a:pt x="431867" y="72789"/>
                      </a:cubicBezTo>
                      <a:cubicBezTo>
                        <a:pt x="431867" y="76678"/>
                        <a:pt x="429441" y="80012"/>
                        <a:pt x="426044" y="80012"/>
                      </a:cubicBezTo>
                      <a:cubicBezTo>
                        <a:pt x="422162" y="80012"/>
                        <a:pt x="419736" y="76678"/>
                        <a:pt x="419736" y="72789"/>
                      </a:cubicBezTo>
                      <a:cubicBezTo>
                        <a:pt x="419736" y="68899"/>
                        <a:pt x="422162" y="65565"/>
                        <a:pt x="426044" y="65565"/>
                      </a:cubicBezTo>
                      <a:close/>
                      <a:moveTo>
                        <a:pt x="406634" y="65565"/>
                      </a:moveTo>
                      <a:cubicBezTo>
                        <a:pt x="410031" y="65565"/>
                        <a:pt x="412943" y="68899"/>
                        <a:pt x="412943" y="72789"/>
                      </a:cubicBezTo>
                      <a:cubicBezTo>
                        <a:pt x="412943" y="76678"/>
                        <a:pt x="410031" y="80012"/>
                        <a:pt x="406634" y="80012"/>
                      </a:cubicBezTo>
                      <a:cubicBezTo>
                        <a:pt x="403238" y="80012"/>
                        <a:pt x="400326" y="76678"/>
                        <a:pt x="400326" y="72789"/>
                      </a:cubicBezTo>
                      <a:cubicBezTo>
                        <a:pt x="400326" y="68899"/>
                        <a:pt x="403238" y="65565"/>
                        <a:pt x="406634" y="65565"/>
                      </a:cubicBezTo>
                      <a:close/>
                      <a:moveTo>
                        <a:pt x="387710" y="65565"/>
                      </a:moveTo>
                      <a:cubicBezTo>
                        <a:pt x="391107" y="65565"/>
                        <a:pt x="393533" y="68899"/>
                        <a:pt x="393533" y="72789"/>
                      </a:cubicBezTo>
                      <a:cubicBezTo>
                        <a:pt x="393533" y="76678"/>
                        <a:pt x="391107" y="80012"/>
                        <a:pt x="387710" y="80012"/>
                      </a:cubicBezTo>
                      <a:cubicBezTo>
                        <a:pt x="384313" y="80012"/>
                        <a:pt x="381402" y="76678"/>
                        <a:pt x="381402" y="72789"/>
                      </a:cubicBezTo>
                      <a:cubicBezTo>
                        <a:pt x="381402" y="68899"/>
                        <a:pt x="384313" y="65565"/>
                        <a:pt x="387710" y="65565"/>
                      </a:cubicBezTo>
                      <a:close/>
                      <a:moveTo>
                        <a:pt x="349376" y="65565"/>
                      </a:moveTo>
                      <a:cubicBezTo>
                        <a:pt x="352772" y="65565"/>
                        <a:pt x="355684" y="68899"/>
                        <a:pt x="355684" y="72789"/>
                      </a:cubicBezTo>
                      <a:cubicBezTo>
                        <a:pt x="355684" y="76678"/>
                        <a:pt x="352772" y="80012"/>
                        <a:pt x="349376" y="80012"/>
                      </a:cubicBezTo>
                      <a:cubicBezTo>
                        <a:pt x="345979" y="80012"/>
                        <a:pt x="343068" y="76678"/>
                        <a:pt x="343068" y="72789"/>
                      </a:cubicBezTo>
                      <a:cubicBezTo>
                        <a:pt x="343068" y="68899"/>
                        <a:pt x="345979" y="65565"/>
                        <a:pt x="349376" y="65565"/>
                      </a:cubicBezTo>
                      <a:close/>
                      <a:moveTo>
                        <a:pt x="234373" y="65565"/>
                      </a:moveTo>
                      <a:cubicBezTo>
                        <a:pt x="237770" y="65565"/>
                        <a:pt x="240681" y="68899"/>
                        <a:pt x="240681" y="72789"/>
                      </a:cubicBezTo>
                      <a:cubicBezTo>
                        <a:pt x="240681" y="76678"/>
                        <a:pt x="237770" y="80012"/>
                        <a:pt x="234373" y="80012"/>
                      </a:cubicBezTo>
                      <a:cubicBezTo>
                        <a:pt x="230976" y="80012"/>
                        <a:pt x="228550" y="76678"/>
                        <a:pt x="228550" y="72789"/>
                      </a:cubicBezTo>
                      <a:cubicBezTo>
                        <a:pt x="228550" y="68899"/>
                        <a:pt x="230976" y="65565"/>
                        <a:pt x="234373" y="65565"/>
                      </a:cubicBezTo>
                      <a:close/>
                      <a:moveTo>
                        <a:pt x="311041" y="45007"/>
                      </a:moveTo>
                      <a:cubicBezTo>
                        <a:pt x="313953" y="45007"/>
                        <a:pt x="316379" y="47785"/>
                        <a:pt x="316379" y="51119"/>
                      </a:cubicBezTo>
                      <a:cubicBezTo>
                        <a:pt x="316379" y="53897"/>
                        <a:pt x="313953" y="56675"/>
                        <a:pt x="311041" y="56675"/>
                      </a:cubicBezTo>
                      <a:cubicBezTo>
                        <a:pt x="308130" y="56675"/>
                        <a:pt x="305704" y="53897"/>
                        <a:pt x="305704" y="51119"/>
                      </a:cubicBezTo>
                      <a:cubicBezTo>
                        <a:pt x="305704" y="47785"/>
                        <a:pt x="308130" y="45007"/>
                        <a:pt x="311041" y="45007"/>
                      </a:cubicBezTo>
                      <a:close/>
                      <a:moveTo>
                        <a:pt x="923419" y="43896"/>
                      </a:moveTo>
                      <a:cubicBezTo>
                        <a:pt x="926816" y="43896"/>
                        <a:pt x="929242" y="46674"/>
                        <a:pt x="929242" y="51119"/>
                      </a:cubicBezTo>
                      <a:cubicBezTo>
                        <a:pt x="929242" y="55008"/>
                        <a:pt x="926816" y="57786"/>
                        <a:pt x="923419" y="57786"/>
                      </a:cubicBezTo>
                      <a:cubicBezTo>
                        <a:pt x="920022" y="57786"/>
                        <a:pt x="917111" y="55008"/>
                        <a:pt x="917111" y="51119"/>
                      </a:cubicBezTo>
                      <a:cubicBezTo>
                        <a:pt x="917111" y="46674"/>
                        <a:pt x="920022" y="43896"/>
                        <a:pt x="923419" y="43896"/>
                      </a:cubicBezTo>
                      <a:close/>
                      <a:moveTo>
                        <a:pt x="904009" y="43896"/>
                      </a:moveTo>
                      <a:cubicBezTo>
                        <a:pt x="907406" y="43896"/>
                        <a:pt x="910317" y="46674"/>
                        <a:pt x="910317" y="51119"/>
                      </a:cubicBezTo>
                      <a:cubicBezTo>
                        <a:pt x="910317" y="55008"/>
                        <a:pt x="907406" y="57786"/>
                        <a:pt x="904009" y="57786"/>
                      </a:cubicBezTo>
                      <a:cubicBezTo>
                        <a:pt x="900613" y="57786"/>
                        <a:pt x="897701" y="55008"/>
                        <a:pt x="897701" y="51119"/>
                      </a:cubicBezTo>
                      <a:cubicBezTo>
                        <a:pt x="897701" y="46674"/>
                        <a:pt x="900613" y="43896"/>
                        <a:pt x="904009" y="43896"/>
                      </a:cubicBezTo>
                      <a:close/>
                      <a:moveTo>
                        <a:pt x="885085" y="43896"/>
                      </a:moveTo>
                      <a:cubicBezTo>
                        <a:pt x="888481" y="43896"/>
                        <a:pt x="890908" y="46674"/>
                        <a:pt x="890908" y="51119"/>
                      </a:cubicBezTo>
                      <a:cubicBezTo>
                        <a:pt x="890908" y="55008"/>
                        <a:pt x="888481" y="57786"/>
                        <a:pt x="885085" y="57786"/>
                      </a:cubicBezTo>
                      <a:cubicBezTo>
                        <a:pt x="881688" y="57786"/>
                        <a:pt x="878777" y="55008"/>
                        <a:pt x="878777" y="51119"/>
                      </a:cubicBezTo>
                      <a:cubicBezTo>
                        <a:pt x="878777" y="46674"/>
                        <a:pt x="881688" y="43896"/>
                        <a:pt x="885085" y="43896"/>
                      </a:cubicBezTo>
                      <a:close/>
                      <a:moveTo>
                        <a:pt x="712823" y="43896"/>
                      </a:moveTo>
                      <a:cubicBezTo>
                        <a:pt x="716220" y="43896"/>
                        <a:pt x="719131" y="46674"/>
                        <a:pt x="719131" y="51119"/>
                      </a:cubicBezTo>
                      <a:cubicBezTo>
                        <a:pt x="719131" y="55008"/>
                        <a:pt x="716220" y="57786"/>
                        <a:pt x="712823" y="57786"/>
                      </a:cubicBezTo>
                      <a:cubicBezTo>
                        <a:pt x="709427" y="57786"/>
                        <a:pt x="706515" y="55008"/>
                        <a:pt x="706515" y="51119"/>
                      </a:cubicBezTo>
                      <a:cubicBezTo>
                        <a:pt x="706515" y="46674"/>
                        <a:pt x="709427" y="43896"/>
                        <a:pt x="712823" y="43896"/>
                      </a:cubicBezTo>
                      <a:close/>
                      <a:moveTo>
                        <a:pt x="693413" y="43896"/>
                      </a:moveTo>
                      <a:cubicBezTo>
                        <a:pt x="697295" y="43896"/>
                        <a:pt x="699722" y="46674"/>
                        <a:pt x="699722" y="51119"/>
                      </a:cubicBezTo>
                      <a:cubicBezTo>
                        <a:pt x="699722" y="55008"/>
                        <a:pt x="697295" y="57786"/>
                        <a:pt x="693413" y="57786"/>
                      </a:cubicBezTo>
                      <a:cubicBezTo>
                        <a:pt x="690017" y="57786"/>
                        <a:pt x="687591" y="55008"/>
                        <a:pt x="687591" y="51119"/>
                      </a:cubicBezTo>
                      <a:cubicBezTo>
                        <a:pt x="687591" y="46674"/>
                        <a:pt x="690017" y="43896"/>
                        <a:pt x="693413" y="43896"/>
                      </a:cubicBezTo>
                      <a:close/>
                      <a:moveTo>
                        <a:pt x="674489" y="43896"/>
                      </a:moveTo>
                      <a:cubicBezTo>
                        <a:pt x="677886" y="43896"/>
                        <a:pt x="680797" y="46674"/>
                        <a:pt x="680797" y="51119"/>
                      </a:cubicBezTo>
                      <a:cubicBezTo>
                        <a:pt x="680797" y="55008"/>
                        <a:pt x="677886" y="57786"/>
                        <a:pt x="674489" y="57786"/>
                      </a:cubicBezTo>
                      <a:cubicBezTo>
                        <a:pt x="671092" y="57786"/>
                        <a:pt x="668181" y="55008"/>
                        <a:pt x="668181" y="51119"/>
                      </a:cubicBezTo>
                      <a:cubicBezTo>
                        <a:pt x="668181" y="46674"/>
                        <a:pt x="671092" y="43896"/>
                        <a:pt x="674489" y="43896"/>
                      </a:cubicBezTo>
                      <a:close/>
                      <a:moveTo>
                        <a:pt x="655564" y="43896"/>
                      </a:moveTo>
                      <a:cubicBezTo>
                        <a:pt x="658961" y="43896"/>
                        <a:pt x="661387" y="46674"/>
                        <a:pt x="661387" y="51119"/>
                      </a:cubicBezTo>
                      <a:cubicBezTo>
                        <a:pt x="661387" y="55008"/>
                        <a:pt x="658961" y="57786"/>
                        <a:pt x="655564" y="57786"/>
                      </a:cubicBezTo>
                      <a:cubicBezTo>
                        <a:pt x="652168" y="57786"/>
                        <a:pt x="649256" y="55008"/>
                        <a:pt x="649256" y="51119"/>
                      </a:cubicBezTo>
                      <a:cubicBezTo>
                        <a:pt x="649256" y="46674"/>
                        <a:pt x="652168" y="43896"/>
                        <a:pt x="655564" y="43896"/>
                      </a:cubicBezTo>
                      <a:close/>
                      <a:moveTo>
                        <a:pt x="636155" y="43896"/>
                      </a:moveTo>
                      <a:cubicBezTo>
                        <a:pt x="639551" y="43896"/>
                        <a:pt x="642463" y="46674"/>
                        <a:pt x="642463" y="51119"/>
                      </a:cubicBezTo>
                      <a:cubicBezTo>
                        <a:pt x="642463" y="55008"/>
                        <a:pt x="639551" y="57786"/>
                        <a:pt x="636155" y="57786"/>
                      </a:cubicBezTo>
                      <a:cubicBezTo>
                        <a:pt x="632758" y="57786"/>
                        <a:pt x="629847" y="55008"/>
                        <a:pt x="629847" y="51119"/>
                      </a:cubicBezTo>
                      <a:cubicBezTo>
                        <a:pt x="629847" y="46674"/>
                        <a:pt x="632758" y="43896"/>
                        <a:pt x="636155" y="43896"/>
                      </a:cubicBezTo>
                      <a:close/>
                      <a:moveTo>
                        <a:pt x="617230" y="43896"/>
                      </a:moveTo>
                      <a:cubicBezTo>
                        <a:pt x="620627" y="43896"/>
                        <a:pt x="623538" y="46674"/>
                        <a:pt x="623538" y="51119"/>
                      </a:cubicBezTo>
                      <a:cubicBezTo>
                        <a:pt x="623538" y="55008"/>
                        <a:pt x="620627" y="57786"/>
                        <a:pt x="617230" y="57786"/>
                      </a:cubicBezTo>
                      <a:cubicBezTo>
                        <a:pt x="613833" y="57786"/>
                        <a:pt x="610922" y="55008"/>
                        <a:pt x="610922" y="51119"/>
                      </a:cubicBezTo>
                      <a:cubicBezTo>
                        <a:pt x="610922" y="46674"/>
                        <a:pt x="613833" y="43896"/>
                        <a:pt x="617230" y="43896"/>
                      </a:cubicBezTo>
                      <a:close/>
                      <a:moveTo>
                        <a:pt x="597820" y="43896"/>
                      </a:moveTo>
                      <a:cubicBezTo>
                        <a:pt x="601217" y="43896"/>
                        <a:pt x="604129" y="46674"/>
                        <a:pt x="604129" y="51119"/>
                      </a:cubicBezTo>
                      <a:cubicBezTo>
                        <a:pt x="604129" y="55008"/>
                        <a:pt x="601217" y="57786"/>
                        <a:pt x="597820" y="57786"/>
                      </a:cubicBezTo>
                      <a:cubicBezTo>
                        <a:pt x="594424" y="57786"/>
                        <a:pt x="591998" y="55008"/>
                        <a:pt x="591998" y="51119"/>
                      </a:cubicBezTo>
                      <a:cubicBezTo>
                        <a:pt x="591998" y="46674"/>
                        <a:pt x="594424" y="43896"/>
                        <a:pt x="597820" y="43896"/>
                      </a:cubicBezTo>
                      <a:close/>
                      <a:moveTo>
                        <a:pt x="578896" y="43896"/>
                      </a:moveTo>
                      <a:cubicBezTo>
                        <a:pt x="582293" y="43896"/>
                        <a:pt x="585204" y="46674"/>
                        <a:pt x="585204" y="51119"/>
                      </a:cubicBezTo>
                      <a:cubicBezTo>
                        <a:pt x="585204" y="55008"/>
                        <a:pt x="582293" y="57786"/>
                        <a:pt x="578896" y="57786"/>
                      </a:cubicBezTo>
                      <a:cubicBezTo>
                        <a:pt x="575499" y="57786"/>
                        <a:pt x="572588" y="55008"/>
                        <a:pt x="572588" y="51119"/>
                      </a:cubicBezTo>
                      <a:cubicBezTo>
                        <a:pt x="572588" y="46674"/>
                        <a:pt x="575499" y="43896"/>
                        <a:pt x="578896" y="43896"/>
                      </a:cubicBezTo>
                      <a:close/>
                      <a:moveTo>
                        <a:pt x="559486" y="43896"/>
                      </a:moveTo>
                      <a:cubicBezTo>
                        <a:pt x="563368" y="43896"/>
                        <a:pt x="565794" y="46674"/>
                        <a:pt x="565794" y="51119"/>
                      </a:cubicBezTo>
                      <a:cubicBezTo>
                        <a:pt x="565794" y="55008"/>
                        <a:pt x="563368" y="57786"/>
                        <a:pt x="559486" y="57786"/>
                      </a:cubicBezTo>
                      <a:cubicBezTo>
                        <a:pt x="556089" y="57786"/>
                        <a:pt x="553663" y="55008"/>
                        <a:pt x="553663" y="51119"/>
                      </a:cubicBezTo>
                      <a:cubicBezTo>
                        <a:pt x="553663" y="46674"/>
                        <a:pt x="556089" y="43896"/>
                        <a:pt x="559486" y="43896"/>
                      </a:cubicBezTo>
                      <a:close/>
                      <a:moveTo>
                        <a:pt x="540562" y="43896"/>
                      </a:moveTo>
                      <a:cubicBezTo>
                        <a:pt x="543958" y="43896"/>
                        <a:pt x="546870" y="46674"/>
                        <a:pt x="546870" y="51119"/>
                      </a:cubicBezTo>
                      <a:cubicBezTo>
                        <a:pt x="546870" y="55008"/>
                        <a:pt x="543958" y="57786"/>
                        <a:pt x="540562" y="57786"/>
                      </a:cubicBezTo>
                      <a:cubicBezTo>
                        <a:pt x="537165" y="57786"/>
                        <a:pt x="534254" y="55008"/>
                        <a:pt x="534254" y="51119"/>
                      </a:cubicBezTo>
                      <a:cubicBezTo>
                        <a:pt x="534254" y="46674"/>
                        <a:pt x="537165" y="43896"/>
                        <a:pt x="540562" y="43896"/>
                      </a:cubicBezTo>
                      <a:close/>
                      <a:moveTo>
                        <a:pt x="521637" y="43896"/>
                      </a:moveTo>
                      <a:cubicBezTo>
                        <a:pt x="525034" y="43896"/>
                        <a:pt x="527460" y="46674"/>
                        <a:pt x="527460" y="51119"/>
                      </a:cubicBezTo>
                      <a:cubicBezTo>
                        <a:pt x="527460" y="55008"/>
                        <a:pt x="525034" y="57786"/>
                        <a:pt x="521637" y="57786"/>
                      </a:cubicBezTo>
                      <a:cubicBezTo>
                        <a:pt x="518241" y="57786"/>
                        <a:pt x="515329" y="55008"/>
                        <a:pt x="515329" y="51119"/>
                      </a:cubicBezTo>
                      <a:cubicBezTo>
                        <a:pt x="515329" y="46674"/>
                        <a:pt x="518241" y="43896"/>
                        <a:pt x="521637" y="43896"/>
                      </a:cubicBezTo>
                      <a:close/>
                      <a:moveTo>
                        <a:pt x="502227" y="43896"/>
                      </a:moveTo>
                      <a:cubicBezTo>
                        <a:pt x="505624" y="43896"/>
                        <a:pt x="508536" y="46674"/>
                        <a:pt x="508536" y="51119"/>
                      </a:cubicBezTo>
                      <a:cubicBezTo>
                        <a:pt x="508536" y="55008"/>
                        <a:pt x="505624" y="57786"/>
                        <a:pt x="502227" y="57786"/>
                      </a:cubicBezTo>
                      <a:cubicBezTo>
                        <a:pt x="498831" y="57786"/>
                        <a:pt x="495919" y="55008"/>
                        <a:pt x="495919" y="51119"/>
                      </a:cubicBezTo>
                      <a:cubicBezTo>
                        <a:pt x="495919" y="46674"/>
                        <a:pt x="498831" y="43896"/>
                        <a:pt x="502227" y="43896"/>
                      </a:cubicBezTo>
                      <a:close/>
                      <a:moveTo>
                        <a:pt x="483303" y="43896"/>
                      </a:moveTo>
                      <a:cubicBezTo>
                        <a:pt x="486700" y="43896"/>
                        <a:pt x="489611" y="46674"/>
                        <a:pt x="489611" y="51119"/>
                      </a:cubicBezTo>
                      <a:cubicBezTo>
                        <a:pt x="489611" y="55008"/>
                        <a:pt x="486700" y="57786"/>
                        <a:pt x="483303" y="57786"/>
                      </a:cubicBezTo>
                      <a:cubicBezTo>
                        <a:pt x="479906" y="57786"/>
                        <a:pt x="476995" y="55008"/>
                        <a:pt x="476995" y="51119"/>
                      </a:cubicBezTo>
                      <a:cubicBezTo>
                        <a:pt x="476995" y="46674"/>
                        <a:pt x="479906" y="43896"/>
                        <a:pt x="483303" y="43896"/>
                      </a:cubicBezTo>
                      <a:close/>
                      <a:moveTo>
                        <a:pt x="444969" y="43896"/>
                      </a:moveTo>
                      <a:cubicBezTo>
                        <a:pt x="448365" y="43896"/>
                        <a:pt x="451277" y="46674"/>
                        <a:pt x="451277" y="51119"/>
                      </a:cubicBezTo>
                      <a:cubicBezTo>
                        <a:pt x="451277" y="55008"/>
                        <a:pt x="448365" y="57786"/>
                        <a:pt x="444969" y="57786"/>
                      </a:cubicBezTo>
                      <a:cubicBezTo>
                        <a:pt x="441572" y="57786"/>
                        <a:pt x="438661" y="55008"/>
                        <a:pt x="438661" y="51119"/>
                      </a:cubicBezTo>
                      <a:cubicBezTo>
                        <a:pt x="438661" y="46674"/>
                        <a:pt x="441572" y="43896"/>
                        <a:pt x="444969" y="43896"/>
                      </a:cubicBezTo>
                      <a:close/>
                      <a:moveTo>
                        <a:pt x="426044" y="43896"/>
                      </a:moveTo>
                      <a:cubicBezTo>
                        <a:pt x="429441" y="43896"/>
                        <a:pt x="431867" y="46674"/>
                        <a:pt x="431867" y="51119"/>
                      </a:cubicBezTo>
                      <a:cubicBezTo>
                        <a:pt x="431867" y="55008"/>
                        <a:pt x="429441" y="57786"/>
                        <a:pt x="426044" y="57786"/>
                      </a:cubicBezTo>
                      <a:cubicBezTo>
                        <a:pt x="422162" y="57786"/>
                        <a:pt x="419736" y="55008"/>
                        <a:pt x="419736" y="51119"/>
                      </a:cubicBezTo>
                      <a:cubicBezTo>
                        <a:pt x="419736" y="46674"/>
                        <a:pt x="422162" y="43896"/>
                        <a:pt x="426044" y="43896"/>
                      </a:cubicBezTo>
                      <a:close/>
                      <a:moveTo>
                        <a:pt x="406634" y="43896"/>
                      </a:moveTo>
                      <a:cubicBezTo>
                        <a:pt x="410031" y="43896"/>
                        <a:pt x="412943" y="46674"/>
                        <a:pt x="412943" y="51119"/>
                      </a:cubicBezTo>
                      <a:cubicBezTo>
                        <a:pt x="412943" y="55008"/>
                        <a:pt x="410031" y="57786"/>
                        <a:pt x="406634" y="57786"/>
                      </a:cubicBezTo>
                      <a:cubicBezTo>
                        <a:pt x="403238" y="57786"/>
                        <a:pt x="400326" y="55008"/>
                        <a:pt x="400326" y="51119"/>
                      </a:cubicBezTo>
                      <a:cubicBezTo>
                        <a:pt x="400326" y="46674"/>
                        <a:pt x="403238" y="43896"/>
                        <a:pt x="406634" y="43896"/>
                      </a:cubicBezTo>
                      <a:close/>
                      <a:moveTo>
                        <a:pt x="387710" y="43896"/>
                      </a:moveTo>
                      <a:cubicBezTo>
                        <a:pt x="391107" y="43896"/>
                        <a:pt x="393533" y="46674"/>
                        <a:pt x="393533" y="51119"/>
                      </a:cubicBezTo>
                      <a:cubicBezTo>
                        <a:pt x="393533" y="55008"/>
                        <a:pt x="391107" y="57786"/>
                        <a:pt x="387710" y="57786"/>
                      </a:cubicBezTo>
                      <a:cubicBezTo>
                        <a:pt x="384313" y="57786"/>
                        <a:pt x="381402" y="55008"/>
                        <a:pt x="381402" y="51119"/>
                      </a:cubicBezTo>
                      <a:cubicBezTo>
                        <a:pt x="381402" y="46674"/>
                        <a:pt x="384313" y="43896"/>
                        <a:pt x="387710" y="43896"/>
                      </a:cubicBezTo>
                      <a:close/>
                      <a:moveTo>
                        <a:pt x="368300" y="43896"/>
                      </a:moveTo>
                      <a:cubicBezTo>
                        <a:pt x="371697" y="43896"/>
                        <a:pt x="374608" y="46674"/>
                        <a:pt x="374608" y="51119"/>
                      </a:cubicBezTo>
                      <a:cubicBezTo>
                        <a:pt x="374608" y="55008"/>
                        <a:pt x="371697" y="57786"/>
                        <a:pt x="368300" y="57786"/>
                      </a:cubicBezTo>
                      <a:cubicBezTo>
                        <a:pt x="364903" y="57786"/>
                        <a:pt x="361992" y="55008"/>
                        <a:pt x="361992" y="51119"/>
                      </a:cubicBezTo>
                      <a:cubicBezTo>
                        <a:pt x="361992" y="46674"/>
                        <a:pt x="364903" y="43896"/>
                        <a:pt x="368300" y="43896"/>
                      </a:cubicBezTo>
                      <a:close/>
                      <a:moveTo>
                        <a:pt x="406634" y="23893"/>
                      </a:moveTo>
                      <a:cubicBezTo>
                        <a:pt x="409061" y="23893"/>
                        <a:pt x="411002" y="26115"/>
                        <a:pt x="411002" y="28893"/>
                      </a:cubicBezTo>
                      <a:cubicBezTo>
                        <a:pt x="411002" y="31671"/>
                        <a:pt x="409061" y="33894"/>
                        <a:pt x="406634" y="33894"/>
                      </a:cubicBezTo>
                      <a:cubicBezTo>
                        <a:pt x="404208" y="33894"/>
                        <a:pt x="402267" y="31671"/>
                        <a:pt x="402267" y="28893"/>
                      </a:cubicBezTo>
                      <a:cubicBezTo>
                        <a:pt x="402267" y="26115"/>
                        <a:pt x="404208" y="23893"/>
                        <a:pt x="406634" y="23893"/>
                      </a:cubicBezTo>
                      <a:close/>
                      <a:moveTo>
                        <a:pt x="731748" y="21670"/>
                      </a:moveTo>
                      <a:cubicBezTo>
                        <a:pt x="735144" y="21670"/>
                        <a:pt x="738056" y="25004"/>
                        <a:pt x="738056" y="28893"/>
                      </a:cubicBezTo>
                      <a:cubicBezTo>
                        <a:pt x="738056" y="32783"/>
                        <a:pt x="735144" y="36117"/>
                        <a:pt x="731748" y="36117"/>
                      </a:cubicBezTo>
                      <a:cubicBezTo>
                        <a:pt x="728351" y="36117"/>
                        <a:pt x="725925" y="32783"/>
                        <a:pt x="725925" y="28893"/>
                      </a:cubicBezTo>
                      <a:cubicBezTo>
                        <a:pt x="725925" y="25004"/>
                        <a:pt x="728351" y="21670"/>
                        <a:pt x="731748" y="21670"/>
                      </a:cubicBezTo>
                      <a:close/>
                      <a:moveTo>
                        <a:pt x="712823" y="21670"/>
                      </a:moveTo>
                      <a:cubicBezTo>
                        <a:pt x="716220" y="21670"/>
                        <a:pt x="719131" y="25004"/>
                        <a:pt x="719131" y="28893"/>
                      </a:cubicBezTo>
                      <a:cubicBezTo>
                        <a:pt x="719131" y="32783"/>
                        <a:pt x="716220" y="36117"/>
                        <a:pt x="712823" y="36117"/>
                      </a:cubicBezTo>
                      <a:cubicBezTo>
                        <a:pt x="709427" y="36117"/>
                        <a:pt x="706515" y="32783"/>
                        <a:pt x="706515" y="28893"/>
                      </a:cubicBezTo>
                      <a:cubicBezTo>
                        <a:pt x="706515" y="25004"/>
                        <a:pt x="709427" y="21670"/>
                        <a:pt x="712823" y="21670"/>
                      </a:cubicBezTo>
                      <a:close/>
                      <a:moveTo>
                        <a:pt x="693413" y="21670"/>
                      </a:moveTo>
                      <a:cubicBezTo>
                        <a:pt x="697295" y="21670"/>
                        <a:pt x="699722" y="25004"/>
                        <a:pt x="699722" y="28893"/>
                      </a:cubicBezTo>
                      <a:cubicBezTo>
                        <a:pt x="699722" y="32783"/>
                        <a:pt x="697295" y="36117"/>
                        <a:pt x="693413" y="36117"/>
                      </a:cubicBezTo>
                      <a:cubicBezTo>
                        <a:pt x="690017" y="36117"/>
                        <a:pt x="687591" y="32783"/>
                        <a:pt x="687591" y="28893"/>
                      </a:cubicBezTo>
                      <a:cubicBezTo>
                        <a:pt x="687591" y="25004"/>
                        <a:pt x="690017" y="21670"/>
                        <a:pt x="693413" y="21670"/>
                      </a:cubicBezTo>
                      <a:close/>
                      <a:moveTo>
                        <a:pt x="674489" y="21670"/>
                      </a:moveTo>
                      <a:cubicBezTo>
                        <a:pt x="677886" y="21670"/>
                        <a:pt x="680797" y="25004"/>
                        <a:pt x="680797" y="28893"/>
                      </a:cubicBezTo>
                      <a:cubicBezTo>
                        <a:pt x="680797" y="32783"/>
                        <a:pt x="677886" y="36117"/>
                        <a:pt x="674489" y="36117"/>
                      </a:cubicBezTo>
                      <a:cubicBezTo>
                        <a:pt x="671092" y="36117"/>
                        <a:pt x="668181" y="32783"/>
                        <a:pt x="668181" y="28893"/>
                      </a:cubicBezTo>
                      <a:cubicBezTo>
                        <a:pt x="668181" y="25004"/>
                        <a:pt x="671092" y="21670"/>
                        <a:pt x="674489" y="21670"/>
                      </a:cubicBezTo>
                      <a:close/>
                      <a:moveTo>
                        <a:pt x="655564" y="21670"/>
                      </a:moveTo>
                      <a:cubicBezTo>
                        <a:pt x="658961" y="21670"/>
                        <a:pt x="661387" y="25004"/>
                        <a:pt x="661387" y="28893"/>
                      </a:cubicBezTo>
                      <a:cubicBezTo>
                        <a:pt x="661387" y="32783"/>
                        <a:pt x="658961" y="36117"/>
                        <a:pt x="655564" y="36117"/>
                      </a:cubicBezTo>
                      <a:cubicBezTo>
                        <a:pt x="652168" y="36117"/>
                        <a:pt x="649256" y="32783"/>
                        <a:pt x="649256" y="28893"/>
                      </a:cubicBezTo>
                      <a:cubicBezTo>
                        <a:pt x="649256" y="25004"/>
                        <a:pt x="652168" y="21670"/>
                        <a:pt x="655564" y="21670"/>
                      </a:cubicBezTo>
                      <a:close/>
                      <a:moveTo>
                        <a:pt x="636155" y="21670"/>
                      </a:moveTo>
                      <a:cubicBezTo>
                        <a:pt x="639551" y="21670"/>
                        <a:pt x="642463" y="25004"/>
                        <a:pt x="642463" y="28893"/>
                      </a:cubicBezTo>
                      <a:cubicBezTo>
                        <a:pt x="642463" y="32783"/>
                        <a:pt x="639551" y="36117"/>
                        <a:pt x="636155" y="36117"/>
                      </a:cubicBezTo>
                      <a:cubicBezTo>
                        <a:pt x="632758" y="36117"/>
                        <a:pt x="629847" y="32783"/>
                        <a:pt x="629847" y="28893"/>
                      </a:cubicBezTo>
                      <a:cubicBezTo>
                        <a:pt x="629847" y="25004"/>
                        <a:pt x="632758" y="21670"/>
                        <a:pt x="636155" y="21670"/>
                      </a:cubicBezTo>
                      <a:close/>
                      <a:moveTo>
                        <a:pt x="617230" y="21670"/>
                      </a:moveTo>
                      <a:cubicBezTo>
                        <a:pt x="620627" y="21670"/>
                        <a:pt x="623538" y="25004"/>
                        <a:pt x="623538" y="28893"/>
                      </a:cubicBezTo>
                      <a:cubicBezTo>
                        <a:pt x="623538" y="32783"/>
                        <a:pt x="620627" y="36117"/>
                        <a:pt x="617230" y="36117"/>
                      </a:cubicBezTo>
                      <a:cubicBezTo>
                        <a:pt x="613833" y="36117"/>
                        <a:pt x="610922" y="32783"/>
                        <a:pt x="610922" y="28893"/>
                      </a:cubicBezTo>
                      <a:cubicBezTo>
                        <a:pt x="610922" y="25004"/>
                        <a:pt x="613833" y="21670"/>
                        <a:pt x="617230" y="21670"/>
                      </a:cubicBezTo>
                      <a:close/>
                      <a:moveTo>
                        <a:pt x="597820" y="21670"/>
                      </a:moveTo>
                      <a:cubicBezTo>
                        <a:pt x="601217" y="21670"/>
                        <a:pt x="604129" y="25004"/>
                        <a:pt x="604129" y="28893"/>
                      </a:cubicBezTo>
                      <a:cubicBezTo>
                        <a:pt x="604129" y="32783"/>
                        <a:pt x="601217" y="36117"/>
                        <a:pt x="597820" y="36117"/>
                      </a:cubicBezTo>
                      <a:cubicBezTo>
                        <a:pt x="594424" y="36117"/>
                        <a:pt x="591998" y="32783"/>
                        <a:pt x="591998" y="28893"/>
                      </a:cubicBezTo>
                      <a:cubicBezTo>
                        <a:pt x="591998" y="25004"/>
                        <a:pt x="594424" y="21670"/>
                        <a:pt x="597820" y="21670"/>
                      </a:cubicBezTo>
                      <a:close/>
                      <a:moveTo>
                        <a:pt x="578896" y="21670"/>
                      </a:moveTo>
                      <a:cubicBezTo>
                        <a:pt x="582293" y="21670"/>
                        <a:pt x="585204" y="25004"/>
                        <a:pt x="585204" y="28893"/>
                      </a:cubicBezTo>
                      <a:cubicBezTo>
                        <a:pt x="585204" y="32783"/>
                        <a:pt x="582293" y="36117"/>
                        <a:pt x="578896" y="36117"/>
                      </a:cubicBezTo>
                      <a:cubicBezTo>
                        <a:pt x="575499" y="36117"/>
                        <a:pt x="572588" y="32783"/>
                        <a:pt x="572588" y="28893"/>
                      </a:cubicBezTo>
                      <a:cubicBezTo>
                        <a:pt x="572588" y="25004"/>
                        <a:pt x="575499" y="21670"/>
                        <a:pt x="578896" y="21670"/>
                      </a:cubicBezTo>
                      <a:close/>
                      <a:moveTo>
                        <a:pt x="559486" y="21670"/>
                      </a:moveTo>
                      <a:cubicBezTo>
                        <a:pt x="563368" y="21670"/>
                        <a:pt x="565794" y="25004"/>
                        <a:pt x="565794" y="28893"/>
                      </a:cubicBezTo>
                      <a:cubicBezTo>
                        <a:pt x="565794" y="32783"/>
                        <a:pt x="563368" y="36117"/>
                        <a:pt x="559486" y="36117"/>
                      </a:cubicBezTo>
                      <a:cubicBezTo>
                        <a:pt x="556089" y="36117"/>
                        <a:pt x="553663" y="32783"/>
                        <a:pt x="553663" y="28893"/>
                      </a:cubicBezTo>
                      <a:cubicBezTo>
                        <a:pt x="553663" y="25004"/>
                        <a:pt x="556089" y="21670"/>
                        <a:pt x="559486" y="21670"/>
                      </a:cubicBezTo>
                      <a:close/>
                      <a:moveTo>
                        <a:pt x="540562" y="21670"/>
                      </a:moveTo>
                      <a:cubicBezTo>
                        <a:pt x="543958" y="21670"/>
                        <a:pt x="546870" y="25004"/>
                        <a:pt x="546870" y="28893"/>
                      </a:cubicBezTo>
                      <a:cubicBezTo>
                        <a:pt x="546870" y="32783"/>
                        <a:pt x="543958" y="36117"/>
                        <a:pt x="540562" y="36117"/>
                      </a:cubicBezTo>
                      <a:cubicBezTo>
                        <a:pt x="537165" y="36117"/>
                        <a:pt x="534254" y="32783"/>
                        <a:pt x="534254" y="28893"/>
                      </a:cubicBezTo>
                      <a:cubicBezTo>
                        <a:pt x="534254" y="25004"/>
                        <a:pt x="537165" y="21670"/>
                        <a:pt x="540562" y="21670"/>
                      </a:cubicBezTo>
                      <a:close/>
                      <a:moveTo>
                        <a:pt x="521637" y="21670"/>
                      </a:moveTo>
                      <a:cubicBezTo>
                        <a:pt x="525034" y="21670"/>
                        <a:pt x="527460" y="25004"/>
                        <a:pt x="527460" y="28893"/>
                      </a:cubicBezTo>
                      <a:cubicBezTo>
                        <a:pt x="527460" y="32783"/>
                        <a:pt x="525034" y="36117"/>
                        <a:pt x="521637" y="36117"/>
                      </a:cubicBezTo>
                      <a:cubicBezTo>
                        <a:pt x="518241" y="36117"/>
                        <a:pt x="515329" y="32783"/>
                        <a:pt x="515329" y="28893"/>
                      </a:cubicBezTo>
                      <a:cubicBezTo>
                        <a:pt x="515329" y="25004"/>
                        <a:pt x="518241" y="21670"/>
                        <a:pt x="521637" y="21670"/>
                      </a:cubicBezTo>
                      <a:close/>
                      <a:moveTo>
                        <a:pt x="502227" y="21670"/>
                      </a:moveTo>
                      <a:cubicBezTo>
                        <a:pt x="505624" y="21670"/>
                        <a:pt x="508536" y="25004"/>
                        <a:pt x="508536" y="28893"/>
                      </a:cubicBezTo>
                      <a:cubicBezTo>
                        <a:pt x="508536" y="32783"/>
                        <a:pt x="505624" y="36117"/>
                        <a:pt x="502227" y="36117"/>
                      </a:cubicBezTo>
                      <a:cubicBezTo>
                        <a:pt x="498831" y="36117"/>
                        <a:pt x="495919" y="32783"/>
                        <a:pt x="495919" y="28893"/>
                      </a:cubicBezTo>
                      <a:cubicBezTo>
                        <a:pt x="495919" y="25004"/>
                        <a:pt x="498831" y="21670"/>
                        <a:pt x="502227" y="21670"/>
                      </a:cubicBezTo>
                      <a:close/>
                      <a:moveTo>
                        <a:pt x="463893" y="21670"/>
                      </a:moveTo>
                      <a:cubicBezTo>
                        <a:pt x="467290" y="21670"/>
                        <a:pt x="470201" y="25004"/>
                        <a:pt x="470201" y="28893"/>
                      </a:cubicBezTo>
                      <a:cubicBezTo>
                        <a:pt x="470201" y="32783"/>
                        <a:pt x="467290" y="36117"/>
                        <a:pt x="463893" y="36117"/>
                      </a:cubicBezTo>
                      <a:cubicBezTo>
                        <a:pt x="460497" y="36117"/>
                        <a:pt x="458070" y="32783"/>
                        <a:pt x="458070" y="28893"/>
                      </a:cubicBezTo>
                      <a:cubicBezTo>
                        <a:pt x="458070" y="25004"/>
                        <a:pt x="460497" y="21670"/>
                        <a:pt x="463893" y="21670"/>
                      </a:cubicBezTo>
                      <a:close/>
                      <a:moveTo>
                        <a:pt x="444969" y="21670"/>
                      </a:moveTo>
                      <a:cubicBezTo>
                        <a:pt x="448365" y="21670"/>
                        <a:pt x="451277" y="25004"/>
                        <a:pt x="451277" y="28893"/>
                      </a:cubicBezTo>
                      <a:cubicBezTo>
                        <a:pt x="451277" y="32783"/>
                        <a:pt x="448365" y="36117"/>
                        <a:pt x="444969" y="36117"/>
                      </a:cubicBezTo>
                      <a:cubicBezTo>
                        <a:pt x="441572" y="36117"/>
                        <a:pt x="438661" y="32783"/>
                        <a:pt x="438661" y="28893"/>
                      </a:cubicBezTo>
                      <a:cubicBezTo>
                        <a:pt x="438661" y="25004"/>
                        <a:pt x="441572" y="21670"/>
                        <a:pt x="444969" y="21670"/>
                      </a:cubicBezTo>
                      <a:close/>
                      <a:moveTo>
                        <a:pt x="368300" y="21670"/>
                      </a:moveTo>
                      <a:cubicBezTo>
                        <a:pt x="371697" y="21670"/>
                        <a:pt x="374608" y="25004"/>
                        <a:pt x="374608" y="28893"/>
                      </a:cubicBezTo>
                      <a:cubicBezTo>
                        <a:pt x="374608" y="32783"/>
                        <a:pt x="371697" y="36117"/>
                        <a:pt x="368300" y="36117"/>
                      </a:cubicBezTo>
                      <a:cubicBezTo>
                        <a:pt x="364903" y="36117"/>
                        <a:pt x="361992" y="32783"/>
                        <a:pt x="361992" y="28893"/>
                      </a:cubicBezTo>
                      <a:cubicBezTo>
                        <a:pt x="361992" y="25004"/>
                        <a:pt x="364903" y="21670"/>
                        <a:pt x="368300" y="21670"/>
                      </a:cubicBezTo>
                      <a:close/>
                      <a:moveTo>
                        <a:pt x="693413" y="2778"/>
                      </a:moveTo>
                      <a:cubicBezTo>
                        <a:pt x="695840" y="2778"/>
                        <a:pt x="697295" y="5001"/>
                        <a:pt x="697295" y="7223"/>
                      </a:cubicBezTo>
                      <a:cubicBezTo>
                        <a:pt x="697295" y="9446"/>
                        <a:pt x="695840" y="11113"/>
                        <a:pt x="693413" y="11113"/>
                      </a:cubicBezTo>
                      <a:cubicBezTo>
                        <a:pt x="691472" y="11113"/>
                        <a:pt x="690017" y="9446"/>
                        <a:pt x="690017" y="7223"/>
                      </a:cubicBezTo>
                      <a:cubicBezTo>
                        <a:pt x="690017" y="5001"/>
                        <a:pt x="691472" y="2778"/>
                        <a:pt x="693413" y="2778"/>
                      </a:cubicBezTo>
                      <a:close/>
                      <a:moveTo>
                        <a:pt x="674489" y="0"/>
                      </a:moveTo>
                      <a:cubicBezTo>
                        <a:pt x="677886" y="0"/>
                        <a:pt x="680797" y="3334"/>
                        <a:pt x="680797" y="7223"/>
                      </a:cubicBezTo>
                      <a:cubicBezTo>
                        <a:pt x="680797" y="11113"/>
                        <a:pt x="677886" y="13891"/>
                        <a:pt x="674489" y="13891"/>
                      </a:cubicBezTo>
                      <a:cubicBezTo>
                        <a:pt x="671092" y="13891"/>
                        <a:pt x="668181" y="11113"/>
                        <a:pt x="668181" y="7223"/>
                      </a:cubicBezTo>
                      <a:cubicBezTo>
                        <a:pt x="668181" y="3334"/>
                        <a:pt x="671092" y="0"/>
                        <a:pt x="674489" y="0"/>
                      </a:cubicBezTo>
                      <a:close/>
                      <a:moveTo>
                        <a:pt x="655564" y="0"/>
                      </a:moveTo>
                      <a:cubicBezTo>
                        <a:pt x="658961" y="0"/>
                        <a:pt x="661387" y="3334"/>
                        <a:pt x="661387" y="7223"/>
                      </a:cubicBezTo>
                      <a:cubicBezTo>
                        <a:pt x="661387" y="11113"/>
                        <a:pt x="658961" y="13891"/>
                        <a:pt x="655564" y="13891"/>
                      </a:cubicBezTo>
                      <a:cubicBezTo>
                        <a:pt x="652168" y="13891"/>
                        <a:pt x="649256" y="11113"/>
                        <a:pt x="649256" y="7223"/>
                      </a:cubicBezTo>
                      <a:cubicBezTo>
                        <a:pt x="649256" y="3334"/>
                        <a:pt x="652168" y="0"/>
                        <a:pt x="655564" y="0"/>
                      </a:cubicBezTo>
                      <a:close/>
                      <a:moveTo>
                        <a:pt x="636155" y="0"/>
                      </a:moveTo>
                      <a:cubicBezTo>
                        <a:pt x="639551" y="0"/>
                        <a:pt x="642463" y="3334"/>
                        <a:pt x="642463" y="7223"/>
                      </a:cubicBezTo>
                      <a:cubicBezTo>
                        <a:pt x="642463" y="11113"/>
                        <a:pt x="639551" y="13891"/>
                        <a:pt x="636155" y="13891"/>
                      </a:cubicBezTo>
                      <a:cubicBezTo>
                        <a:pt x="632758" y="13891"/>
                        <a:pt x="629847" y="11113"/>
                        <a:pt x="629847" y="7223"/>
                      </a:cubicBezTo>
                      <a:cubicBezTo>
                        <a:pt x="629847" y="3334"/>
                        <a:pt x="632758" y="0"/>
                        <a:pt x="636155" y="0"/>
                      </a:cubicBezTo>
                      <a:close/>
                      <a:moveTo>
                        <a:pt x="617230" y="0"/>
                      </a:moveTo>
                      <a:cubicBezTo>
                        <a:pt x="620627" y="0"/>
                        <a:pt x="623538" y="3334"/>
                        <a:pt x="623538" y="7223"/>
                      </a:cubicBezTo>
                      <a:cubicBezTo>
                        <a:pt x="623538" y="11113"/>
                        <a:pt x="620627" y="13891"/>
                        <a:pt x="617230" y="13891"/>
                      </a:cubicBezTo>
                      <a:cubicBezTo>
                        <a:pt x="613833" y="13891"/>
                        <a:pt x="610922" y="11113"/>
                        <a:pt x="610922" y="7223"/>
                      </a:cubicBezTo>
                      <a:cubicBezTo>
                        <a:pt x="610922" y="3334"/>
                        <a:pt x="613833" y="0"/>
                        <a:pt x="617230" y="0"/>
                      </a:cubicBezTo>
                      <a:close/>
                      <a:moveTo>
                        <a:pt x="578896" y="0"/>
                      </a:moveTo>
                      <a:cubicBezTo>
                        <a:pt x="582293" y="0"/>
                        <a:pt x="585204" y="3334"/>
                        <a:pt x="585204" y="7223"/>
                      </a:cubicBezTo>
                      <a:cubicBezTo>
                        <a:pt x="585204" y="11113"/>
                        <a:pt x="582293" y="13891"/>
                        <a:pt x="578896" y="13891"/>
                      </a:cubicBezTo>
                      <a:cubicBezTo>
                        <a:pt x="575499" y="13891"/>
                        <a:pt x="572588" y="11113"/>
                        <a:pt x="572588" y="7223"/>
                      </a:cubicBezTo>
                      <a:cubicBezTo>
                        <a:pt x="572588" y="3334"/>
                        <a:pt x="575499" y="0"/>
                        <a:pt x="578896" y="0"/>
                      </a:cubicBezTo>
                      <a:close/>
                      <a:moveTo>
                        <a:pt x="540562" y="0"/>
                      </a:moveTo>
                      <a:cubicBezTo>
                        <a:pt x="543958" y="0"/>
                        <a:pt x="546870" y="3334"/>
                        <a:pt x="546870" y="7223"/>
                      </a:cubicBezTo>
                      <a:cubicBezTo>
                        <a:pt x="546870" y="11113"/>
                        <a:pt x="543958" y="13891"/>
                        <a:pt x="540562" y="13891"/>
                      </a:cubicBezTo>
                      <a:cubicBezTo>
                        <a:pt x="537165" y="13891"/>
                        <a:pt x="534254" y="11113"/>
                        <a:pt x="534254" y="7223"/>
                      </a:cubicBezTo>
                      <a:cubicBezTo>
                        <a:pt x="534254" y="3334"/>
                        <a:pt x="537165" y="0"/>
                        <a:pt x="540562" y="0"/>
                      </a:cubicBezTo>
                      <a:close/>
                      <a:moveTo>
                        <a:pt x="502227" y="0"/>
                      </a:moveTo>
                      <a:cubicBezTo>
                        <a:pt x="505624" y="0"/>
                        <a:pt x="508536" y="3334"/>
                        <a:pt x="508536" y="7223"/>
                      </a:cubicBezTo>
                      <a:cubicBezTo>
                        <a:pt x="508536" y="11113"/>
                        <a:pt x="505624" y="13891"/>
                        <a:pt x="502227" y="13891"/>
                      </a:cubicBezTo>
                      <a:cubicBezTo>
                        <a:pt x="498831" y="13891"/>
                        <a:pt x="495919" y="11113"/>
                        <a:pt x="495919" y="7223"/>
                      </a:cubicBezTo>
                      <a:cubicBezTo>
                        <a:pt x="495919" y="3334"/>
                        <a:pt x="498831" y="0"/>
                        <a:pt x="502227" y="0"/>
                      </a:cubicBezTo>
                      <a:close/>
                      <a:moveTo>
                        <a:pt x="483303" y="0"/>
                      </a:moveTo>
                      <a:cubicBezTo>
                        <a:pt x="486700" y="0"/>
                        <a:pt x="489611" y="3334"/>
                        <a:pt x="489611" y="7223"/>
                      </a:cubicBezTo>
                      <a:cubicBezTo>
                        <a:pt x="489611" y="11113"/>
                        <a:pt x="486700" y="13891"/>
                        <a:pt x="483303" y="13891"/>
                      </a:cubicBezTo>
                      <a:cubicBezTo>
                        <a:pt x="479906" y="13891"/>
                        <a:pt x="476995" y="11113"/>
                        <a:pt x="476995" y="7223"/>
                      </a:cubicBezTo>
                      <a:cubicBezTo>
                        <a:pt x="476995" y="3334"/>
                        <a:pt x="479906" y="0"/>
                        <a:pt x="483303" y="0"/>
                      </a:cubicBezTo>
                      <a:close/>
                      <a:moveTo>
                        <a:pt x="463893" y="0"/>
                      </a:moveTo>
                      <a:cubicBezTo>
                        <a:pt x="467290" y="0"/>
                        <a:pt x="470201" y="3334"/>
                        <a:pt x="470201" y="7223"/>
                      </a:cubicBezTo>
                      <a:cubicBezTo>
                        <a:pt x="470201" y="11113"/>
                        <a:pt x="467290" y="13891"/>
                        <a:pt x="463893" y="13891"/>
                      </a:cubicBezTo>
                      <a:cubicBezTo>
                        <a:pt x="460497" y="13891"/>
                        <a:pt x="458070" y="11113"/>
                        <a:pt x="458070" y="7223"/>
                      </a:cubicBezTo>
                      <a:cubicBezTo>
                        <a:pt x="458070" y="3334"/>
                        <a:pt x="460497" y="0"/>
                        <a:pt x="463893" y="0"/>
                      </a:cubicBezTo>
                      <a:close/>
                      <a:moveTo>
                        <a:pt x="444969" y="0"/>
                      </a:moveTo>
                      <a:cubicBezTo>
                        <a:pt x="448365" y="0"/>
                        <a:pt x="451277" y="3334"/>
                        <a:pt x="451277" y="7223"/>
                      </a:cubicBezTo>
                      <a:cubicBezTo>
                        <a:pt x="451277" y="11113"/>
                        <a:pt x="448365" y="13891"/>
                        <a:pt x="444969" y="13891"/>
                      </a:cubicBezTo>
                      <a:cubicBezTo>
                        <a:pt x="441572" y="13891"/>
                        <a:pt x="438661" y="11113"/>
                        <a:pt x="438661" y="7223"/>
                      </a:cubicBezTo>
                      <a:cubicBezTo>
                        <a:pt x="438661" y="3334"/>
                        <a:pt x="441572" y="0"/>
                        <a:pt x="444969" y="0"/>
                      </a:cubicBezTo>
                      <a:close/>
                      <a:moveTo>
                        <a:pt x="426044" y="0"/>
                      </a:moveTo>
                      <a:cubicBezTo>
                        <a:pt x="429441" y="0"/>
                        <a:pt x="431867" y="3334"/>
                        <a:pt x="431867" y="7223"/>
                      </a:cubicBezTo>
                      <a:cubicBezTo>
                        <a:pt x="431867" y="11113"/>
                        <a:pt x="429441" y="13891"/>
                        <a:pt x="426044" y="13891"/>
                      </a:cubicBezTo>
                      <a:cubicBezTo>
                        <a:pt x="422162" y="13891"/>
                        <a:pt x="419736" y="11113"/>
                        <a:pt x="419736" y="7223"/>
                      </a:cubicBezTo>
                      <a:cubicBezTo>
                        <a:pt x="419736" y="3334"/>
                        <a:pt x="422162" y="0"/>
                        <a:pt x="426044" y="0"/>
                      </a:cubicBezTo>
                      <a:close/>
                      <a:moveTo>
                        <a:pt x="406634" y="0"/>
                      </a:moveTo>
                      <a:cubicBezTo>
                        <a:pt x="410031" y="0"/>
                        <a:pt x="412943" y="3334"/>
                        <a:pt x="412943" y="7223"/>
                      </a:cubicBezTo>
                      <a:cubicBezTo>
                        <a:pt x="412943" y="11113"/>
                        <a:pt x="410031" y="13891"/>
                        <a:pt x="406634" y="13891"/>
                      </a:cubicBezTo>
                      <a:cubicBezTo>
                        <a:pt x="403238" y="13891"/>
                        <a:pt x="400326" y="11113"/>
                        <a:pt x="400326" y="7223"/>
                      </a:cubicBezTo>
                      <a:cubicBezTo>
                        <a:pt x="400326" y="3334"/>
                        <a:pt x="403238" y="0"/>
                        <a:pt x="406634" y="0"/>
                      </a:cubicBezTo>
                      <a:close/>
                    </a:path>
                  </a:pathLst>
                </a:custGeom>
                <a:solidFill>
                  <a:srgbClr val="CADEE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42"/>
              <p:cNvSpPr txBox="1"/>
              <p:nvPr/>
            </p:nvSpPr>
            <p:spPr>
              <a:xfrm>
                <a:off x="1352250" y="3744083"/>
                <a:ext cx="1640128" cy="36893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sz="2400" b="0" dirty="0">
                    <a:latin typeface="黑体" panose="02010609060101010101" charset="-122"/>
                    <a:ea typeface="黑体" panose="02010609060101010101" charset="-122"/>
                  </a:rPr>
                  <a:t>小结</a:t>
                </a:r>
              </a:p>
            </p:txBody>
          </p:sp>
        </p:grpSp>
        <p:sp>
          <p:nvSpPr>
            <p:cNvPr id="81" name="targeting_269004"/>
            <p:cNvSpPr>
              <a:spLocks noChangeAspect="1"/>
            </p:cNvSpPr>
            <p:nvPr/>
          </p:nvSpPr>
          <p:spPr bwMode="auto">
            <a:xfrm>
              <a:off x="7123646" y="3080243"/>
              <a:ext cx="525622" cy="524818"/>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bg1"/>
            </a:solidFill>
            <a:ln>
              <a:noFill/>
            </a:ln>
          </p:spPr>
        </p:sp>
      </p:grpSp>
      <p:grpSp>
        <p:nvGrpSpPr>
          <p:cNvPr id="36" name="组合 35"/>
          <p:cNvGrpSpPr/>
          <p:nvPr/>
        </p:nvGrpSpPr>
        <p:grpSpPr>
          <a:xfrm>
            <a:off x="387623" y="18904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任务小结</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0" name="组合 9"/>
          <p:cNvGrpSpPr/>
          <p:nvPr/>
        </p:nvGrpSpPr>
        <p:grpSpPr>
          <a:xfrm>
            <a:off x="3434221" y="3391911"/>
            <a:ext cx="402598" cy="402596"/>
            <a:chOff x="1357833" y="1607785"/>
            <a:chExt cx="3642430" cy="3642430"/>
          </a:xfrm>
        </p:grpSpPr>
        <p:sp>
          <p:nvSpPr>
            <p:cNvPr id="11" name="椭圆 10"/>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TextBox 53"/>
          <p:cNvSpPr txBox="1"/>
          <p:nvPr/>
        </p:nvSpPr>
        <p:spPr>
          <a:xfrm>
            <a:off x="4041140" y="3392170"/>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结合在自学探究中的结论，总结市场调研问卷的基本内容</a:t>
            </a:r>
          </a:p>
        </p:txBody>
      </p:sp>
      <p:grpSp>
        <p:nvGrpSpPr>
          <p:cNvPr id="14" name="组合 13"/>
          <p:cNvGrpSpPr/>
          <p:nvPr/>
        </p:nvGrpSpPr>
        <p:grpSpPr>
          <a:xfrm>
            <a:off x="3434221" y="4072094"/>
            <a:ext cx="402598" cy="402596"/>
            <a:chOff x="1357833" y="1607785"/>
            <a:chExt cx="3642430" cy="3642430"/>
          </a:xfrm>
        </p:grpSpPr>
        <p:sp>
          <p:nvSpPr>
            <p:cNvPr id="15" name="椭圆 14"/>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 name="TextBox 53"/>
          <p:cNvSpPr txBox="1"/>
          <p:nvPr/>
        </p:nvSpPr>
        <p:spPr>
          <a:xfrm>
            <a:off x="4041140" y="4073525"/>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根据所学知识，明确市场调研问卷制作的注意事项</a:t>
            </a:r>
          </a:p>
        </p:txBody>
      </p:sp>
      <p:grpSp>
        <p:nvGrpSpPr>
          <p:cNvPr id="19" name="组合 18"/>
          <p:cNvGrpSpPr/>
          <p:nvPr/>
        </p:nvGrpSpPr>
        <p:grpSpPr>
          <a:xfrm>
            <a:off x="3434221" y="4753449"/>
            <a:ext cx="402598" cy="402596"/>
            <a:chOff x="1357833" y="1607785"/>
            <a:chExt cx="3642430" cy="3642430"/>
          </a:xfrm>
        </p:grpSpPr>
        <p:sp>
          <p:nvSpPr>
            <p:cNvPr id="20" name="椭圆 19"/>
            <p:cNvSpPr/>
            <p:nvPr/>
          </p:nvSpPr>
          <p:spPr>
            <a:xfrm>
              <a:off x="1357833" y="1607785"/>
              <a:ext cx="3642430" cy="36424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a:off x="2173873" y="2423830"/>
              <a:ext cx="2010358" cy="2010350"/>
            </a:xfrm>
            <a:prstGeom prst="ellipse">
              <a:avLst/>
            </a:prstGeom>
            <a:solidFill>
              <a:srgbClr val="035CA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TextBox 53"/>
          <p:cNvSpPr txBox="1"/>
          <p:nvPr/>
        </p:nvSpPr>
        <p:spPr>
          <a:xfrm>
            <a:off x="4041140" y="4754880"/>
            <a:ext cx="6378575" cy="41529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800" dirty="0">
                <a:solidFill>
                  <a:schemeClr val="tx1">
                    <a:lumMod val="75000"/>
                    <a:lumOff val="25000"/>
                  </a:schemeClr>
                </a:solidFill>
                <a:latin typeface="黑体" panose="02010609060101010101" charset="-122"/>
                <a:ea typeface="黑体" panose="02010609060101010101" charset="-122"/>
              </a:rPr>
              <a:t>能够利用线上市场调研工具完成调研问卷的制作与实施</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168" y="86405"/>
            <a:ext cx="12009665" cy="668519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168" y="1787421"/>
            <a:ext cx="12009664" cy="589578"/>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27366"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Isosceles Triangle 35"/>
          <p:cNvSpPr/>
          <p:nvPr/>
        </p:nvSpPr>
        <p:spPr>
          <a:xfrm>
            <a:off x="2352918" y="1686869"/>
            <a:ext cx="694597" cy="677030"/>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17"/>
          <p:cNvSpPr/>
          <p:nvPr/>
        </p:nvSpPr>
        <p:spPr>
          <a:xfrm>
            <a:off x="8841323"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Isosceles Triangle 35"/>
          <p:cNvSpPr/>
          <p:nvPr/>
        </p:nvSpPr>
        <p:spPr>
          <a:xfrm>
            <a:off x="9179791" y="1678084"/>
            <a:ext cx="668756" cy="694597"/>
          </a:xfrm>
          <a:custGeom>
            <a:avLst/>
            <a:gdLst>
              <a:gd name="T0" fmla="*/ 1059 w 1201"/>
              <a:gd name="T1" fmla="*/ 229 h 1249"/>
              <a:gd name="T2" fmla="*/ 1059 w 1201"/>
              <a:gd name="T3" fmla="*/ 0 h 1249"/>
              <a:gd name="T4" fmla="*/ 126 w 1201"/>
              <a:gd name="T5" fmla="*/ 0 h 1249"/>
              <a:gd name="T6" fmla="*/ 126 w 1201"/>
              <a:gd name="T7" fmla="*/ 688 h 1249"/>
              <a:gd name="T8" fmla="*/ 0 w 1201"/>
              <a:gd name="T9" fmla="*/ 688 h 1249"/>
              <a:gd name="T10" fmla="*/ 0 w 1201"/>
              <a:gd name="T11" fmla="*/ 1043 h 1249"/>
              <a:gd name="T12" fmla="*/ 126 w 1201"/>
              <a:gd name="T13" fmla="*/ 1043 h 1249"/>
              <a:gd name="T14" fmla="*/ 126 w 1201"/>
              <a:gd name="T15" fmla="*/ 1249 h 1249"/>
              <a:gd name="T16" fmla="*/ 1059 w 1201"/>
              <a:gd name="T17" fmla="*/ 1249 h 1249"/>
              <a:gd name="T18" fmla="*/ 1059 w 1201"/>
              <a:gd name="T19" fmla="*/ 585 h 1249"/>
              <a:gd name="T20" fmla="*/ 1201 w 1201"/>
              <a:gd name="T21" fmla="*/ 585 h 1249"/>
              <a:gd name="T22" fmla="*/ 1201 w 1201"/>
              <a:gd name="T23" fmla="*/ 229 h 1249"/>
              <a:gd name="T24" fmla="*/ 1059 w 1201"/>
              <a:gd name="T25" fmla="*/ 229 h 1249"/>
              <a:gd name="T26" fmla="*/ 300 w 1201"/>
              <a:gd name="T27" fmla="*/ 140 h 1249"/>
              <a:gd name="T28" fmla="*/ 901 w 1201"/>
              <a:gd name="T29" fmla="*/ 140 h 1249"/>
              <a:gd name="T30" fmla="*/ 901 w 1201"/>
              <a:gd name="T31" fmla="*/ 203 h 1249"/>
              <a:gd name="T32" fmla="*/ 300 w 1201"/>
              <a:gd name="T33" fmla="*/ 203 h 1249"/>
              <a:gd name="T34" fmla="*/ 300 w 1201"/>
              <a:gd name="T35" fmla="*/ 140 h 1249"/>
              <a:gd name="T36" fmla="*/ 300 w 1201"/>
              <a:gd name="T37" fmla="*/ 306 h 1249"/>
              <a:gd name="T38" fmla="*/ 600 w 1201"/>
              <a:gd name="T39" fmla="*/ 306 h 1249"/>
              <a:gd name="T40" fmla="*/ 600 w 1201"/>
              <a:gd name="T41" fmla="*/ 369 h 1249"/>
              <a:gd name="T42" fmla="*/ 300 w 1201"/>
              <a:gd name="T43" fmla="*/ 369 h 1249"/>
              <a:gd name="T44" fmla="*/ 300 w 1201"/>
              <a:gd name="T45" fmla="*/ 306 h 1249"/>
              <a:gd name="T46" fmla="*/ 300 w 1201"/>
              <a:gd name="T47" fmla="*/ 593 h 1249"/>
              <a:gd name="T48" fmla="*/ 901 w 1201"/>
              <a:gd name="T49" fmla="*/ 593 h 1249"/>
              <a:gd name="T50" fmla="*/ 901 w 1201"/>
              <a:gd name="T51" fmla="*/ 656 h 1249"/>
              <a:gd name="T52" fmla="*/ 300 w 1201"/>
              <a:gd name="T53" fmla="*/ 656 h 1249"/>
              <a:gd name="T54" fmla="*/ 300 w 1201"/>
              <a:gd name="T55" fmla="*/ 593 h 1249"/>
              <a:gd name="T56" fmla="*/ 53 w 1201"/>
              <a:gd name="T57" fmla="*/ 980 h 1249"/>
              <a:gd name="T58" fmla="*/ 53 w 1201"/>
              <a:gd name="T59" fmla="*/ 737 h 1249"/>
              <a:gd name="T60" fmla="*/ 527 w 1201"/>
              <a:gd name="T61" fmla="*/ 737 h 1249"/>
              <a:gd name="T62" fmla="*/ 527 w 1201"/>
              <a:gd name="T63" fmla="*/ 980 h 1249"/>
              <a:gd name="T64" fmla="*/ 53 w 1201"/>
              <a:gd name="T65" fmla="*/ 980 h 1249"/>
              <a:gd name="T66" fmla="*/ 53 w 1201"/>
              <a:gd name="T67" fmla="*/ 980 h 1249"/>
              <a:gd name="T68" fmla="*/ 901 w 1201"/>
              <a:gd name="T69" fmla="*/ 1128 h 1249"/>
              <a:gd name="T70" fmla="*/ 300 w 1201"/>
              <a:gd name="T71" fmla="*/ 1128 h 1249"/>
              <a:gd name="T72" fmla="*/ 300 w 1201"/>
              <a:gd name="T73" fmla="*/ 1064 h 1249"/>
              <a:gd name="T74" fmla="*/ 901 w 1201"/>
              <a:gd name="T75" fmla="*/ 1064 h 1249"/>
              <a:gd name="T76" fmla="*/ 901 w 1201"/>
              <a:gd name="T77" fmla="*/ 1128 h 1249"/>
              <a:gd name="T78" fmla="*/ 901 w 1201"/>
              <a:gd name="T79" fmla="*/ 1128 h 1249"/>
              <a:gd name="T80" fmla="*/ 906 w 1201"/>
              <a:gd name="T81" fmla="*/ 804 h 1249"/>
              <a:gd name="T82" fmla="*/ 622 w 1201"/>
              <a:gd name="T83" fmla="*/ 804 h 1249"/>
              <a:gd name="T84" fmla="*/ 622 w 1201"/>
              <a:gd name="T85" fmla="*/ 740 h 1249"/>
              <a:gd name="T86" fmla="*/ 906 w 1201"/>
              <a:gd name="T87" fmla="*/ 740 h 1249"/>
              <a:gd name="T88" fmla="*/ 906 w 1201"/>
              <a:gd name="T89" fmla="*/ 804 h 1249"/>
              <a:gd name="T90" fmla="*/ 1143 w 1201"/>
              <a:gd name="T91" fmla="*/ 524 h 1249"/>
              <a:gd name="T92" fmla="*/ 669 w 1201"/>
              <a:gd name="T93" fmla="*/ 524 h 1249"/>
              <a:gd name="T94" fmla="*/ 669 w 1201"/>
              <a:gd name="T95" fmla="*/ 282 h 1249"/>
              <a:gd name="T96" fmla="*/ 1143 w 1201"/>
              <a:gd name="T97" fmla="*/ 282 h 1249"/>
              <a:gd name="T98" fmla="*/ 1143 w 1201"/>
              <a:gd name="T99" fmla="*/ 524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1" h="1249">
                <a:moveTo>
                  <a:pt x="1059" y="229"/>
                </a:moveTo>
                <a:lnTo>
                  <a:pt x="1059" y="0"/>
                </a:lnTo>
                <a:lnTo>
                  <a:pt x="126" y="0"/>
                </a:lnTo>
                <a:lnTo>
                  <a:pt x="126" y="688"/>
                </a:lnTo>
                <a:lnTo>
                  <a:pt x="0" y="688"/>
                </a:lnTo>
                <a:lnTo>
                  <a:pt x="0" y="1043"/>
                </a:lnTo>
                <a:lnTo>
                  <a:pt x="126" y="1043"/>
                </a:lnTo>
                <a:lnTo>
                  <a:pt x="126" y="1249"/>
                </a:lnTo>
                <a:lnTo>
                  <a:pt x="1059" y="1249"/>
                </a:lnTo>
                <a:lnTo>
                  <a:pt x="1059" y="585"/>
                </a:lnTo>
                <a:lnTo>
                  <a:pt x="1201" y="585"/>
                </a:lnTo>
                <a:lnTo>
                  <a:pt x="1201" y="229"/>
                </a:lnTo>
                <a:lnTo>
                  <a:pt x="1059" y="229"/>
                </a:lnTo>
                <a:close/>
                <a:moveTo>
                  <a:pt x="300" y="140"/>
                </a:moveTo>
                <a:lnTo>
                  <a:pt x="901" y="140"/>
                </a:lnTo>
                <a:lnTo>
                  <a:pt x="901" y="203"/>
                </a:lnTo>
                <a:lnTo>
                  <a:pt x="300" y="203"/>
                </a:lnTo>
                <a:lnTo>
                  <a:pt x="300" y="140"/>
                </a:lnTo>
                <a:close/>
                <a:moveTo>
                  <a:pt x="300" y="306"/>
                </a:moveTo>
                <a:lnTo>
                  <a:pt x="600" y="306"/>
                </a:lnTo>
                <a:lnTo>
                  <a:pt x="600" y="369"/>
                </a:lnTo>
                <a:lnTo>
                  <a:pt x="300" y="369"/>
                </a:lnTo>
                <a:lnTo>
                  <a:pt x="300" y="306"/>
                </a:lnTo>
                <a:close/>
                <a:moveTo>
                  <a:pt x="300" y="593"/>
                </a:moveTo>
                <a:lnTo>
                  <a:pt x="901" y="593"/>
                </a:lnTo>
                <a:lnTo>
                  <a:pt x="901" y="656"/>
                </a:lnTo>
                <a:lnTo>
                  <a:pt x="300" y="656"/>
                </a:lnTo>
                <a:lnTo>
                  <a:pt x="300" y="593"/>
                </a:lnTo>
                <a:close/>
                <a:moveTo>
                  <a:pt x="53" y="980"/>
                </a:moveTo>
                <a:lnTo>
                  <a:pt x="53" y="737"/>
                </a:lnTo>
                <a:lnTo>
                  <a:pt x="527" y="737"/>
                </a:lnTo>
                <a:lnTo>
                  <a:pt x="527" y="980"/>
                </a:lnTo>
                <a:lnTo>
                  <a:pt x="53" y="980"/>
                </a:lnTo>
                <a:lnTo>
                  <a:pt x="53" y="980"/>
                </a:lnTo>
                <a:close/>
                <a:moveTo>
                  <a:pt x="901" y="1128"/>
                </a:moveTo>
                <a:lnTo>
                  <a:pt x="300" y="1128"/>
                </a:lnTo>
                <a:lnTo>
                  <a:pt x="300" y="1064"/>
                </a:lnTo>
                <a:lnTo>
                  <a:pt x="901" y="1064"/>
                </a:lnTo>
                <a:lnTo>
                  <a:pt x="901" y="1128"/>
                </a:lnTo>
                <a:lnTo>
                  <a:pt x="901" y="1128"/>
                </a:lnTo>
                <a:close/>
                <a:moveTo>
                  <a:pt x="906" y="804"/>
                </a:moveTo>
                <a:lnTo>
                  <a:pt x="622" y="804"/>
                </a:lnTo>
                <a:lnTo>
                  <a:pt x="622" y="740"/>
                </a:lnTo>
                <a:lnTo>
                  <a:pt x="906" y="740"/>
                </a:lnTo>
                <a:lnTo>
                  <a:pt x="906" y="804"/>
                </a:lnTo>
                <a:close/>
                <a:moveTo>
                  <a:pt x="1143" y="524"/>
                </a:moveTo>
                <a:lnTo>
                  <a:pt x="669" y="524"/>
                </a:lnTo>
                <a:lnTo>
                  <a:pt x="669" y="282"/>
                </a:lnTo>
                <a:lnTo>
                  <a:pt x="1143" y="282"/>
                </a:lnTo>
                <a:lnTo>
                  <a:pt x="1143" y="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397397" y="1377933"/>
            <a:ext cx="1294903" cy="1294903"/>
          </a:xfrm>
          <a:prstGeom prst="ellipse">
            <a:avLst/>
          </a:prstGeom>
          <a:solidFill>
            <a:srgbClr val="2E75B6"/>
          </a:solidFill>
          <a:ln>
            <a:noFill/>
          </a:ln>
          <a:effectLst>
            <a:outerShdw blurRad="1397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sosceles Triangle 35"/>
          <p:cNvSpPr/>
          <p:nvPr/>
        </p:nvSpPr>
        <p:spPr>
          <a:xfrm>
            <a:off x="5716592" y="1694523"/>
            <a:ext cx="694597" cy="674415"/>
          </a:xfrm>
          <a:custGeom>
            <a:avLst/>
            <a:gdLst>
              <a:gd name="connsiteX0" fmla="*/ 602346 w 602346"/>
              <a:gd name="connsiteY0" fmla="*/ 7198 h 584846"/>
              <a:gd name="connsiteX1" fmla="*/ 602346 w 602346"/>
              <a:gd name="connsiteY1" fmla="*/ 517298 h 584846"/>
              <a:gd name="connsiteX2" fmla="*/ 439975 w 602346"/>
              <a:gd name="connsiteY2" fmla="*/ 583364 h 584846"/>
              <a:gd name="connsiteX3" fmla="*/ 439975 w 602346"/>
              <a:gd name="connsiteY3" fmla="*/ 71144 h 584846"/>
              <a:gd name="connsiteX4" fmla="*/ 184952 w 602346"/>
              <a:gd name="connsiteY4" fmla="*/ 776 h 584846"/>
              <a:gd name="connsiteX5" fmla="*/ 184952 w 602346"/>
              <a:gd name="connsiteY5" fmla="*/ 514649 h 584846"/>
              <a:gd name="connsiteX6" fmla="*/ 0 w 602346"/>
              <a:gd name="connsiteY6" fmla="*/ 584634 h 584846"/>
              <a:gd name="connsiteX7" fmla="*/ 0 w 602346"/>
              <a:gd name="connsiteY7" fmla="*/ 79244 h 584846"/>
              <a:gd name="connsiteX8" fmla="*/ 221011 w 602346"/>
              <a:gd name="connsiteY8" fmla="*/ 0 h 584846"/>
              <a:gd name="connsiteX9" fmla="*/ 403846 w 602346"/>
              <a:gd name="connsiteY9" fmla="*/ 71128 h 584846"/>
              <a:gd name="connsiteX10" fmla="*/ 403846 w 602346"/>
              <a:gd name="connsiteY10" fmla="*/ 584846 h 584846"/>
              <a:gd name="connsiteX11" fmla="*/ 221011 w 602346"/>
              <a:gd name="connsiteY11" fmla="*/ 514697 h 58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346" h="584846">
                <a:moveTo>
                  <a:pt x="602346" y="7198"/>
                </a:moveTo>
                <a:lnTo>
                  <a:pt x="602346" y="517298"/>
                </a:lnTo>
                <a:lnTo>
                  <a:pt x="439975" y="583364"/>
                </a:lnTo>
                <a:lnTo>
                  <a:pt x="439975" y="71144"/>
                </a:lnTo>
                <a:close/>
                <a:moveTo>
                  <a:pt x="184952" y="776"/>
                </a:moveTo>
                <a:lnTo>
                  <a:pt x="184952" y="514649"/>
                </a:lnTo>
                <a:lnTo>
                  <a:pt x="0" y="584634"/>
                </a:lnTo>
                <a:lnTo>
                  <a:pt x="0" y="79244"/>
                </a:lnTo>
                <a:close/>
                <a:moveTo>
                  <a:pt x="221011" y="0"/>
                </a:moveTo>
                <a:lnTo>
                  <a:pt x="403846" y="71128"/>
                </a:lnTo>
                <a:lnTo>
                  <a:pt x="403846" y="584846"/>
                </a:lnTo>
                <a:lnTo>
                  <a:pt x="221011" y="514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圆角 27"/>
          <p:cNvSpPr/>
          <p:nvPr/>
        </p:nvSpPr>
        <p:spPr>
          <a:xfrm>
            <a:off x="1393825" y="3148965"/>
            <a:ext cx="2562225" cy="3088005"/>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4728210" y="3148965"/>
            <a:ext cx="2672080" cy="3097530"/>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8207715" y="3149280"/>
            <a:ext cx="2562117" cy="2929736"/>
          </a:xfrm>
          <a:prstGeom prst="roundRect">
            <a:avLst>
              <a:gd name="adj" fmla="val 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6"/>
          <p:cNvSpPr txBox="1"/>
          <p:nvPr/>
        </p:nvSpPr>
        <p:spPr>
          <a:xfrm>
            <a:off x="1807226"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演练背景</a:t>
            </a:r>
          </a:p>
        </p:txBody>
      </p:sp>
      <p:sp>
        <p:nvSpPr>
          <p:cNvPr id="23" name="文本框 26"/>
          <p:cNvSpPr txBox="1"/>
          <p:nvPr/>
        </p:nvSpPr>
        <p:spPr>
          <a:xfrm>
            <a:off x="8657880" y="327657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演练评价</a:t>
            </a:r>
          </a:p>
        </p:txBody>
      </p:sp>
      <p:sp>
        <p:nvSpPr>
          <p:cNvPr id="26" name="文本框 27"/>
          <p:cNvSpPr txBox="1"/>
          <p:nvPr/>
        </p:nvSpPr>
        <p:spPr>
          <a:xfrm>
            <a:off x="4737735" y="3832225"/>
            <a:ext cx="2688590" cy="21558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1.</a:t>
            </a:r>
            <a:r>
              <a:rPr lang="zh-CN" altLang="en-US" sz="1600" dirty="0">
                <a:solidFill>
                  <a:schemeClr val="tx1">
                    <a:lumMod val="75000"/>
                    <a:lumOff val="25000"/>
                  </a:schemeClr>
                </a:solidFill>
                <a:latin typeface="黑体" panose="02010609060101010101" charset="-122"/>
                <a:ea typeface="黑体" panose="02010609060101010101" charset="-122"/>
              </a:rPr>
              <a:t>分小组</a:t>
            </a:r>
            <a:r>
              <a:rPr sz="1600" dirty="0">
                <a:solidFill>
                  <a:schemeClr val="tx1">
                    <a:lumMod val="75000"/>
                    <a:lumOff val="25000"/>
                  </a:schemeClr>
                </a:solidFill>
                <a:latin typeface="黑体" panose="02010609060101010101" charset="-122"/>
                <a:ea typeface="黑体" panose="02010609060101010101" charset="-122"/>
              </a:rPr>
              <a:t>讨论</a:t>
            </a:r>
            <a:r>
              <a:rPr lang="zh-CN" sz="1600" dirty="0">
                <a:solidFill>
                  <a:schemeClr val="tx1">
                    <a:lumMod val="75000"/>
                    <a:lumOff val="25000"/>
                  </a:schemeClr>
                </a:solidFill>
                <a:latin typeface="黑体" panose="02010609060101010101" charset="-122"/>
                <a:ea typeface="黑体" panose="02010609060101010101" charset="-122"/>
              </a:rPr>
              <a:t>该次</a:t>
            </a:r>
            <a:r>
              <a:rPr sz="1600" dirty="0">
                <a:solidFill>
                  <a:schemeClr val="tx1">
                    <a:lumMod val="75000"/>
                    <a:lumOff val="25000"/>
                  </a:schemeClr>
                </a:solidFill>
                <a:latin typeface="黑体" panose="02010609060101010101" charset="-122"/>
                <a:ea typeface="黑体" panose="02010609060101010101" charset="-122"/>
              </a:rPr>
              <a:t>调研</a:t>
            </a:r>
            <a:r>
              <a:rPr lang="zh-CN" sz="1600" dirty="0">
                <a:solidFill>
                  <a:schemeClr val="tx1">
                    <a:lumMod val="75000"/>
                    <a:lumOff val="25000"/>
                  </a:schemeClr>
                </a:solidFill>
                <a:latin typeface="黑体" panose="02010609060101010101" charset="-122"/>
                <a:ea typeface="黑体" panose="02010609060101010101" charset="-122"/>
              </a:rPr>
              <a:t>的</a:t>
            </a:r>
            <a:r>
              <a:rPr sz="1600" dirty="0">
                <a:solidFill>
                  <a:schemeClr val="tx1">
                    <a:lumMod val="75000"/>
                    <a:lumOff val="25000"/>
                  </a:schemeClr>
                </a:solidFill>
                <a:latin typeface="黑体" panose="02010609060101010101" charset="-122"/>
                <a:ea typeface="黑体" panose="02010609060101010101" charset="-122"/>
              </a:rPr>
              <a:t>目的</a:t>
            </a:r>
            <a:r>
              <a:rPr lang="zh-CN" sz="1600" dirty="0">
                <a:solidFill>
                  <a:schemeClr val="tx1">
                    <a:lumMod val="75000"/>
                    <a:lumOff val="25000"/>
                  </a:schemeClr>
                </a:solidFill>
                <a:latin typeface="黑体" panose="02010609060101010101" charset="-122"/>
                <a:ea typeface="黑体" panose="02010609060101010101" charset="-122"/>
              </a:rPr>
              <a:t>，讨论市场调研问卷的基本内容、注意事项</a:t>
            </a:r>
          </a:p>
          <a:p>
            <a:pPr algn="just">
              <a:lnSpc>
                <a:spcPct val="120000"/>
              </a:lnSpc>
              <a:spcBef>
                <a:spcPts val="0"/>
              </a:spcBef>
              <a:spcAft>
                <a:spcPts val="0"/>
              </a:spcAft>
            </a:pPr>
            <a:r>
              <a:rPr lang="en-US" sz="1600" dirty="0">
                <a:solidFill>
                  <a:schemeClr val="tx1">
                    <a:lumMod val="75000"/>
                    <a:lumOff val="25000"/>
                  </a:schemeClr>
                </a:solidFill>
                <a:latin typeface="黑体" panose="02010609060101010101" charset="-122"/>
                <a:ea typeface="黑体" panose="02010609060101010101" charset="-122"/>
              </a:rPr>
              <a:t>2.</a:t>
            </a:r>
            <a:r>
              <a:rPr sz="1600" dirty="0">
                <a:solidFill>
                  <a:schemeClr val="tx1">
                    <a:lumMod val="75000"/>
                    <a:lumOff val="25000"/>
                  </a:schemeClr>
                </a:solidFill>
                <a:latin typeface="黑体" panose="02010609060101010101" charset="-122"/>
                <a:ea typeface="黑体" panose="02010609060101010101" charset="-122"/>
              </a:rPr>
              <a:t>讨论市场调研问卷的制作流程</a:t>
            </a:r>
            <a:r>
              <a:rPr lang="zh-CN" sz="1600" dirty="0">
                <a:solidFill>
                  <a:schemeClr val="tx1">
                    <a:lumMod val="75000"/>
                    <a:lumOff val="25000"/>
                  </a:schemeClr>
                </a:solidFill>
                <a:latin typeface="黑体" panose="02010609060101010101" charset="-122"/>
                <a:ea typeface="黑体" panose="02010609060101010101" charset="-122"/>
              </a:rPr>
              <a:t>，制作线上市场调研问卷并呈现问卷的截图</a:t>
            </a:r>
          </a:p>
          <a:p>
            <a:pPr algn="just">
              <a:lnSpc>
                <a:spcPct val="120000"/>
              </a:lnSpc>
              <a:spcBef>
                <a:spcPts val="0"/>
              </a:spcBef>
              <a:spcAft>
                <a:spcPts val="0"/>
              </a:spcAft>
            </a:pPr>
            <a:r>
              <a:rPr lang="en-US" altLang="zh-CN" sz="1600" dirty="0">
                <a:solidFill>
                  <a:schemeClr val="tx1">
                    <a:lumMod val="75000"/>
                    <a:lumOff val="25000"/>
                  </a:schemeClr>
                </a:solidFill>
                <a:latin typeface="黑体" panose="02010609060101010101" charset="-122"/>
                <a:ea typeface="黑体" panose="02010609060101010101" charset="-122"/>
              </a:rPr>
              <a:t>3.</a:t>
            </a:r>
            <a:r>
              <a:rPr lang="zh-CN" altLang="en-US" sz="1600" dirty="0">
                <a:solidFill>
                  <a:schemeClr val="tx1">
                    <a:lumMod val="75000"/>
                    <a:lumOff val="25000"/>
                  </a:schemeClr>
                </a:solidFill>
                <a:latin typeface="黑体" panose="02010609060101010101" charset="-122"/>
                <a:ea typeface="黑体" panose="02010609060101010101" charset="-122"/>
              </a:rPr>
              <a:t>发布调研问卷，统计分析</a:t>
            </a:r>
          </a:p>
        </p:txBody>
      </p:sp>
      <p:sp>
        <p:nvSpPr>
          <p:cNvPr id="27" name="文本框 26"/>
          <p:cNvSpPr txBox="1"/>
          <p:nvPr/>
        </p:nvSpPr>
        <p:spPr>
          <a:xfrm>
            <a:off x="5232369" y="3280380"/>
            <a:ext cx="17173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dirty="0">
                <a:solidFill>
                  <a:schemeClr val="tx1">
                    <a:lumMod val="75000"/>
                    <a:lumOff val="25000"/>
                  </a:schemeClr>
                </a:solidFill>
                <a:latin typeface="黑体" panose="02010609060101010101" charset="-122"/>
                <a:ea typeface="黑体" panose="02010609060101010101" charset="-122"/>
              </a:rPr>
              <a:t>演练内容</a:t>
            </a:r>
          </a:p>
        </p:txBody>
      </p:sp>
      <p:grpSp>
        <p:nvGrpSpPr>
          <p:cNvPr id="36" name="组合 35"/>
          <p:cNvGrpSpPr/>
          <p:nvPr/>
        </p:nvGrpSpPr>
        <p:grpSpPr>
          <a:xfrm>
            <a:off x="350158" y="270329"/>
            <a:ext cx="3167026" cy="739200"/>
            <a:chOff x="412693" y="160555"/>
            <a:chExt cx="3167026" cy="739200"/>
          </a:xfrm>
        </p:grpSpPr>
        <p:sp>
          <p:nvSpPr>
            <p:cNvPr id="38" name="文本框 37"/>
            <p:cNvSpPr txBox="1"/>
            <p:nvPr/>
          </p:nvSpPr>
          <p:spPr>
            <a:xfrm>
              <a:off x="1331819" y="237768"/>
              <a:ext cx="2247900"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任务演练</a:t>
              </a:r>
            </a:p>
          </p:txBody>
        </p:sp>
        <p:grpSp>
          <p:nvGrpSpPr>
            <p:cNvPr id="39" name="组合 38"/>
            <p:cNvGrpSpPr/>
            <p:nvPr/>
          </p:nvGrpSpPr>
          <p:grpSpPr>
            <a:xfrm>
              <a:off x="412693" y="160555"/>
              <a:ext cx="739200" cy="739200"/>
              <a:chOff x="412693" y="160555"/>
              <a:chExt cx="739200" cy="739200"/>
            </a:xfrm>
          </p:grpSpPr>
          <p:sp>
            <p:nvSpPr>
              <p:cNvPr id="40" name="菱形 3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41" name="菱形 40"/>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2" name="文本框 27"/>
          <p:cNvSpPr txBox="1"/>
          <p:nvPr/>
        </p:nvSpPr>
        <p:spPr>
          <a:xfrm>
            <a:off x="1501140" y="3832225"/>
            <a:ext cx="2303780" cy="22669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20000"/>
              </a:lnSpc>
              <a:spcBef>
                <a:spcPts val="0"/>
              </a:spcBef>
              <a:spcAft>
                <a:spcPts val="0"/>
              </a:spcAft>
              <a:buFont typeface="Arial" panose="020B0604020202020204" pitchFamily="34" charset="0"/>
              <a:buNone/>
            </a:pPr>
            <a:r>
              <a:rPr lang="zh-CN" altLang="en-US" sz="1600" dirty="0">
                <a:solidFill>
                  <a:schemeClr val="tx1">
                    <a:lumMod val="75000"/>
                    <a:lumOff val="25000"/>
                  </a:schemeClr>
                </a:solidFill>
                <a:latin typeface="黑体" panose="02010609060101010101" charset="-122"/>
                <a:ea typeface="黑体" panose="02010609060101010101" charset="-122"/>
              </a:rPr>
              <a:t>某网店的主营产品是柳州螺蛳粉，为了提高网店销量，老板准备在年底推出促销活动回馈粉丝，现准备通过线上问卷调研了解螺蛳粉用户对活动方式的偏好。</a:t>
            </a:r>
          </a:p>
        </p:txBody>
      </p:sp>
      <p:sp>
        <p:nvSpPr>
          <p:cNvPr id="3" name="文本框 2"/>
          <p:cNvSpPr txBox="1"/>
          <p:nvPr/>
        </p:nvSpPr>
        <p:spPr>
          <a:xfrm>
            <a:off x="8505825" y="4098290"/>
            <a:ext cx="2021840" cy="1198880"/>
          </a:xfrm>
          <a:prstGeom prst="rect">
            <a:avLst/>
          </a:prstGeom>
          <a:noFill/>
        </p:spPr>
        <p:txBody>
          <a:bodyPr wrap="square" rtlCol="0" anchor="t">
            <a:spAutoFit/>
          </a:bodyPr>
          <a:lstStyle/>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教师评价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小组评价</a:t>
            </a:r>
            <a:endParaRPr lang="zh-CN" sz="1600" dirty="0">
              <a:solidFill>
                <a:schemeClr val="tx1">
                  <a:lumMod val="75000"/>
                  <a:lumOff val="25000"/>
                </a:schemeClr>
              </a:solidFill>
              <a:latin typeface="黑体" panose="02010609060101010101" charset="-122"/>
              <a:ea typeface="黑体" panose="02010609060101010101" charset="-122"/>
            </a:endParaRPr>
          </a:p>
          <a:p>
            <a:pPr algn="ctr">
              <a:lnSpc>
                <a:spcPct val="150000"/>
              </a:lnSpc>
            </a:pPr>
            <a:r>
              <a:rPr lang="zh-CN" sz="1600" dirty="0">
                <a:solidFill>
                  <a:schemeClr val="tx1">
                    <a:lumMod val="75000"/>
                    <a:lumOff val="25000"/>
                  </a:schemeClr>
                </a:solidFill>
                <a:latin typeface="黑体" panose="02010609060101010101" charset="-122"/>
                <a:ea typeface="黑体" panose="02010609060101010101" charset="-122"/>
                <a:sym typeface="+mn-ea"/>
              </a:rPr>
              <a:t>自我评价</a:t>
            </a:r>
            <a:endParaRPr lang="zh-CN" altLang="en-US" sz="1600" dirty="0">
              <a:solidFill>
                <a:schemeClr val="tx1">
                  <a:lumMod val="75000"/>
                  <a:lumOff val="25000"/>
                </a:schemeClr>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5994400" y="4472940"/>
            <a:ext cx="5407660" cy="1198880"/>
          </a:xfrm>
          <a:prstGeom prst="rect">
            <a:avLst/>
          </a:prstGeom>
          <a:noFill/>
        </p:spPr>
        <p:txBody>
          <a:bodyPr wrap="square" rtlCol="0">
            <a:spAutoFit/>
          </a:bodyPr>
          <a:lstStyle/>
          <a:p>
            <a:pPr>
              <a:lnSpc>
                <a:spcPct val="150000"/>
              </a:lnSpc>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调查研究要坚持问题导向，有的放矢，发现问题，解决问题。衡量调查研究的结果，关键要看调查研究的实效，看调研成果的运用，能不能切实把问题解决好</a:t>
            </a:r>
          </a:p>
        </p:txBody>
      </p:sp>
      <p:pic>
        <p:nvPicPr>
          <p:cNvPr id="8" name="图片 7"/>
          <p:cNvPicPr/>
          <p:nvPr/>
        </p:nvPicPr>
        <p:blipFill>
          <a:blip r:embed="rId2"/>
          <a:srcRect l="7399"/>
          <a:stretch>
            <a:fillRect/>
          </a:stretch>
        </p:blipFill>
        <p:spPr>
          <a:xfrm>
            <a:off x="576580" y="1856740"/>
            <a:ext cx="4464685" cy="3988435"/>
          </a:xfrm>
          <a:prstGeom prst="rect">
            <a:avLst/>
          </a:prstGeom>
          <a:noFill/>
          <a:ln w="9525">
            <a:noFill/>
          </a:ln>
        </p:spPr>
      </p:pic>
      <p:sp>
        <p:nvSpPr>
          <p:cNvPr id="3" name="流程图: 延期 2"/>
          <p:cNvSpPr/>
          <p:nvPr/>
        </p:nvSpPr>
        <p:spPr>
          <a:xfrm>
            <a:off x="5057140" y="2009775"/>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6" name="流程图: 延期 5"/>
          <p:cNvSpPr/>
          <p:nvPr/>
        </p:nvSpPr>
        <p:spPr>
          <a:xfrm>
            <a:off x="5040630" y="4599940"/>
            <a:ext cx="820420" cy="709295"/>
          </a:xfrm>
          <a:prstGeom prst="flowChartDelay">
            <a:avLst/>
          </a:prstGeom>
          <a:solidFill>
            <a:srgbClr val="004B84"/>
          </a:solidFill>
          <a:ln>
            <a:noFill/>
          </a:ln>
          <a:effectLst>
            <a:outerShdw blurRad="63500" sx="102000" sy="102000" algn="ctr" rotWithShape="0">
              <a:prstClr val="black">
                <a:alpha val="40000"/>
              </a:prstClr>
            </a:outerShdw>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7" name="矩形 6"/>
          <p:cNvSpPr/>
          <p:nvPr/>
        </p:nvSpPr>
        <p:spPr>
          <a:xfrm>
            <a:off x="4876165" y="2009775"/>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4859655" y="4611370"/>
            <a:ext cx="180975" cy="708660"/>
          </a:xfrm>
          <a:prstGeom prst="rect">
            <a:avLst/>
          </a:prstGeom>
          <a:solidFill>
            <a:schemeClr val="bg1">
              <a:lumMod val="85000"/>
            </a:schemeClr>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5994400" y="1610995"/>
            <a:ext cx="2364740" cy="398780"/>
          </a:xfrm>
          <a:prstGeom prst="rect">
            <a:avLst/>
          </a:prstGeom>
          <a:noFill/>
        </p:spPr>
        <p:txBody>
          <a:bodyPr wrap="square" rtlCol="0">
            <a:spAutoFit/>
          </a:bodyPr>
          <a:lstStyle/>
          <a:p>
            <a:pPr algn="l"/>
            <a:r>
              <a:rPr lang="zh-CN" altLang="en-US" sz="2000" b="1">
                <a:solidFill>
                  <a:schemeClr val="tx1">
                    <a:lumMod val="85000"/>
                    <a:lumOff val="15000"/>
                  </a:schemeClr>
                </a:solidFill>
                <a:latin typeface="黑体" panose="02010609060101010101" charset="-122"/>
                <a:ea typeface="黑体" panose="02010609060101010101" charset="-122"/>
                <a:cs typeface="黑体" panose="02010609060101010101" charset="-122"/>
              </a:rPr>
              <a:t>重视调查研究</a:t>
            </a:r>
          </a:p>
        </p:txBody>
      </p:sp>
      <p:sp>
        <p:nvSpPr>
          <p:cNvPr id="12" name="文本框 11"/>
          <p:cNvSpPr txBox="1"/>
          <p:nvPr/>
        </p:nvSpPr>
        <p:spPr>
          <a:xfrm>
            <a:off x="5991860" y="1987550"/>
            <a:ext cx="5407660" cy="2011680"/>
          </a:xfrm>
          <a:prstGeom prst="rect">
            <a:avLst/>
          </a:prstGeom>
          <a:noFill/>
        </p:spPr>
        <p:txBody>
          <a:bodyPr wrap="square" rtlCol="0">
            <a:noAutofit/>
          </a:bodyPr>
          <a:lstStyle/>
          <a:p>
            <a:pPr>
              <a:lnSpc>
                <a:spcPct val="150000"/>
              </a:lnSpc>
            </a:pP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rPr>
              <a:t>群众路线是我们党的生命线和根本工作路线，开展调查研究就是走群众路线。</a:t>
            </a:r>
            <a:r>
              <a:rPr lang="zh-CN" altLang="en-US" sz="160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党的二十大报告对党员干部特别是领导干部带头深入调查研究提出明确要求。领导干部要放下架子、扑下身子，接地气、通下情，拜人民为师、向人民学习，不断密切党同人民群众的血肉联系</a:t>
            </a:r>
          </a:p>
        </p:txBody>
      </p:sp>
      <p:sp>
        <p:nvSpPr>
          <p:cNvPr id="21" name="文本框 20"/>
          <p:cNvSpPr txBox="1"/>
          <p:nvPr/>
        </p:nvSpPr>
        <p:spPr>
          <a:xfrm>
            <a:off x="5067935" y="2077085"/>
            <a:ext cx="56896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01</a:t>
            </a:r>
          </a:p>
        </p:txBody>
      </p:sp>
      <p:sp>
        <p:nvSpPr>
          <p:cNvPr id="14" name="文本框 13"/>
          <p:cNvSpPr txBox="1"/>
          <p:nvPr/>
        </p:nvSpPr>
        <p:spPr>
          <a:xfrm>
            <a:off x="5122545" y="4678680"/>
            <a:ext cx="563880" cy="553085"/>
          </a:xfrm>
          <a:prstGeom prst="rect">
            <a:avLst/>
          </a:prstGeom>
          <a:noFill/>
        </p:spPr>
        <p:txBody>
          <a:bodyPr wrap="none" rtlCol="0">
            <a:spAutoFit/>
          </a:bodyPr>
          <a:lstStyle/>
          <a:p>
            <a:r>
              <a:rPr lang="en-US" altLang="zh-CN" sz="3000">
                <a:solidFill>
                  <a:schemeClr val="bg1"/>
                </a:solidFill>
                <a:latin typeface="黑体" panose="02010609060101010101" charset="-122"/>
                <a:ea typeface="黑体" panose="02010609060101010101" charset="-122"/>
                <a:cs typeface="黑体" panose="02010609060101010101" charset="-122"/>
              </a:rPr>
              <a:t>02</a:t>
            </a:r>
          </a:p>
        </p:txBody>
      </p:sp>
      <p:sp>
        <p:nvSpPr>
          <p:cNvPr id="20" name="文本框 19"/>
          <p:cNvSpPr txBox="1"/>
          <p:nvPr/>
        </p:nvSpPr>
        <p:spPr>
          <a:xfrm>
            <a:off x="5991860" y="4127500"/>
            <a:ext cx="2732405" cy="398780"/>
          </a:xfrm>
          <a:prstGeom prst="rect">
            <a:avLst/>
          </a:prstGeom>
          <a:noFill/>
        </p:spPr>
        <p:txBody>
          <a:bodyPr wrap="square" rtlCol="0">
            <a:spAutoFit/>
          </a:bodyPr>
          <a:lstStyle/>
          <a:p>
            <a:pPr algn="l"/>
            <a:r>
              <a:rPr lang="zh-CN" altLang="en-US" sz="2000" b="1">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做好调查研究</a:t>
            </a:r>
          </a:p>
        </p:txBody>
      </p:sp>
      <p:cxnSp>
        <p:nvCxnSpPr>
          <p:cNvPr id="23" name="直接连接符 22"/>
          <p:cNvCxnSpPr/>
          <p:nvPr/>
        </p:nvCxnSpPr>
        <p:spPr>
          <a:xfrm flipV="1">
            <a:off x="6148070" y="3999865"/>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052185" y="5777865"/>
            <a:ext cx="5292039" cy="0"/>
          </a:xfrm>
          <a:prstGeom prst="line">
            <a:avLst/>
          </a:prstGeom>
          <a:ln w="12700" cmpd="sng">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素能加油站</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菱形 61"/>
          <p:cNvSpPr/>
          <p:nvPr/>
        </p:nvSpPr>
        <p:spPr>
          <a:xfrm>
            <a:off x="3140242" y="-3529133"/>
            <a:ext cx="5911516" cy="5911516"/>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72" name="菱形 71"/>
          <p:cNvSpPr/>
          <p:nvPr/>
        </p:nvSpPr>
        <p:spPr>
          <a:xfrm>
            <a:off x="2390274" y="-4279101"/>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76" name="矩形 75"/>
          <p:cNvSpPr/>
          <p:nvPr/>
        </p:nvSpPr>
        <p:spPr>
          <a:xfrm>
            <a:off x="5231642" y="243887"/>
            <a:ext cx="1728716" cy="369332"/>
          </a:xfrm>
          <a:prstGeom prst="rect">
            <a:avLst/>
          </a:prstGeom>
        </p:spPr>
        <p:txBody>
          <a:bodyPr wrap="square">
            <a:spAutoFit/>
          </a:bodyPr>
          <a:lstStyle/>
          <a:p>
            <a:pPr algn="dist"/>
            <a:r>
              <a:rPr lang="en-US" altLang="zh-CN" dirty="0">
                <a:solidFill>
                  <a:schemeClr val="bg1"/>
                </a:solidFill>
                <a:latin typeface="黑体" panose="02010609060101010101" charset="-122"/>
                <a:ea typeface="黑体" panose="02010609060101010101" charset="-122"/>
                <a:sym typeface="黑体" panose="02010609060101010101" charset="-122"/>
              </a:rPr>
              <a:t>CONTENTS</a:t>
            </a:r>
            <a:endParaRPr lang="zh-CN" altLang="en-US" dirty="0">
              <a:solidFill>
                <a:schemeClr val="bg1"/>
              </a:solidFill>
              <a:latin typeface="黑体" panose="02010609060101010101" charset="-122"/>
              <a:ea typeface="黑体" panose="02010609060101010101" charset="-122"/>
              <a:sym typeface="黑体" panose="02010609060101010101" charset="-122"/>
            </a:endParaRPr>
          </a:p>
        </p:txBody>
      </p:sp>
      <p:sp>
        <p:nvSpPr>
          <p:cNvPr id="77" name="文本框 76"/>
          <p:cNvSpPr txBox="1"/>
          <p:nvPr/>
        </p:nvSpPr>
        <p:spPr>
          <a:xfrm>
            <a:off x="5239657" y="654159"/>
            <a:ext cx="1712686" cy="769441"/>
          </a:xfrm>
          <a:prstGeom prst="rect">
            <a:avLst/>
          </a:prstGeom>
          <a:noFill/>
        </p:spPr>
        <p:txBody>
          <a:bodyPr wrap="square" rtlCol="0">
            <a:spAutoFit/>
          </a:bodyPr>
          <a:lstStyle/>
          <a:p>
            <a:pPr algn="ctr"/>
            <a:r>
              <a:rPr lang="zh-CN" altLang="en-US" sz="4400" b="1" dirty="0">
                <a:solidFill>
                  <a:schemeClr val="bg1"/>
                </a:solidFill>
                <a:latin typeface="黑体" panose="02010609060101010101" charset="-122"/>
                <a:ea typeface="黑体" panose="02010609060101010101" charset="-122"/>
                <a:sym typeface="黑体" panose="02010609060101010101" charset="-122"/>
              </a:rPr>
              <a:t>目 录</a:t>
            </a:r>
          </a:p>
        </p:txBody>
      </p:sp>
      <p:sp>
        <p:nvSpPr>
          <p:cNvPr id="78" name="菱形 77"/>
          <p:cNvSpPr/>
          <p:nvPr/>
        </p:nvSpPr>
        <p:spPr>
          <a:xfrm>
            <a:off x="1456041" y="3260933"/>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1</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79" name="菱形 78"/>
          <p:cNvSpPr/>
          <p:nvPr/>
        </p:nvSpPr>
        <p:spPr>
          <a:xfrm>
            <a:off x="5435074" y="330474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2</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0" name="菱形 79"/>
          <p:cNvSpPr/>
          <p:nvPr/>
        </p:nvSpPr>
        <p:spPr>
          <a:xfrm>
            <a:off x="9143597" y="3261568"/>
            <a:ext cx="1322364" cy="1322364"/>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Impact" panose="020B0806030902050204" pitchFamily="34" charset="0"/>
                <a:ea typeface="黑体" panose="02010609060101010101" charset="-122"/>
                <a:sym typeface="黑体" panose="02010609060101010101" charset="-122"/>
              </a:rPr>
              <a:t>3</a:t>
            </a:r>
            <a:endParaRPr lang="zh-CN" altLang="en-US" sz="4800" dirty="0">
              <a:latin typeface="Impact" panose="020B0806030902050204" pitchFamily="34" charset="0"/>
              <a:ea typeface="黑体" panose="02010609060101010101" charset="-122"/>
              <a:sym typeface="黑体" panose="02010609060101010101" charset="-122"/>
            </a:endParaRPr>
          </a:p>
        </p:txBody>
      </p:sp>
      <p:sp>
        <p:nvSpPr>
          <p:cNvPr id="82" name="文本框 81"/>
          <p:cNvSpPr txBox="1"/>
          <p:nvPr/>
        </p:nvSpPr>
        <p:spPr>
          <a:xfrm>
            <a:off x="654050" y="4834890"/>
            <a:ext cx="2925445"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理解互联网市场调研步骤</a:t>
            </a:r>
          </a:p>
        </p:txBody>
      </p:sp>
      <p:sp>
        <p:nvSpPr>
          <p:cNvPr id="84" name="文本框 83"/>
          <p:cNvSpPr txBox="1"/>
          <p:nvPr/>
        </p:nvSpPr>
        <p:spPr>
          <a:xfrm>
            <a:off x="4600575" y="4834890"/>
            <a:ext cx="278130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认识常见的线上市场调研工具</a:t>
            </a:r>
          </a:p>
        </p:txBody>
      </p:sp>
      <p:sp>
        <p:nvSpPr>
          <p:cNvPr id="85" name="文本框 84"/>
          <p:cNvSpPr txBox="1"/>
          <p:nvPr/>
        </p:nvSpPr>
        <p:spPr>
          <a:xfrm>
            <a:off x="8595360" y="4834890"/>
            <a:ext cx="2706370" cy="1383665"/>
          </a:xfrm>
          <a:prstGeom prst="rect">
            <a:avLst/>
          </a:prstGeom>
          <a:noFill/>
        </p:spPr>
        <p:txBody>
          <a:bodyPr wrap="square" rtlCol="0">
            <a:spAutoFit/>
          </a:bodyPr>
          <a:lstStyle/>
          <a:p>
            <a:pPr algn="ctr">
              <a:lnSpc>
                <a:spcPct val="150000"/>
              </a:lnSpc>
            </a:pPr>
            <a:r>
              <a:rPr lang="zh-CN" altLang="en-US" sz="2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制作与实施线上市场调研问卷</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220470"/>
            <a:ext cx="12192000" cy="528701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890" y="1466323"/>
            <a:ext cx="1695376"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背景交代</a:t>
            </a:r>
          </a:p>
        </p:txBody>
      </p:sp>
      <p:sp>
        <p:nvSpPr>
          <p:cNvPr id="14" name="文本框 13"/>
          <p:cNvSpPr txBox="1"/>
          <p:nvPr/>
        </p:nvSpPr>
        <p:spPr>
          <a:xfrm>
            <a:off x="6925945" y="1947545"/>
            <a:ext cx="4291330" cy="1050925"/>
          </a:xfrm>
          <a:prstGeom prst="rect">
            <a:avLst/>
          </a:prstGeom>
          <a:noFill/>
        </p:spPr>
        <p:txBody>
          <a:bodyPr wrap="square" rtlCol="0">
            <a:spAutoFit/>
          </a:bodyPr>
          <a:lstStyle/>
          <a:p>
            <a:pPr indent="0" fontAlgn="auto">
              <a:lnSpc>
                <a:spcPct val="130000"/>
              </a:lnSpc>
            </a:pPr>
            <a:r>
              <a:rPr lang="zh-CN" altLang="en-US" sz="1600" dirty="0">
                <a:solidFill>
                  <a:schemeClr val="bg1"/>
                </a:solidFill>
                <a:latin typeface="黑体" panose="02010609060101010101" charset="-122"/>
                <a:ea typeface="黑体" panose="02010609060101010101" charset="-122"/>
              </a:rPr>
              <a:t>经营桂林三花酒的某网店老板决定针对网店的三花酒开展一次互联网市场调研，为三花酒后期营销策略的制定提供相关依据。</a:t>
            </a:r>
          </a:p>
        </p:txBody>
      </p:sp>
      <p:sp>
        <p:nvSpPr>
          <p:cNvPr id="15" name="文本框 14"/>
          <p:cNvSpPr txBox="1"/>
          <p:nvPr/>
        </p:nvSpPr>
        <p:spPr>
          <a:xfrm>
            <a:off x="6925945" y="3206115"/>
            <a:ext cx="1797050" cy="445135"/>
          </a:xfrm>
          <a:prstGeom prst="rect">
            <a:avLst/>
          </a:prstGeom>
          <a:noFill/>
        </p:spPr>
        <p:txBody>
          <a:bodyPr wrap="square" rtlCol="0">
            <a:spAutoFit/>
          </a:bodyPr>
          <a:lstStyle/>
          <a:p>
            <a:r>
              <a:rPr lang="zh-CN" altLang="en-US" sz="2300" dirty="0">
                <a:solidFill>
                  <a:schemeClr val="bg1"/>
                </a:solidFill>
                <a:latin typeface="黑体" panose="02010609060101010101" charset="-122"/>
                <a:ea typeface="黑体" panose="02010609060101010101" charset="-122"/>
              </a:rPr>
              <a:t>步骤分解</a:t>
            </a:r>
          </a:p>
        </p:txBody>
      </p:sp>
      <p:sp>
        <p:nvSpPr>
          <p:cNvPr id="21" name="椭圆 20"/>
          <p:cNvSpPr/>
          <p:nvPr/>
        </p:nvSpPr>
        <p:spPr>
          <a:xfrm>
            <a:off x="6088521" y="1349482"/>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24716" y="3080683"/>
            <a:ext cx="699914" cy="6999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6226220" y="1487815"/>
            <a:ext cx="423246" cy="423246"/>
          </a:xfrm>
          <a:prstGeom prst="rect">
            <a:avLst/>
          </a:prstGeom>
        </p:spPr>
      </p:pic>
      <p:grpSp>
        <p:nvGrpSpPr>
          <p:cNvPr id="45" name="组合 44"/>
          <p:cNvGrpSpPr/>
          <p:nvPr/>
        </p:nvGrpSpPr>
        <p:grpSpPr>
          <a:xfrm>
            <a:off x="350158" y="270329"/>
            <a:ext cx="3591560" cy="739200"/>
            <a:chOff x="412693" y="160555"/>
            <a:chExt cx="3591560" cy="739200"/>
          </a:xfrm>
        </p:grpSpPr>
        <p:sp>
          <p:nvSpPr>
            <p:cNvPr id="47" name="文本框 46"/>
            <p:cNvSpPr txBox="1"/>
            <p:nvPr/>
          </p:nvSpPr>
          <p:spPr>
            <a:xfrm>
              <a:off x="1331538" y="238025"/>
              <a:ext cx="267271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职业技能训练</a:t>
              </a:r>
            </a:p>
          </p:txBody>
        </p:sp>
        <p:grpSp>
          <p:nvGrpSpPr>
            <p:cNvPr id="48" name="组合 47"/>
            <p:cNvGrpSpPr/>
            <p:nvPr/>
          </p:nvGrpSpPr>
          <p:grpSpPr>
            <a:xfrm>
              <a:off x="412693" y="160555"/>
              <a:ext cx="739200" cy="739200"/>
              <a:chOff x="412693" y="160555"/>
              <a:chExt cx="739200" cy="739200"/>
            </a:xfrm>
          </p:grpSpPr>
          <p:sp>
            <p:nvSpPr>
              <p:cNvPr id="49" name="菱形 48"/>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50" name="菱形 49"/>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3" name="图形 27"/>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rot="16200000">
            <a:off x="6235907" y="3216401"/>
            <a:ext cx="423248" cy="477626"/>
          </a:xfrm>
          <a:prstGeom prst="rect">
            <a:avLst/>
          </a:prstGeom>
        </p:spPr>
      </p:pic>
      <p:pic>
        <p:nvPicPr>
          <p:cNvPr id="6" name="图片 5" descr="pexels-cottonbro-7439134"/>
          <p:cNvPicPr>
            <a:picLocks noChangeAspect="1"/>
          </p:cNvPicPr>
          <p:nvPr/>
        </p:nvPicPr>
        <p:blipFill>
          <a:blip r:embed="rId6"/>
          <a:srcRect l="4792" t="48333" r="26347" b="21685"/>
          <a:stretch>
            <a:fillRect/>
          </a:stretch>
        </p:blipFill>
        <p:spPr>
          <a:xfrm>
            <a:off x="962025" y="2262505"/>
            <a:ext cx="4703445" cy="3072130"/>
          </a:xfrm>
          <a:prstGeom prst="rect">
            <a:avLst/>
          </a:prstGeom>
        </p:spPr>
      </p:pic>
      <p:sp>
        <p:nvSpPr>
          <p:cNvPr id="19" name="文本框 18"/>
          <p:cNvSpPr txBox="1"/>
          <p:nvPr/>
        </p:nvSpPr>
        <p:spPr>
          <a:xfrm>
            <a:off x="6925945" y="3653155"/>
            <a:ext cx="4550410" cy="2651125"/>
          </a:xfrm>
          <a:prstGeom prst="rect">
            <a:avLst/>
          </a:prstGeom>
          <a:noFill/>
        </p:spPr>
        <p:txBody>
          <a:bodyPr wrap="square" rtlCol="0">
            <a:spAutoFit/>
          </a:bodyPr>
          <a:lstStyle/>
          <a:p>
            <a:pPr>
              <a:lnSpc>
                <a:spcPct val="130000"/>
              </a:lnSpc>
            </a:pPr>
            <a:r>
              <a:rPr lang="zh-CN" altLang="en-US" sz="1600" dirty="0">
                <a:solidFill>
                  <a:schemeClr val="bg1"/>
                </a:solidFill>
                <a:latin typeface="黑体" panose="02010609060101010101" charset="-122"/>
                <a:ea typeface="黑体" panose="02010609060101010101" charset="-122"/>
              </a:rPr>
              <a:t>1.学生根据案例背景中材料，提炼出本次市场调研的具体目标</a:t>
            </a:r>
          </a:p>
          <a:p>
            <a:pPr>
              <a:lnSpc>
                <a:spcPct val="130000"/>
              </a:lnSpc>
            </a:pPr>
            <a:r>
              <a:rPr lang="zh-CN" altLang="en-US" sz="1600" dirty="0">
                <a:solidFill>
                  <a:schemeClr val="bg1"/>
                </a:solidFill>
                <a:latin typeface="黑体" panose="02010609060101010101" charset="-122"/>
                <a:ea typeface="黑体" panose="02010609060101010101" charset="-122"/>
              </a:rPr>
              <a:t>2.学生以小组为单位，设计市场调研方案</a:t>
            </a:r>
          </a:p>
          <a:p>
            <a:pPr>
              <a:lnSpc>
                <a:spcPct val="130000"/>
              </a:lnSpc>
            </a:pPr>
            <a:r>
              <a:rPr lang="zh-CN" altLang="en-US" sz="1600" dirty="0">
                <a:solidFill>
                  <a:schemeClr val="bg1"/>
                </a:solidFill>
                <a:latin typeface="黑体" panose="02010609060101010101" charset="-122"/>
                <a:ea typeface="黑体" panose="02010609060101010101" charset="-122"/>
              </a:rPr>
              <a:t>3.学生借助常见的线上市场调研工具，制作市场调研问卷</a:t>
            </a:r>
          </a:p>
          <a:p>
            <a:pPr>
              <a:lnSpc>
                <a:spcPct val="130000"/>
              </a:lnSpc>
            </a:pPr>
            <a:r>
              <a:rPr lang="zh-CN" altLang="en-US" sz="1600" dirty="0">
                <a:solidFill>
                  <a:schemeClr val="bg1"/>
                </a:solidFill>
                <a:latin typeface="黑体" panose="02010609060101010101" charset="-122"/>
                <a:ea typeface="黑体" panose="02010609060101010101" charset="-122"/>
              </a:rPr>
              <a:t>4.学生收集市场调研信息</a:t>
            </a:r>
          </a:p>
          <a:p>
            <a:pPr>
              <a:lnSpc>
                <a:spcPct val="130000"/>
              </a:lnSpc>
            </a:pPr>
            <a:r>
              <a:rPr lang="zh-CN" altLang="en-US" sz="1600" dirty="0">
                <a:solidFill>
                  <a:schemeClr val="bg1"/>
                </a:solidFill>
                <a:latin typeface="黑体" panose="02010609060101010101" charset="-122"/>
                <a:ea typeface="黑体" panose="02010609060101010101" charset="-122"/>
              </a:rPr>
              <a:t>5.学生对收集到的市场调研信息进行整理并分析</a:t>
            </a:r>
          </a:p>
          <a:p>
            <a:pPr>
              <a:lnSpc>
                <a:spcPct val="130000"/>
              </a:lnSpc>
            </a:pPr>
            <a:r>
              <a:rPr lang="zh-CN" altLang="en-US" sz="1600" dirty="0">
                <a:solidFill>
                  <a:schemeClr val="bg1"/>
                </a:solidFill>
                <a:latin typeface="黑体" panose="02010609060101010101" charset="-122"/>
                <a:ea typeface="黑体" panose="02010609060101010101" charset="-122"/>
              </a:rPr>
              <a:t>6.学生撰写市场调研报告</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704" r="3704"/>
          <a:stretch>
            <a:fillRect/>
          </a:stretch>
        </p:blipFill>
        <p:spPr>
          <a:xfrm>
            <a:off x="0" y="0"/>
            <a:ext cx="12192000" cy="6858000"/>
          </a:xfrm>
          <a:prstGeom prst="rect">
            <a:avLst/>
          </a:prstGeom>
        </p:spPr>
      </p:pic>
      <p:sp>
        <p:nvSpPr>
          <p:cNvPr id="18" name="菱形 17"/>
          <p:cNvSpPr/>
          <p:nvPr/>
        </p:nvSpPr>
        <p:spPr>
          <a:xfrm>
            <a:off x="2390274" y="-276726"/>
            <a:ext cx="7411452" cy="7411452"/>
          </a:xfrm>
          <a:prstGeom prst="diamond">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34" name="菱形 33"/>
          <p:cNvSpPr/>
          <p:nvPr/>
        </p:nvSpPr>
        <p:spPr>
          <a:xfrm>
            <a:off x="3140242" y="473242"/>
            <a:ext cx="5911516" cy="5911516"/>
          </a:xfrm>
          <a:prstGeom prst="diamond">
            <a:avLst/>
          </a:prstGeom>
          <a:solidFill>
            <a:schemeClr val="accent1">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41" name="矩形 40"/>
          <p:cNvSpPr/>
          <p:nvPr/>
        </p:nvSpPr>
        <p:spPr>
          <a:xfrm>
            <a:off x="3919543" y="2444252"/>
            <a:ext cx="4352915" cy="276999"/>
          </a:xfrm>
          <a:prstGeom prst="rect">
            <a:avLst/>
          </a:prstGeom>
        </p:spPr>
        <p:txBody>
          <a:bodyPr wrap="square">
            <a:spAutoFit/>
          </a:bodyPr>
          <a:lstStyle/>
          <a:p>
            <a:pPr algn="ctr"/>
            <a:r>
              <a:rPr lang="en-US" altLang="zh-CN" sz="1200" dirty="0">
                <a:solidFill>
                  <a:schemeClr val="bg1"/>
                </a:solidFill>
                <a:latin typeface="黑体" panose="02010609060101010101" charset="-122"/>
                <a:ea typeface="黑体" panose="02010609060101010101" charset="-122"/>
                <a:sym typeface="黑体" panose="02010609060101010101" charset="-122"/>
              </a:rPr>
              <a:t>THANKS FOR YOUR ATTENTION</a:t>
            </a:r>
            <a:endParaRPr lang="zh-CN" altLang="en-US" sz="1200" dirty="0">
              <a:solidFill>
                <a:schemeClr val="bg1"/>
              </a:solidFill>
              <a:latin typeface="黑体" panose="02010609060101010101" charset="-122"/>
              <a:ea typeface="黑体" panose="02010609060101010101" charset="-122"/>
              <a:sym typeface="黑体" panose="02010609060101010101" charset="-122"/>
            </a:endParaRPr>
          </a:p>
        </p:txBody>
      </p:sp>
      <p:cxnSp>
        <p:nvCxnSpPr>
          <p:cNvPr id="49" name="直接连接符 48"/>
          <p:cNvCxnSpPr/>
          <p:nvPr/>
        </p:nvCxnSpPr>
        <p:spPr>
          <a:xfrm>
            <a:off x="3836064" y="2929720"/>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836064" y="3928281"/>
            <a:ext cx="4519873" cy="0"/>
          </a:xfrm>
          <a:prstGeom prst="line">
            <a:avLst/>
          </a:prstGeom>
          <a:ln w="1270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3946525" y="3044190"/>
            <a:ext cx="4633595" cy="706755"/>
          </a:xfrm>
          <a:prstGeom prst="rect">
            <a:avLst/>
          </a:prstGeom>
          <a:noFill/>
        </p:spPr>
        <p:txBody>
          <a:bodyPr wrap="square" rtlCol="0">
            <a:spAutoFit/>
          </a:bodyPr>
          <a:lstStyle/>
          <a:p>
            <a:pPr algn="ctr"/>
            <a:r>
              <a:rPr lang="zh-CN" altLang="en-US" sz="4000" b="1" dirty="0">
                <a:solidFill>
                  <a:schemeClr val="bg1"/>
                </a:solidFill>
                <a:latin typeface="黑体" panose="02010609060101010101" charset="-122"/>
                <a:ea typeface="黑体" panose="02010609060101010101" charset="-122"/>
                <a:sym typeface="黑体" panose="02010609060101010101" charset="-122"/>
              </a:rPr>
              <a:t>谢   谢   聆   听</a:t>
            </a:r>
          </a:p>
        </p:txBody>
      </p:sp>
      <p:sp>
        <p:nvSpPr>
          <p:cNvPr id="11" name="直角三角形 10"/>
          <p:cNvSpPr/>
          <p:nvPr/>
        </p:nvSpPr>
        <p:spPr>
          <a:xfrm rot="2700000" flipV="1">
            <a:off x="5954823" y="763736"/>
            <a:ext cx="282354" cy="28235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898" b="3604"/>
          <a:stretch>
            <a:fillRect/>
          </a:stretch>
        </p:blipFill>
        <p:spPr>
          <a:xfrm>
            <a:off x="0" y="2423884"/>
            <a:ext cx="4033960" cy="1943401"/>
          </a:xfrm>
          <a:prstGeom prst="rect">
            <a:avLst/>
          </a:prstGeom>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黑体" panose="02010609060101010101" charset="-122"/>
                <a:ea typeface="黑体" panose="02010609060101010101" charset="-122"/>
                <a:sym typeface="黑体" panose="02010609060101010101" charset="-122"/>
              </a:endParaRPr>
            </a:p>
          </p:txBody>
        </p:sp>
        <p:sp>
          <p:nvSpPr>
            <p:cNvPr id="8" name="矩形 7"/>
            <p:cNvSpPr/>
            <p:nvPr/>
          </p:nvSpPr>
          <p:spPr>
            <a:xfrm rot="2700000">
              <a:off x="4569440" y="4046923"/>
              <a:ext cx="370728" cy="3707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sp>
          <p:nvSpPr>
            <p:cNvPr id="9" name="矩形 8"/>
            <p:cNvSpPr/>
            <p:nvPr/>
          </p:nvSpPr>
          <p:spPr>
            <a:xfrm rot="2700000">
              <a:off x="5240973" y="4003712"/>
              <a:ext cx="181545" cy="1815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PART</a:t>
            </a:r>
          </a:p>
          <a:p>
            <a:pPr algn="ctr"/>
            <a:r>
              <a:rPr lang="en-US" altLang="zh-CN" sz="3600" dirty="0">
                <a:solidFill>
                  <a:schemeClr val="bg1"/>
                </a:solidFill>
                <a:latin typeface="黑体" panose="02010609060101010101" charset="-122"/>
                <a:ea typeface="黑体" panose="02010609060101010101" charset="-122"/>
                <a:sym typeface="黑体" panose="02010609060101010101" charset="-122"/>
              </a:rPr>
              <a:t>1</a:t>
            </a:r>
            <a:endParaRPr lang="zh-CN" altLang="en-US" sz="3600" dirty="0">
              <a:solidFill>
                <a:schemeClr val="bg1"/>
              </a:solidFill>
              <a:latin typeface="黑体" panose="02010609060101010101" charset="-122"/>
              <a:ea typeface="黑体" panose="02010609060101010101" charset="-122"/>
              <a:sym typeface="黑体" panose="02010609060101010101" charset="-122"/>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61230" y="2483485"/>
            <a:ext cx="7028815" cy="1568450"/>
          </a:xfrm>
          <a:prstGeom prst="rect">
            <a:avLst/>
          </a:prstGeom>
          <a:noFill/>
        </p:spPr>
        <p:txBody>
          <a:bodyPr wrap="square" rtlCol="0">
            <a:spAutoFit/>
          </a:bodyPr>
          <a:lstStyle/>
          <a:p>
            <a:pPr algn="ctr"/>
            <a:r>
              <a:rPr lang="zh-CN" altLang="en-US" sz="48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理解互联网市场调研步骤</a:t>
            </a:r>
          </a:p>
          <a:p>
            <a:pPr algn="ctr"/>
            <a:endParaRPr lang="zh-CN" altLang="en-US" sz="4800" b="1" dirty="0">
              <a:solidFill>
                <a:schemeClr val="tx1">
                  <a:lumMod val="75000"/>
                  <a:lumOff val="25000"/>
                </a:schemeClr>
              </a:solidFill>
              <a:latin typeface="黑体" panose="02010609060101010101" charset="-122"/>
              <a:ea typeface="黑体" panose="02010609060101010101" charset="-122"/>
              <a:sym typeface="黑体" panose="02010609060101010101" charset="-122"/>
            </a:endParaRPr>
          </a:p>
        </p:txBody>
      </p:sp>
      <p:grpSp>
        <p:nvGrpSpPr>
          <p:cNvPr id="4" name="组合 3"/>
          <p:cNvGrpSpPr/>
          <p:nvPr/>
        </p:nvGrpSpPr>
        <p:grpSpPr>
          <a:xfrm>
            <a:off x="5016947" y="3391343"/>
            <a:ext cx="7175053" cy="432951"/>
            <a:chOff x="5016947" y="3391343"/>
            <a:chExt cx="7175053" cy="432951"/>
          </a:xfrm>
        </p:grpSpPr>
        <p:cxnSp>
          <p:nvCxnSpPr>
            <p:cNvPr id="15" name="直接连接符 14"/>
            <p:cNvCxnSpPr/>
            <p:nvPr/>
          </p:nvCxnSpPr>
          <p:spPr>
            <a:xfrm>
              <a:off x="5016947" y="3391343"/>
              <a:ext cx="717505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743942" y="3487109"/>
              <a:ext cx="2922518" cy="337185"/>
              <a:chOff x="8743942" y="3487109"/>
              <a:chExt cx="2922518" cy="337185"/>
            </a:xfrm>
          </p:grpSpPr>
          <p:sp>
            <p:nvSpPr>
              <p:cNvPr id="16" name="文本框 15"/>
              <p:cNvSpPr txBox="1"/>
              <p:nvPr/>
            </p:nvSpPr>
            <p:spPr>
              <a:xfrm>
                <a:off x="8743942"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知识速递</a:t>
                </a:r>
              </a:p>
            </p:txBody>
          </p:sp>
          <p:sp>
            <p:nvSpPr>
              <p:cNvPr id="17" name="文本框 16"/>
              <p:cNvSpPr txBox="1"/>
              <p:nvPr/>
            </p:nvSpPr>
            <p:spPr>
              <a:xfrm>
                <a:off x="10326105" y="3487109"/>
                <a:ext cx="1340355" cy="33718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600" dirty="0">
                    <a:solidFill>
                      <a:schemeClr val="bg2">
                        <a:lumMod val="50000"/>
                      </a:schemeClr>
                    </a:solidFill>
                    <a:latin typeface="黑体" panose="02010609060101010101" charset="-122"/>
                    <a:ea typeface="黑体" panose="02010609060101010101" charset="-122"/>
                    <a:sym typeface="黑体" panose="02010609060101010101" charset="-122"/>
                  </a:rPr>
                  <a:t>任务演练</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9434" y="3624540"/>
            <a:ext cx="1889125" cy="221424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引导案例</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sp>
        <p:nvSpPr>
          <p:cNvPr id="14" name="矩形 13"/>
          <p:cNvSpPr/>
          <p:nvPr/>
        </p:nvSpPr>
        <p:spPr>
          <a:xfrm>
            <a:off x="937260" y="1590675"/>
            <a:ext cx="4428490" cy="42017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5B9BD5"/>
              </a:solidFill>
            </a:endParaRPr>
          </a:p>
        </p:txBody>
      </p:sp>
      <p:sp>
        <p:nvSpPr>
          <p:cNvPr id="24" name="文本框 23"/>
          <p:cNvSpPr txBox="1"/>
          <p:nvPr/>
        </p:nvSpPr>
        <p:spPr>
          <a:xfrm>
            <a:off x="1089660" y="2472690"/>
            <a:ext cx="4035425" cy="3374129"/>
          </a:xfrm>
          <a:prstGeom prst="rect">
            <a:avLst/>
          </a:prstGeom>
          <a:noFill/>
        </p:spPr>
        <p:txBody>
          <a:bodyPr wrap="square" rtlCol="0">
            <a:spAutoFit/>
          </a:bodyPr>
          <a:lstStyle/>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t>茶饮行业后来居上的</a:t>
            </a:r>
            <a:r>
              <a:rPr lang="zh-CN" altLang="zh-CN" sz="1600" b="1" dirty="0">
                <a:effectLst/>
                <a:latin typeface="黑体" panose="02010609060101010101" pitchFamily="49" charset="-122"/>
                <a:ea typeface="黑体" panose="02010609060101010101" pitchFamily="49" charset="-122"/>
                <a:cs typeface="宋体" panose="02010600030101010101" pitchFamily="2" charset="-122"/>
              </a:rPr>
              <a:t>某连锁品牌</a:t>
            </a:r>
            <a:r>
              <a:rPr lang="zh-CN" altLang="en-US" sz="1600" dirty="0"/>
              <a:t>今天的成就与其深入的市场调研分不开。</a:t>
            </a:r>
          </a:p>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t>通过前期一系列的市场调研，</a:t>
            </a:r>
            <a:r>
              <a:rPr lang="zh-CN" altLang="zh-CN" sz="1600" b="1" dirty="0">
                <a:effectLst/>
                <a:latin typeface="黑体" panose="02010609060101010101" pitchFamily="49" charset="-122"/>
                <a:ea typeface="黑体" panose="02010609060101010101" pitchFamily="49" charset="-122"/>
                <a:cs typeface="宋体" panose="02010600030101010101" pitchFamily="2" charset="-122"/>
              </a:rPr>
              <a:t>某连锁品牌</a:t>
            </a:r>
            <a:r>
              <a:rPr lang="zh-CN" altLang="en-US" sz="1600" dirty="0"/>
              <a:t>聚焦年轻用户、实行低价策略、进行市场下沉，快速占领消费市场，主要表现有：</a:t>
            </a:r>
          </a:p>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t>（1）定位三四线城市</a:t>
            </a:r>
          </a:p>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t>（2）分布密集</a:t>
            </a:r>
          </a:p>
          <a:p>
            <a:pPr indent="406400" fontAlgn="auto">
              <a:lnSpc>
                <a:spcPct val="150000"/>
              </a:lnSpc>
              <a:extLst>
                <a:ext uri="{35155182-B16C-46BC-9424-99874614C6A1}">
                  <wpsdc:indentchars xmlns="" xmlns:wpsdc="http://www.wps.cn/officeDocument/2017/drawingmlCustomData" val="200" checksum="1740828767"/>
                </a:ext>
              </a:extLst>
            </a:pPr>
            <a:r>
              <a:rPr lang="zh-CN" altLang="en-US" sz="1600" dirty="0"/>
              <a:t>（3）低价的营销策略</a:t>
            </a:r>
          </a:p>
        </p:txBody>
      </p:sp>
      <p:sp>
        <p:nvSpPr>
          <p:cNvPr id="67" name="文本框 66"/>
          <p:cNvSpPr txBox="1"/>
          <p:nvPr/>
        </p:nvSpPr>
        <p:spPr>
          <a:xfrm>
            <a:off x="1355725" y="1818005"/>
            <a:ext cx="4108931" cy="460382"/>
          </a:xfrm>
          <a:prstGeom prst="rect">
            <a:avLst/>
          </a:prstGeom>
          <a:noFill/>
        </p:spPr>
        <p:txBody>
          <a:bodyPr wrap="square" rtlCol="0">
            <a:spAutoFit/>
          </a:bodyPr>
          <a:lstStyle/>
          <a:p>
            <a:pPr>
              <a:lnSpc>
                <a:spcPct val="150000"/>
              </a:lnSpc>
            </a:pPr>
            <a:r>
              <a:rPr lang="zh-CN" altLang="zh-CN" sz="1800" b="1" dirty="0">
                <a:effectLst/>
                <a:latin typeface="黑体" panose="02010609060101010101" pitchFamily="49" charset="-122"/>
                <a:ea typeface="黑体" panose="02010609060101010101" pitchFamily="49" charset="-122"/>
                <a:cs typeface="宋体" panose="02010600030101010101" pitchFamily="2" charset="-122"/>
              </a:rPr>
              <a:t>某连锁品牌是如何进行高效市场调研</a:t>
            </a:r>
            <a:endParaRPr lang="zh-CN" altLang="en-US" sz="2000" b="1" dirty="0">
              <a:latin typeface="黑体" panose="02010609060101010101" pitchFamily="49" charset="-122"/>
              <a:ea typeface="黑体" panose="02010609060101010101" pitchFamily="49" charset="-122"/>
            </a:endParaRPr>
          </a:p>
        </p:txBody>
      </p:sp>
      <p:grpSp>
        <p:nvGrpSpPr>
          <p:cNvPr id="113" name="组合 112"/>
          <p:cNvGrpSpPr/>
          <p:nvPr/>
        </p:nvGrpSpPr>
        <p:grpSpPr>
          <a:xfrm>
            <a:off x="5720080" y="3022600"/>
            <a:ext cx="2673985" cy="2407285"/>
            <a:chOff x="3231696" y="3428054"/>
            <a:chExt cx="2689992" cy="2421404"/>
          </a:xfrm>
        </p:grpSpPr>
        <p:sp>
          <p:nvSpPr>
            <p:cNvPr id="114"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3384C9"/>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195" anchor="ctr"/>
            <a:lstStyle/>
            <a:p>
              <a:pPr algn="ctr"/>
              <a:endParaRPr lang="zh-CN" altLang="en-US">
                <a:solidFill>
                  <a:prstClr val="white"/>
                </a:solidFill>
                <a:cs typeface="+mn-ea"/>
                <a:sym typeface="+mn-lt"/>
              </a:endParaRPr>
            </a:p>
          </p:txBody>
        </p:sp>
        <p:grpSp>
          <p:nvGrpSpPr>
            <p:cNvPr id="115" name="组合 114"/>
            <p:cNvGrpSpPr/>
            <p:nvPr/>
          </p:nvGrpSpPr>
          <p:grpSpPr>
            <a:xfrm>
              <a:off x="3321948" y="3509296"/>
              <a:ext cx="2509488" cy="2258921"/>
              <a:chOff x="3321948" y="3509296"/>
              <a:chExt cx="2509488" cy="2258921"/>
            </a:xfrm>
          </p:grpSpPr>
          <p:sp>
            <p:nvSpPr>
              <p:cNvPr id="116"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0">
                <a:solidFill>
                  <a:srgbClr val="3384C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7"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18" name="TextBox 85"/>
          <p:cNvSpPr txBox="1"/>
          <p:nvPr/>
        </p:nvSpPr>
        <p:spPr>
          <a:xfrm>
            <a:off x="6034405" y="4250055"/>
            <a:ext cx="2150745" cy="829945"/>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市场调研能为企业带来什么好处？</a:t>
            </a:r>
          </a:p>
        </p:txBody>
      </p:sp>
      <p:sp>
        <p:nvSpPr>
          <p:cNvPr id="119" name="KSO_Shape"/>
          <p:cNvSpPr/>
          <p:nvPr/>
        </p:nvSpPr>
        <p:spPr bwMode="auto">
          <a:xfrm>
            <a:off x="6670040" y="3455035"/>
            <a:ext cx="822960" cy="63754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rgbClr val="3384C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0" name="组合 119"/>
          <p:cNvGrpSpPr/>
          <p:nvPr/>
        </p:nvGrpSpPr>
        <p:grpSpPr>
          <a:xfrm>
            <a:off x="8670925" y="3023235"/>
            <a:ext cx="2792095" cy="2446020"/>
            <a:chOff x="3231696" y="3428054"/>
            <a:chExt cx="2689992" cy="2421404"/>
          </a:xfrm>
        </p:grpSpPr>
        <p:sp>
          <p:nvSpPr>
            <p:cNvPr id="121"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rgbClr val="2E75B6"/>
            </a:solidFill>
            <a:ln w="0">
              <a:solidFill>
                <a:srgbClr val="2E75B6"/>
              </a:solid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2" name="组合 121"/>
            <p:cNvGrpSpPr/>
            <p:nvPr/>
          </p:nvGrpSpPr>
          <p:grpSpPr>
            <a:xfrm>
              <a:off x="3321948" y="3509296"/>
              <a:ext cx="2509488" cy="2258921"/>
              <a:chOff x="3321948" y="3509296"/>
              <a:chExt cx="2509488" cy="2258921"/>
            </a:xfrm>
          </p:grpSpPr>
          <p:sp>
            <p:nvSpPr>
              <p:cNvPr id="123"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solidFill>
                  <a:srgbClr val="2E75B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125" name="TextBox 62"/>
          <p:cNvSpPr txBox="1"/>
          <p:nvPr/>
        </p:nvSpPr>
        <p:spPr>
          <a:xfrm>
            <a:off x="9117612" y="4082916"/>
            <a:ext cx="1934791" cy="829945"/>
          </a:xfrm>
          <a:prstGeom prst="rect">
            <a:avLst/>
          </a:prstGeom>
          <a:noFill/>
        </p:spPr>
        <p:txBody>
          <a:bodyPr wrap="square" rtlCol="0">
            <a:spAutoFit/>
          </a:bodyPr>
          <a:lstStyle/>
          <a:p>
            <a:pPr algn="ctr">
              <a:lnSpc>
                <a:spcPct val="150000"/>
              </a:lnSpc>
            </a:pPr>
            <a:r>
              <a:rPr lang="zh-CN" altLang="en-US" sz="1600" dirty="0">
                <a:solidFill>
                  <a:srgbClr val="594A42"/>
                </a:solidFill>
                <a:cs typeface="+mn-ea"/>
                <a:sym typeface="+mn-lt"/>
              </a:rPr>
              <a:t>具体的市场调研工作应该如何展开？</a:t>
            </a:r>
          </a:p>
        </p:txBody>
      </p:sp>
      <p:sp>
        <p:nvSpPr>
          <p:cNvPr id="126" name="KSO_Shape"/>
          <p:cNvSpPr/>
          <p:nvPr/>
        </p:nvSpPr>
        <p:spPr bwMode="auto">
          <a:xfrm>
            <a:off x="9661514" y="3490412"/>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rgbClr val="2E75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0" name="组合 129"/>
          <p:cNvGrpSpPr/>
          <p:nvPr/>
        </p:nvGrpSpPr>
        <p:grpSpPr>
          <a:xfrm>
            <a:off x="5956533" y="2602683"/>
            <a:ext cx="917071" cy="687086"/>
            <a:chOff x="596877" y="3077091"/>
            <a:chExt cx="1000117" cy="749305"/>
          </a:xfrm>
        </p:grpSpPr>
        <p:sp>
          <p:nvSpPr>
            <p:cNvPr id="131"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2" name="文本框 59"/>
            <p:cNvSpPr txBox="1"/>
            <p:nvPr/>
          </p:nvSpPr>
          <p:spPr>
            <a:xfrm>
              <a:off x="596877" y="3235318"/>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01</a:t>
              </a:r>
            </a:p>
          </p:txBody>
        </p:sp>
      </p:grpSp>
      <p:grpSp>
        <p:nvGrpSpPr>
          <p:cNvPr id="133" name="组合 132"/>
          <p:cNvGrpSpPr/>
          <p:nvPr/>
        </p:nvGrpSpPr>
        <p:grpSpPr>
          <a:xfrm>
            <a:off x="8962244" y="2602705"/>
            <a:ext cx="917071" cy="687086"/>
            <a:chOff x="7657911" y="1219336"/>
            <a:chExt cx="1000117" cy="749305"/>
          </a:xfrm>
        </p:grpSpPr>
        <p:sp>
          <p:nvSpPr>
            <p:cNvPr id="134"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35" name="文本框 65"/>
            <p:cNvSpPr txBox="1"/>
            <p:nvPr/>
          </p:nvSpPr>
          <p:spPr>
            <a:xfrm>
              <a:off x="7657911" y="1376693"/>
              <a:ext cx="1000117" cy="434891"/>
            </a:xfrm>
            <a:prstGeom prst="rect">
              <a:avLst/>
            </a:prstGeom>
            <a:noFill/>
          </p:spPr>
          <p:txBody>
            <a:bodyPr wrap="square" rtlCol="0">
              <a:spAutoFit/>
            </a:bodyPr>
            <a:lstStyle/>
            <a:p>
              <a:pPr algn="ctr"/>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sp>
        <p:nvSpPr>
          <p:cNvPr id="136" name="文本框 135"/>
          <p:cNvSpPr txBox="1"/>
          <p:nvPr/>
        </p:nvSpPr>
        <p:spPr>
          <a:xfrm>
            <a:off x="6462876" y="1702231"/>
            <a:ext cx="1711960" cy="460375"/>
          </a:xfrm>
          <a:prstGeom prst="rect">
            <a:avLst/>
          </a:prstGeom>
          <a:noFill/>
        </p:spPr>
        <p:txBody>
          <a:bodyPr wrap="none" rtlCol="0">
            <a:spAutoFit/>
          </a:bodyPr>
          <a:lstStyle/>
          <a:p>
            <a:r>
              <a:rPr lang="zh-CN" altLang="en-US" sz="2400" b="1" spc="600" dirty="0">
                <a:solidFill>
                  <a:schemeClr val="tx1"/>
                </a:solidFill>
                <a:cs typeface="+mn-ea"/>
                <a:sym typeface="+mn-lt"/>
              </a:rPr>
              <a:t>案例思考</a:t>
            </a:r>
          </a:p>
        </p:txBody>
      </p:sp>
      <p:sp>
        <p:nvSpPr>
          <p:cNvPr id="137" name="矩形: 圆角 5"/>
          <p:cNvSpPr/>
          <p:nvPr/>
        </p:nvSpPr>
        <p:spPr>
          <a:xfrm rot="10800000">
            <a:off x="5911850" y="1605280"/>
            <a:ext cx="163195" cy="49847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8" name="矩形: 圆角 5"/>
          <p:cNvSpPr/>
          <p:nvPr/>
        </p:nvSpPr>
        <p:spPr>
          <a:xfrm rot="10800000">
            <a:off x="6200775" y="1769110"/>
            <a:ext cx="163195" cy="334645"/>
          </a:xfrm>
          <a:prstGeom prst="roundRect">
            <a:avLst/>
          </a:prstGeom>
          <a:gradFill>
            <a:gsLst>
              <a:gs pos="0">
                <a:srgbClr val="00A3E2"/>
              </a:gs>
              <a:gs pos="100000">
                <a:srgbClr val="026AA8"/>
              </a:gs>
            </a:gsLst>
            <a:lin ang="2700000" scaled="0"/>
          </a:gradFill>
          <a:ln>
            <a:noFill/>
          </a:ln>
          <a:effectLst>
            <a:outerShdw blurRad="139700" dist="76200" dir="5400000" sx="98000" sy="98000" algn="t" rotWithShape="0">
              <a:srgbClr val="026AA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5939" y="3651845"/>
            <a:ext cx="1865630" cy="2186940"/>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grpSp>
        <p:nvGrpSpPr>
          <p:cNvPr id="101" name="组合 100"/>
          <p:cNvGrpSpPr/>
          <p:nvPr/>
        </p:nvGrpSpPr>
        <p:grpSpPr>
          <a:xfrm>
            <a:off x="2603496" y="3530476"/>
            <a:ext cx="8542619" cy="2728755"/>
            <a:chOff x="2010" y="4114"/>
            <a:chExt cx="13453" cy="4297"/>
          </a:xfrm>
        </p:grpSpPr>
        <p:grpSp>
          <p:nvGrpSpPr>
            <p:cNvPr id="87" name="组合 86"/>
            <p:cNvGrpSpPr/>
            <p:nvPr/>
          </p:nvGrpSpPr>
          <p:grpSpPr>
            <a:xfrm>
              <a:off x="2010" y="4114"/>
              <a:ext cx="13453" cy="4297"/>
              <a:chOff x="2240" y="3956"/>
              <a:chExt cx="10394" cy="3320"/>
            </a:xfrm>
          </p:grpSpPr>
          <p:grpSp>
            <p:nvGrpSpPr>
              <p:cNvPr id="32" name="组合 31"/>
              <p:cNvGrpSpPr/>
              <p:nvPr/>
            </p:nvGrpSpPr>
            <p:grpSpPr>
              <a:xfrm>
                <a:off x="2240" y="5159"/>
                <a:ext cx="9932" cy="860"/>
                <a:chOff x="889232" y="2313514"/>
                <a:chExt cx="6306801" cy="546267"/>
              </a:xfrm>
            </p:grpSpPr>
            <p:sp>
              <p:nvSpPr>
                <p:cNvPr id="34" name="矩形: 圆角 61"/>
                <p:cNvSpPr/>
                <p:nvPr/>
              </p:nvSpPr>
              <p:spPr>
                <a:xfrm>
                  <a:off x="5780261" y="2456334"/>
                  <a:ext cx="1415772" cy="230832"/>
                </a:xfrm>
                <a:prstGeom prst="roundRect">
                  <a:avLst>
                    <a:gd name="adj" fmla="val 50000"/>
                  </a:avLst>
                </a:prstGeom>
                <a:solidFill>
                  <a:srgbClr val="3384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6" name="组合 35"/>
                <p:cNvGrpSpPr/>
                <p:nvPr/>
              </p:nvGrpSpPr>
              <p:grpSpPr>
                <a:xfrm>
                  <a:off x="889232" y="2313514"/>
                  <a:ext cx="1415772" cy="373652"/>
                  <a:chOff x="889232" y="2313514"/>
                  <a:chExt cx="1415772" cy="373652"/>
                </a:xfrm>
              </p:grpSpPr>
              <p:sp>
                <p:nvSpPr>
                  <p:cNvPr id="37" name="矩形: 圆角 3"/>
                  <p:cNvSpPr/>
                  <p:nvPr/>
                </p:nvSpPr>
                <p:spPr>
                  <a:xfrm>
                    <a:off x="889232" y="2456334"/>
                    <a:ext cx="1415772" cy="230832"/>
                  </a:xfrm>
                  <a:prstGeom prst="roundRect">
                    <a:avLst>
                      <a:gd name="adj" fmla="val 50000"/>
                    </a:avLst>
                  </a:prstGeom>
                  <a:solidFill>
                    <a:srgbClr val="3384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a:off x="1403648" y="2313514"/>
                    <a:ext cx="216024" cy="186228"/>
                  </a:xfrm>
                  <a:prstGeom prst="triangl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1" name="等腰三角形 40"/>
                <p:cNvSpPr/>
                <p:nvPr/>
              </p:nvSpPr>
              <p:spPr>
                <a:xfrm>
                  <a:off x="6444208" y="2313514"/>
                  <a:ext cx="216024" cy="186228"/>
                </a:xfrm>
                <a:prstGeom prst="triangl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2" name="组合 41"/>
                <p:cNvGrpSpPr/>
                <p:nvPr/>
              </p:nvGrpSpPr>
              <p:grpSpPr>
                <a:xfrm>
                  <a:off x="2142558" y="2456334"/>
                  <a:ext cx="1415772" cy="403447"/>
                  <a:chOff x="2142558" y="2456334"/>
                  <a:chExt cx="1415772" cy="403447"/>
                </a:xfrm>
              </p:grpSpPr>
              <p:sp>
                <p:nvSpPr>
                  <p:cNvPr id="43" name="矩形: 圆角 62"/>
                  <p:cNvSpPr/>
                  <p:nvPr/>
                </p:nvSpPr>
                <p:spPr>
                  <a:xfrm>
                    <a:off x="2142558" y="2456334"/>
                    <a:ext cx="1415772" cy="230832"/>
                  </a:xfrm>
                  <a:prstGeom prst="roundRect">
                    <a:avLst>
                      <a:gd name="adj" fmla="val 0"/>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等腰三角形 43"/>
                  <p:cNvSpPr/>
                  <p:nvPr/>
                </p:nvSpPr>
                <p:spPr>
                  <a:xfrm rot="10800000">
                    <a:off x="2674599" y="2673553"/>
                    <a:ext cx="216024" cy="1862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5" name="组合 44"/>
                <p:cNvGrpSpPr/>
                <p:nvPr/>
              </p:nvGrpSpPr>
              <p:grpSpPr>
                <a:xfrm>
                  <a:off x="4534993" y="2456334"/>
                  <a:ext cx="1415772" cy="403447"/>
                  <a:chOff x="4534993" y="2456334"/>
                  <a:chExt cx="1415772" cy="403447"/>
                </a:xfrm>
              </p:grpSpPr>
              <p:sp>
                <p:nvSpPr>
                  <p:cNvPr id="46" name="矩形: 圆角 64"/>
                  <p:cNvSpPr/>
                  <p:nvPr/>
                </p:nvSpPr>
                <p:spPr>
                  <a:xfrm>
                    <a:off x="4534993" y="2456334"/>
                    <a:ext cx="1415772" cy="230832"/>
                  </a:xfrm>
                  <a:prstGeom prst="roundRect">
                    <a:avLst>
                      <a:gd name="adj" fmla="val 0"/>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等腰三角形 46"/>
                  <p:cNvSpPr/>
                  <p:nvPr/>
                </p:nvSpPr>
                <p:spPr>
                  <a:xfrm rot="10800000">
                    <a:off x="5260678" y="2673553"/>
                    <a:ext cx="216024" cy="1862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8" name="组合 47"/>
                <p:cNvGrpSpPr/>
                <p:nvPr/>
              </p:nvGrpSpPr>
              <p:grpSpPr>
                <a:xfrm>
                  <a:off x="3346295" y="2313514"/>
                  <a:ext cx="1415772" cy="373652"/>
                  <a:chOff x="3346295" y="2313514"/>
                  <a:chExt cx="1415772" cy="373652"/>
                </a:xfrm>
              </p:grpSpPr>
              <p:sp>
                <p:nvSpPr>
                  <p:cNvPr id="49" name="矩形: 圆角 63"/>
                  <p:cNvSpPr/>
                  <p:nvPr/>
                </p:nvSpPr>
                <p:spPr>
                  <a:xfrm>
                    <a:off x="3346295" y="2456334"/>
                    <a:ext cx="1415772" cy="230832"/>
                  </a:xfrm>
                  <a:prstGeom prst="roundRect">
                    <a:avLst>
                      <a:gd name="adj" fmla="val 0"/>
                    </a:avLst>
                  </a:prstGeom>
                  <a:solidFill>
                    <a:srgbClr val="3384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等腰三角形 49"/>
                  <p:cNvSpPr/>
                  <p:nvPr/>
                </p:nvSpPr>
                <p:spPr>
                  <a:xfrm>
                    <a:off x="3923928" y="2313514"/>
                    <a:ext cx="216024" cy="186228"/>
                  </a:xfrm>
                  <a:prstGeom prst="triangl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nvGrpSpPr>
              <p:cNvPr id="51" name="组合 50"/>
              <p:cNvGrpSpPr/>
              <p:nvPr/>
            </p:nvGrpSpPr>
            <p:grpSpPr>
              <a:xfrm>
                <a:off x="3013" y="3956"/>
                <a:ext cx="454" cy="1162"/>
                <a:chOff x="1380093" y="1549320"/>
                <a:chExt cx="288032" cy="737832"/>
              </a:xfrm>
            </p:grpSpPr>
            <p:cxnSp>
              <p:nvCxnSpPr>
                <p:cNvPr id="52" name="直接连接符 51"/>
                <p:cNvCxnSpPr/>
                <p:nvPr/>
              </p:nvCxnSpPr>
              <p:spPr>
                <a:xfrm>
                  <a:off x="1524109" y="1897858"/>
                  <a:ext cx="0" cy="389294"/>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380093" y="1549320"/>
                  <a:ext cx="288032" cy="288032"/>
                </a:xfrm>
                <a:prstGeom prst="ellips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1</a:t>
                  </a:r>
                </a:p>
              </p:txBody>
            </p:sp>
          </p:grpSp>
          <p:grpSp>
            <p:nvGrpSpPr>
              <p:cNvPr id="55" name="组合 54"/>
              <p:cNvGrpSpPr/>
              <p:nvPr/>
            </p:nvGrpSpPr>
            <p:grpSpPr>
              <a:xfrm>
                <a:off x="9061" y="6114"/>
                <a:ext cx="454" cy="1162"/>
                <a:chOff x="5220073" y="2919880"/>
                <a:chExt cx="288032" cy="737771"/>
              </a:xfrm>
            </p:grpSpPr>
            <p:cxnSp>
              <p:nvCxnSpPr>
                <p:cNvPr id="56" name="直接连接符 55"/>
                <p:cNvCxnSpPr/>
                <p:nvPr/>
              </p:nvCxnSpPr>
              <p:spPr>
                <a:xfrm flipV="1">
                  <a:off x="5362619" y="2919880"/>
                  <a:ext cx="2941" cy="389294"/>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5220073" y="3369619"/>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4</a:t>
                  </a:r>
                </a:p>
              </p:txBody>
            </p:sp>
          </p:grpSp>
          <p:grpSp>
            <p:nvGrpSpPr>
              <p:cNvPr id="63" name="组合 62"/>
              <p:cNvGrpSpPr/>
              <p:nvPr/>
            </p:nvGrpSpPr>
            <p:grpSpPr>
              <a:xfrm>
                <a:off x="4978" y="6114"/>
                <a:ext cx="454" cy="1162"/>
                <a:chOff x="2627784" y="2919880"/>
                <a:chExt cx="288032" cy="737771"/>
              </a:xfrm>
            </p:grpSpPr>
            <p:cxnSp>
              <p:nvCxnSpPr>
                <p:cNvPr id="64" name="直接连接符 63"/>
                <p:cNvCxnSpPr/>
                <p:nvPr/>
              </p:nvCxnSpPr>
              <p:spPr>
                <a:xfrm flipH="1" flipV="1">
                  <a:off x="2773271" y="2919880"/>
                  <a:ext cx="980" cy="389294"/>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2627784" y="3369619"/>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2</a:t>
                  </a:r>
                </a:p>
              </p:txBody>
            </p:sp>
          </p:grpSp>
          <p:grpSp>
            <p:nvGrpSpPr>
              <p:cNvPr id="67" name="组合 66"/>
              <p:cNvGrpSpPr/>
              <p:nvPr/>
            </p:nvGrpSpPr>
            <p:grpSpPr>
              <a:xfrm>
                <a:off x="6962" y="3956"/>
                <a:ext cx="454" cy="1152"/>
                <a:chOff x="3887916" y="1549320"/>
                <a:chExt cx="288032" cy="731336"/>
              </a:xfrm>
            </p:grpSpPr>
            <p:cxnSp>
              <p:nvCxnSpPr>
                <p:cNvPr id="68" name="直接连接符 67"/>
                <p:cNvCxnSpPr/>
                <p:nvPr/>
              </p:nvCxnSpPr>
              <p:spPr>
                <a:xfrm>
                  <a:off x="4031932" y="1891362"/>
                  <a:ext cx="0" cy="389294"/>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3887916" y="1549320"/>
                  <a:ext cx="288032" cy="288032"/>
                </a:xfrm>
                <a:prstGeom prst="ellips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3</a:t>
                  </a:r>
                </a:p>
              </p:txBody>
            </p:sp>
          </p:grpSp>
          <p:grpSp>
            <p:nvGrpSpPr>
              <p:cNvPr id="71" name="组合 70"/>
              <p:cNvGrpSpPr/>
              <p:nvPr/>
            </p:nvGrpSpPr>
            <p:grpSpPr>
              <a:xfrm>
                <a:off x="10910" y="3956"/>
                <a:ext cx="454" cy="1151"/>
                <a:chOff x="6394514" y="1549320"/>
                <a:chExt cx="288032" cy="730548"/>
              </a:xfrm>
            </p:grpSpPr>
            <p:cxnSp>
              <p:nvCxnSpPr>
                <p:cNvPr id="72" name="直接连接符 71"/>
                <p:cNvCxnSpPr/>
                <p:nvPr/>
              </p:nvCxnSpPr>
              <p:spPr>
                <a:xfrm>
                  <a:off x="6538530" y="1890574"/>
                  <a:ext cx="0" cy="389294"/>
                </a:xfrm>
                <a:prstGeom prst="line">
                  <a:avLst/>
                </a:prstGeom>
                <a:ln w="12700">
                  <a:solidFill>
                    <a:srgbClr val="273045"/>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6394514" y="1549320"/>
                  <a:ext cx="288032" cy="288032"/>
                </a:xfrm>
                <a:prstGeom prst="ellipse">
                  <a:avLst/>
                </a:prstGeom>
                <a:solidFill>
                  <a:srgbClr val="338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5</a:t>
                  </a:r>
                </a:p>
              </p:txBody>
            </p:sp>
          </p:grpSp>
          <p:sp>
            <p:nvSpPr>
              <p:cNvPr id="77" name="文本框 76"/>
              <p:cNvSpPr txBox="1"/>
              <p:nvPr/>
            </p:nvSpPr>
            <p:spPr>
              <a:xfrm>
                <a:off x="3551" y="4529"/>
                <a:ext cx="2805" cy="410"/>
              </a:xfrm>
              <a:prstGeom prst="rect">
                <a:avLst/>
              </a:prstGeom>
              <a:noFill/>
            </p:spPr>
            <p:txBody>
              <a:bodyPr wrap="square" rtlCol="0">
                <a:spAutoFit/>
              </a:bodyPr>
              <a:lstStyle/>
              <a:p>
                <a:pPr algn="ctr"/>
                <a:r>
                  <a:rPr lang="zh-CN" altLang="en-US" sz="1600" dirty="0">
                    <a:solidFill>
                      <a:schemeClr val="tx1"/>
                    </a:solidFill>
                    <a:cs typeface="+mn-ea"/>
                    <a:sym typeface="+mn-lt"/>
                  </a:rPr>
                  <a:t>设计市场调研方案</a:t>
                </a:r>
              </a:p>
            </p:txBody>
          </p:sp>
          <p:sp>
            <p:nvSpPr>
              <p:cNvPr id="80" name="文本框 79"/>
              <p:cNvSpPr txBox="1"/>
              <p:nvPr/>
            </p:nvSpPr>
            <p:spPr>
              <a:xfrm>
                <a:off x="5915" y="6155"/>
                <a:ext cx="2828" cy="410"/>
              </a:xfrm>
              <a:prstGeom prst="rect">
                <a:avLst/>
              </a:prstGeom>
              <a:noFill/>
            </p:spPr>
            <p:txBody>
              <a:bodyPr wrap="square" rtlCol="0">
                <a:spAutoFit/>
              </a:bodyPr>
              <a:lstStyle/>
              <a:p>
                <a:pPr algn="ctr"/>
                <a:r>
                  <a:rPr lang="zh-CN" altLang="en-US" sz="1600">
                    <a:sym typeface="+mn-ea"/>
                  </a:rPr>
                  <a:t>收集市场调研信息</a:t>
                </a:r>
              </a:p>
            </p:txBody>
          </p:sp>
          <p:sp>
            <p:nvSpPr>
              <p:cNvPr id="83" name="文本框 82"/>
              <p:cNvSpPr txBox="1"/>
              <p:nvPr/>
            </p:nvSpPr>
            <p:spPr>
              <a:xfrm>
                <a:off x="7692" y="4504"/>
                <a:ext cx="2807" cy="410"/>
              </a:xfrm>
              <a:prstGeom prst="rect">
                <a:avLst/>
              </a:prstGeom>
              <a:noFill/>
            </p:spPr>
            <p:txBody>
              <a:bodyPr wrap="square" rtlCol="0">
                <a:spAutoFit/>
              </a:bodyPr>
              <a:lstStyle/>
              <a:p>
                <a:pPr algn="ctr"/>
                <a:r>
                  <a:rPr lang="zh-CN" altLang="en-US" sz="1600">
                    <a:sym typeface="+mn-ea"/>
                  </a:rPr>
                  <a:t>分析市场调研信息</a:t>
                </a:r>
              </a:p>
            </p:txBody>
          </p:sp>
          <p:sp>
            <p:nvSpPr>
              <p:cNvPr id="86" name="文本框 85"/>
              <p:cNvSpPr txBox="1"/>
              <p:nvPr/>
            </p:nvSpPr>
            <p:spPr>
              <a:xfrm>
                <a:off x="9832" y="6155"/>
                <a:ext cx="2802" cy="410"/>
              </a:xfrm>
              <a:prstGeom prst="rect">
                <a:avLst/>
              </a:prstGeom>
              <a:noFill/>
            </p:spPr>
            <p:txBody>
              <a:bodyPr wrap="square" rtlCol="0">
                <a:spAutoFit/>
              </a:bodyPr>
              <a:lstStyle/>
              <a:p>
                <a:pPr algn="ctr"/>
                <a:r>
                  <a:rPr lang="zh-CN" altLang="en-US" sz="1600">
                    <a:sym typeface="+mn-ea"/>
                  </a:rPr>
                  <a:t>撰写市场调研报告</a:t>
                </a:r>
              </a:p>
            </p:txBody>
          </p:sp>
        </p:grpSp>
        <p:sp>
          <p:nvSpPr>
            <p:cNvPr id="92" name="文本框 91"/>
            <p:cNvSpPr txBox="1"/>
            <p:nvPr/>
          </p:nvSpPr>
          <p:spPr>
            <a:xfrm>
              <a:off x="2213" y="6960"/>
              <a:ext cx="3638" cy="531"/>
            </a:xfrm>
            <a:prstGeom prst="rect">
              <a:avLst/>
            </a:prstGeom>
            <a:noFill/>
          </p:spPr>
          <p:txBody>
            <a:bodyPr wrap="square" rtlCol="0">
              <a:spAutoFit/>
            </a:bodyPr>
            <a:lstStyle/>
            <a:p>
              <a:pPr algn="ctr"/>
              <a:r>
                <a:rPr lang="zh-CN" altLang="en-US" sz="1600" dirty="0">
                  <a:cs typeface="+mn-ea"/>
                  <a:sym typeface="+mn-lt"/>
                </a:rPr>
                <a:t>明确市场调研目标</a:t>
              </a:r>
              <a:endParaRPr lang="zh-CN" altLang="en-US" sz="1600" dirty="0">
                <a:solidFill>
                  <a:srgbClr val="273045"/>
                </a:solidFill>
                <a:cs typeface="+mn-ea"/>
                <a:sym typeface="+mn-lt"/>
              </a:endParaRPr>
            </a:p>
          </p:txBody>
        </p:sp>
      </p:grpSp>
      <p:grpSp>
        <p:nvGrpSpPr>
          <p:cNvPr id="93" name="组合 92"/>
          <p:cNvGrpSpPr/>
          <p:nvPr/>
        </p:nvGrpSpPr>
        <p:grpSpPr>
          <a:xfrm>
            <a:off x="1390649" y="1298575"/>
            <a:ext cx="9375775" cy="1529715"/>
            <a:chOff x="4173837" y="914710"/>
            <a:chExt cx="3913236" cy="2010738"/>
          </a:xfrm>
        </p:grpSpPr>
        <p:sp>
          <p:nvSpPr>
            <p:cNvPr id="95" name="Rectangle 4"/>
            <p:cNvSpPr/>
            <p:nvPr/>
          </p:nvSpPr>
          <p:spPr>
            <a:xfrm>
              <a:off x="4173837" y="914710"/>
              <a:ext cx="3913236" cy="2010738"/>
            </a:xfrm>
            <a:prstGeom prst="rect">
              <a:avLst/>
            </a:prstGeom>
            <a:solidFill>
              <a:schemeClr val="bg1"/>
            </a:solidFill>
            <a:ln w="12700" cap="flat" cmpd="sng" algn="ctr">
              <a:noFill/>
              <a:prstDash val="solid"/>
              <a:miter lim="800000"/>
            </a:ln>
            <a:effectLst>
              <a:outerShdw blurRad="292100" sx="102000" sy="102000" algn="ctr" rotWithShape="0">
                <a:prstClr val="black">
                  <a:alpha val="1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黑体" panose="02010609060101010101" charset="-122"/>
                <a:ea typeface="黑体" panose="02010609060101010101" charset="-122"/>
                <a:sym typeface="黑体" panose="02010609060101010101" charset="-122"/>
              </a:endParaRPr>
            </a:p>
          </p:txBody>
        </p:sp>
        <p:sp>
          <p:nvSpPr>
            <p:cNvPr id="97" name="Synergistically utilize technically sound portals with frictionless chains. Dramatically customize…"/>
            <p:cNvSpPr txBox="1"/>
            <p:nvPr/>
          </p:nvSpPr>
          <p:spPr>
            <a:xfrm>
              <a:off x="4388250" y="1192658"/>
              <a:ext cx="3484410" cy="1455678"/>
            </a:xfrm>
            <a:prstGeom prst="rect">
              <a:avLst/>
            </a:prstGeom>
            <a:ln w="12700">
              <a:miter lim="400000"/>
            </a:ln>
          </p:spPr>
          <p:txBody>
            <a:bodyPr wrap="square" lIns="0" tIns="0" rIns="0" bIns="0">
              <a:spAutoFit/>
            </a:bodyPr>
            <a:lstStyle/>
            <a:p>
              <a:pPr marR="0" lvl="0" indent="457200" defTabSz="914400" fontAlgn="auto">
                <a:lnSpc>
                  <a:spcPct val="150000"/>
                </a:lnSpc>
                <a:spcBef>
                  <a:spcPts val="0"/>
                </a:spcBef>
                <a:spcAft>
                  <a:spcPts val="0"/>
                </a:spcAft>
                <a:buClrTx/>
                <a:buSzTx/>
                <a:buNone/>
                <a:defRPr/>
              </a:pPr>
              <a:r>
                <a:rPr kumimoji="0" lang="zh-CN" sz="16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黑体" panose="02010609060101010101" charset="-122"/>
                </a:rPr>
                <a:t>经营广西特产的某淘宝网店即将迎来10周年庆典，在为此开展产品促销活动前，首先要了解整个市场的现状、趋势以及用户的消费偏好，从而为活动方案的制定提供依据。于是市场部经理安排小孙负责本次互联网营销的市场调研工作。</a:t>
              </a:r>
              <a:endParaRPr kumimoji="0" lang="en-US" altLang="zh-CN" sz="1600" b="0" i="0" u="none" strike="noStrike" kern="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黑体" panose="02010609060101010101" charset="-122"/>
              </a:endParaRPr>
            </a:p>
          </p:txBody>
        </p:sp>
      </p:grpSp>
      <p:sp>
        <p:nvSpPr>
          <p:cNvPr id="98" name="圆角矩形 97"/>
          <p:cNvSpPr/>
          <p:nvPr/>
        </p:nvSpPr>
        <p:spPr>
          <a:xfrm>
            <a:off x="1302385" y="3163570"/>
            <a:ext cx="795655" cy="3296285"/>
          </a:xfrm>
          <a:prstGeom prst="roundRect">
            <a:avLst/>
          </a:prstGeom>
          <a:solidFill>
            <a:srgbClr val="2D7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1410970" y="3263900"/>
            <a:ext cx="551815" cy="3079750"/>
          </a:xfrm>
          <a:prstGeom prst="rect">
            <a:avLst/>
          </a:prstGeom>
          <a:noFill/>
        </p:spPr>
        <p:txBody>
          <a:bodyPr vert="eaVert" wrap="square" rtlCol="0">
            <a:spAutoFit/>
          </a:bodyPr>
          <a:lstStyle/>
          <a:p>
            <a:pPr algn="dist"/>
            <a:r>
              <a:rPr lang="zh-CN" altLang="en-US" sz="2400">
                <a:solidFill>
                  <a:schemeClr val="bg1"/>
                </a:solidFill>
              </a:rPr>
              <a:t>互联网营销市场调研</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1090295" y="1701165"/>
            <a:ext cx="3667125" cy="746760"/>
          </a:xfrm>
          <a:prstGeom prst="roundRect">
            <a:avLst/>
          </a:prstGeom>
          <a:solidFill>
            <a:srgbClr val="2D74B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079" y="3679150"/>
            <a:ext cx="1842770" cy="2159635"/>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50158" y="270329"/>
            <a:ext cx="3971290" cy="739200"/>
            <a:chOff x="412693" y="160555"/>
            <a:chExt cx="3971290" cy="739200"/>
          </a:xfrm>
        </p:grpSpPr>
        <p:sp>
          <p:nvSpPr>
            <p:cNvPr id="16" name="文本框 15"/>
            <p:cNvSpPr txBox="1"/>
            <p:nvPr/>
          </p:nvSpPr>
          <p:spPr>
            <a:xfrm>
              <a:off x="1331538" y="238025"/>
              <a:ext cx="3052445" cy="583565"/>
            </a:xfrm>
            <a:prstGeom prst="rect">
              <a:avLst/>
            </a:prstGeom>
            <a:noFill/>
          </p:spPr>
          <p:txBody>
            <a:bodyPr wrap="square" rtlCol="0">
              <a:spAutoFit/>
            </a:bodyPr>
            <a:lstStyle/>
            <a:p>
              <a:r>
                <a:rPr lang="zh-CN" altLang="en-US" sz="3200" b="1" dirty="0">
                  <a:solidFill>
                    <a:schemeClr val="tx1">
                      <a:lumMod val="75000"/>
                      <a:lumOff val="25000"/>
                    </a:schemeClr>
                  </a:solidFill>
                  <a:latin typeface="黑体" panose="02010609060101010101" charset="-122"/>
                  <a:ea typeface="黑体" panose="02010609060101010101" charset="-122"/>
                  <a:sym typeface="黑体" panose="02010609060101010101" charset="-122"/>
                </a:rPr>
                <a:t>知识速递</a:t>
              </a:r>
            </a:p>
          </p:txBody>
        </p:sp>
        <p:grpSp>
          <p:nvGrpSpPr>
            <p:cNvPr id="3" name="组合 2"/>
            <p:cNvGrpSpPr/>
            <p:nvPr/>
          </p:nvGrpSpPr>
          <p:grpSpPr>
            <a:xfrm>
              <a:off x="412693" y="160555"/>
              <a:ext cx="739200" cy="739200"/>
              <a:chOff x="412693" y="160555"/>
              <a:chExt cx="739200" cy="739200"/>
            </a:xfrm>
          </p:grpSpPr>
          <p:sp>
            <p:nvSpPr>
              <p:cNvPr id="20" name="菱形 19"/>
              <p:cNvSpPr/>
              <p:nvPr/>
            </p:nvSpPr>
            <p:spPr>
              <a:xfrm>
                <a:off x="569498" y="317360"/>
                <a:ext cx="425590" cy="42559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337A"/>
                  </a:solidFill>
                  <a:latin typeface="黑体" panose="02010609060101010101" charset="-122"/>
                  <a:ea typeface="黑体" panose="02010609060101010101" charset="-122"/>
                  <a:sym typeface="黑体" panose="02010609060101010101" charset="-122"/>
                </a:endParaRPr>
              </a:p>
            </p:txBody>
          </p:sp>
          <p:sp>
            <p:nvSpPr>
              <p:cNvPr id="23" name="菱形 22"/>
              <p:cNvSpPr/>
              <p:nvPr/>
            </p:nvSpPr>
            <p:spPr>
              <a:xfrm flipH="1">
                <a:off x="412693" y="160555"/>
                <a:ext cx="739200" cy="739200"/>
              </a:xfrm>
              <a:prstGeom prst="diamond">
                <a:avLst/>
              </a:prstGeom>
              <a:no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sym typeface="黑体" panose="02010609060101010101" charset="-122"/>
                </a:endParaRPr>
              </a:p>
            </p:txBody>
          </p:sp>
        </p:grpSp>
      </p:grpSp>
      <p:pic>
        <p:nvPicPr>
          <p:cNvPr id="2" name="图片 1"/>
          <p:cNvPicPr>
            <a:picLocks noChangeAspect="1"/>
          </p:cNvPicPr>
          <p:nvPr/>
        </p:nvPicPr>
        <p:blipFill>
          <a:blip r:embed="rId3"/>
          <a:stretch>
            <a:fillRect/>
          </a:stretch>
        </p:blipFill>
        <p:spPr>
          <a:xfrm>
            <a:off x="7289146" y="1770"/>
            <a:ext cx="5496579" cy="6854460"/>
          </a:xfrm>
          <a:prstGeom prst="rect">
            <a:avLst/>
          </a:prstGeom>
        </p:spPr>
      </p:pic>
      <p:sp>
        <p:nvSpPr>
          <p:cNvPr id="13" name="矩形 12"/>
          <p:cNvSpPr/>
          <p:nvPr/>
        </p:nvSpPr>
        <p:spPr>
          <a:xfrm>
            <a:off x="5277760" y="0"/>
            <a:ext cx="381662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443355" y="2861310"/>
            <a:ext cx="3820160" cy="2861310"/>
          </a:xfrm>
          <a:prstGeom prst="rect">
            <a:avLst/>
          </a:prstGeom>
        </p:spPr>
        <p:txBody>
          <a:bodyPr wrap="square">
            <a:spAutoFit/>
          </a:bodyPr>
          <a:lstStyle/>
          <a:p>
            <a:pPr lvl="0" fontAlgn="base">
              <a:lnSpc>
                <a:spcPct val="150000"/>
              </a:lnSpc>
              <a:spcBef>
                <a:spcPct val="0"/>
              </a:spcBef>
              <a:spcAft>
                <a:spcPct val="0"/>
              </a:spcAft>
            </a:pPr>
            <a:r>
              <a:rPr lang="zh-CN" altLang="en-US" sz="2000" b="1">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rPr>
              <a:t>定义：</a:t>
            </a:r>
          </a:p>
          <a:p>
            <a:pPr lvl="0" fontAlgn="base">
              <a:lnSpc>
                <a:spcPct val="150000"/>
              </a:lnSpc>
              <a:spcBef>
                <a:spcPct val="0"/>
              </a:spcBef>
              <a:spcAft>
                <a:spcPct val="0"/>
              </a:spcAft>
            </a:pPr>
            <a:r>
              <a:rPr lang="en-US" altLang="zh-CN" sz="1600">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rPr>
              <a:t>确定企业在营销过程中需要解决的问题</a:t>
            </a:r>
          </a:p>
          <a:p>
            <a:pPr lvl="0" fontAlgn="base">
              <a:lnSpc>
                <a:spcPct val="150000"/>
              </a:lnSpc>
              <a:spcBef>
                <a:spcPct val="0"/>
              </a:spcBef>
              <a:spcAft>
                <a:spcPct val="0"/>
              </a:spcAft>
            </a:pPr>
            <a:endParaRPr lang="en-US" altLang="zh-CN" sz="1600">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endParaRPr>
          </a:p>
          <a:p>
            <a:pPr lvl="0" fontAlgn="base">
              <a:lnSpc>
                <a:spcPct val="150000"/>
              </a:lnSpc>
              <a:spcBef>
                <a:spcPct val="0"/>
              </a:spcBef>
              <a:spcAft>
                <a:spcPct val="0"/>
              </a:spcAft>
            </a:pPr>
            <a:r>
              <a:rPr lang="zh-CN" altLang="en-US" sz="2000" b="1">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rPr>
              <a:t>作用：</a:t>
            </a:r>
            <a:endParaRPr lang="en-US" altLang="zh-CN" sz="2000" b="1">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endParaRPr>
          </a:p>
          <a:p>
            <a:pPr lvl="0" fontAlgn="base">
              <a:lnSpc>
                <a:spcPct val="150000"/>
              </a:lnSpc>
              <a:spcBef>
                <a:spcPct val="0"/>
              </a:spcBef>
              <a:spcAft>
                <a:spcPct val="0"/>
              </a:spcAft>
            </a:pPr>
            <a:r>
              <a:rPr lang="en-US" altLang="zh-CN" sz="1600">
                <a:solidFill>
                  <a:srgbClr val="2E3032"/>
                </a:solidFill>
                <a:latin typeface="黑体" panose="02010609060101010101" charset="-122"/>
                <a:ea typeface="黑体" panose="02010609060101010101" charset="-122"/>
                <a:cs typeface="Arial" panose="020B0604020202020204" pitchFamily="34" charset="0"/>
                <a:sym typeface="Calibri" panose="020F0502020204030204" charset="0"/>
              </a:rPr>
              <a:t>只有清楚地了解市场调研的问题，确定了调研目标，才能有针对性地设计和实施调研工作</a:t>
            </a:r>
          </a:p>
        </p:txBody>
      </p:sp>
      <p:sp>
        <p:nvSpPr>
          <p:cNvPr id="6" name="文本框 5"/>
          <p:cNvSpPr txBox="1"/>
          <p:nvPr/>
        </p:nvSpPr>
        <p:spPr>
          <a:xfrm>
            <a:off x="1278890" y="1849120"/>
            <a:ext cx="3316605" cy="460375"/>
          </a:xfrm>
          <a:prstGeom prst="rect">
            <a:avLst/>
          </a:prstGeom>
          <a:noFill/>
        </p:spPr>
        <p:txBody>
          <a:bodyPr wrap="square" rtlCol="0">
            <a:spAutoFit/>
          </a:bodyPr>
          <a:lstStyle/>
          <a:p>
            <a:r>
              <a:rPr lang="zh-CN" altLang="en-US" sz="2400">
                <a:solidFill>
                  <a:schemeClr val="bg1"/>
                </a:solidFill>
                <a:latin typeface="+mj-lt"/>
              </a:rPr>
              <a:t>一、明确市场调研目标</a:t>
            </a:r>
          </a:p>
        </p:txBody>
      </p:sp>
      <p:sp>
        <p:nvSpPr>
          <p:cNvPr id="7" name="矩形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701051" y="3023588"/>
            <a:ext cx="2883673" cy="460375"/>
          </a:xfrm>
          <a:prstGeom prst="rect">
            <a:avLst/>
          </a:prstGeom>
        </p:spPr>
        <p:txBody>
          <a:bodyPr wrap="square">
            <a:spAutoFit/>
          </a:bodyPr>
          <a:lstStyle/>
          <a:p>
            <a:pPr marL="285750" lvl="0" indent="-285750" fontAlgn="base">
              <a:lnSpc>
                <a:spcPct val="150000"/>
              </a:lnSpc>
              <a:spcBef>
                <a:spcPct val="0"/>
              </a:spcBef>
              <a:spcAft>
                <a:spcPct val="0"/>
              </a:spcAft>
              <a:buFont typeface="Wingdings" panose="05000000000000000000" charset="0"/>
              <a:buChar char="l"/>
            </a:pPr>
            <a:r>
              <a:rPr lang="en-US" altLang="zh-CN" sz="1600">
                <a:solidFill>
                  <a:schemeClr val="bg1"/>
                </a:solidFill>
                <a:latin typeface="黑体" panose="02010609060101010101" charset="-122"/>
                <a:ea typeface="黑体" panose="02010609060101010101" charset="-122"/>
                <a:cs typeface="Arial" panose="020B0604020202020204" pitchFamily="34" charset="0"/>
                <a:sym typeface="Calibri" panose="020F0502020204030204" charset="0"/>
              </a:rPr>
              <a:t>了解行业现状及发展趋势</a:t>
            </a:r>
          </a:p>
        </p:txBody>
      </p:sp>
      <p:sp>
        <p:nvSpPr>
          <p:cNvPr id="8" name="矩形 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690870" y="3674110"/>
            <a:ext cx="3013075" cy="829945"/>
          </a:xfrm>
          <a:prstGeom prst="rect">
            <a:avLst/>
          </a:prstGeom>
        </p:spPr>
        <p:txBody>
          <a:bodyPr wrap="square">
            <a:spAutoFit/>
          </a:bodyPr>
          <a:lstStyle/>
          <a:p>
            <a:pPr marL="285750" lvl="0" indent="-285750" fontAlgn="base">
              <a:lnSpc>
                <a:spcPct val="150000"/>
              </a:lnSpc>
              <a:spcBef>
                <a:spcPct val="0"/>
              </a:spcBef>
              <a:spcAft>
                <a:spcPct val="0"/>
              </a:spcAft>
              <a:buFont typeface="Wingdings" panose="05000000000000000000" charset="0"/>
              <a:buChar char="l"/>
            </a:pPr>
            <a:r>
              <a:rPr lang="en-US" altLang="zh-CN" sz="1600">
                <a:solidFill>
                  <a:schemeClr val="bg1"/>
                </a:solidFill>
                <a:latin typeface="黑体" panose="02010609060101010101" charset="-122"/>
                <a:ea typeface="黑体" panose="02010609060101010101" charset="-122"/>
                <a:cs typeface="Arial" panose="020B0604020202020204" pitchFamily="34" charset="0"/>
                <a:sym typeface="Calibri" panose="020F0502020204030204" charset="0"/>
              </a:rPr>
              <a:t>了解用户对产品的购买偏好、满意度等</a:t>
            </a: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701030" y="4586605"/>
            <a:ext cx="3150870" cy="460375"/>
          </a:xfrm>
          <a:prstGeom prst="rect">
            <a:avLst/>
          </a:prstGeom>
        </p:spPr>
        <p:txBody>
          <a:bodyPr wrap="square">
            <a:spAutoFit/>
          </a:bodyPr>
          <a:lstStyle/>
          <a:p>
            <a:pPr marL="285750" lvl="0" indent="-285750" fontAlgn="base">
              <a:lnSpc>
                <a:spcPct val="150000"/>
              </a:lnSpc>
              <a:spcBef>
                <a:spcPct val="0"/>
              </a:spcBef>
              <a:spcAft>
                <a:spcPct val="0"/>
              </a:spcAft>
              <a:buFont typeface="Wingdings" panose="05000000000000000000" charset="0"/>
              <a:buChar char="l"/>
            </a:pPr>
            <a:r>
              <a:rPr lang="en-US" altLang="zh-CN" sz="1600">
                <a:solidFill>
                  <a:schemeClr val="bg1"/>
                </a:solidFill>
                <a:latin typeface="黑体" panose="02010609060101010101" charset="-122"/>
                <a:ea typeface="黑体" panose="02010609060101010101" charset="-122"/>
                <a:cs typeface="Arial" panose="020B0604020202020204" pitchFamily="34" charset="0"/>
                <a:sym typeface="Calibri" panose="020F0502020204030204" charset="0"/>
              </a:rPr>
              <a:t>进行用户洞察并挖掘新的需求</a:t>
            </a:r>
          </a:p>
        </p:txBody>
      </p:sp>
      <p:grpSp>
        <p:nvGrpSpPr>
          <p:cNvPr id="18" name="组合 17"/>
          <p:cNvGrpSpPr/>
          <p:nvPr/>
        </p:nvGrpSpPr>
        <p:grpSpPr>
          <a:xfrm>
            <a:off x="778500" y="2880530"/>
            <a:ext cx="675000" cy="675005"/>
            <a:chOff x="1936034" y="2688434"/>
            <a:chExt cx="675000" cy="675005"/>
          </a:xfrm>
        </p:grpSpPr>
        <p:sp>
          <p:nvSpPr>
            <p:cNvPr id="19" name="îṩ1íḍê"/>
            <p:cNvSpPr/>
            <p:nvPr/>
          </p:nvSpPr>
          <p:spPr>
            <a:xfrm>
              <a:off x="1936034" y="2688434"/>
              <a:ext cx="675000" cy="675005"/>
            </a:xfrm>
            <a:prstGeom prst="ellipse">
              <a:avLst/>
            </a:prstGeom>
            <a:solidFill>
              <a:srgbClr val="2E75B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4" name="îṥḷíde"/>
            <p:cNvSpPr/>
            <p:nvPr/>
          </p:nvSpPr>
          <p:spPr bwMode="auto">
            <a:xfrm>
              <a:off x="2101441" y="285719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grpSp>
        <p:nvGrpSpPr>
          <p:cNvPr id="25" name="组合 24"/>
          <p:cNvGrpSpPr/>
          <p:nvPr/>
        </p:nvGrpSpPr>
        <p:grpSpPr>
          <a:xfrm>
            <a:off x="760085" y="4080680"/>
            <a:ext cx="675000" cy="675005"/>
            <a:chOff x="1936034" y="2688434"/>
            <a:chExt cx="675000" cy="675005"/>
          </a:xfrm>
        </p:grpSpPr>
        <p:sp>
          <p:nvSpPr>
            <p:cNvPr id="26" name="îṩ1íḍê"/>
            <p:cNvSpPr/>
            <p:nvPr/>
          </p:nvSpPr>
          <p:spPr>
            <a:xfrm>
              <a:off x="1936034" y="2688434"/>
              <a:ext cx="675000" cy="675005"/>
            </a:xfrm>
            <a:prstGeom prst="ellipse">
              <a:avLst/>
            </a:prstGeom>
            <a:solidFill>
              <a:srgbClr val="2E75B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7" name="îṥḷíde"/>
            <p:cNvSpPr/>
            <p:nvPr/>
          </p:nvSpPr>
          <p:spPr bwMode="auto">
            <a:xfrm>
              <a:off x="2101441" y="2857198"/>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sp>
        <p:nvSpPr>
          <p:cNvPr id="28" name="文本框 27"/>
          <p:cNvSpPr txBox="1"/>
          <p:nvPr/>
        </p:nvSpPr>
        <p:spPr>
          <a:xfrm>
            <a:off x="5807075" y="1673860"/>
            <a:ext cx="2939415" cy="1014730"/>
          </a:xfrm>
          <a:prstGeom prst="rect">
            <a:avLst/>
          </a:prstGeom>
          <a:noFill/>
        </p:spPr>
        <p:txBody>
          <a:bodyPr wrap="square" rtlCol="0">
            <a:spAutoFit/>
          </a:bodyPr>
          <a:lstStyle/>
          <a:p>
            <a:pPr algn="ctr">
              <a:lnSpc>
                <a:spcPct val="150000"/>
              </a:lnSpc>
            </a:pPr>
            <a:r>
              <a:rPr lang="zh-CN" altLang="en-US" sz="2000">
                <a:solidFill>
                  <a:schemeClr val="bg1"/>
                </a:solidFill>
              </a:rPr>
              <a:t>小孙梳理出</a:t>
            </a:r>
          </a:p>
          <a:p>
            <a:pPr algn="ctr">
              <a:lnSpc>
                <a:spcPct val="150000"/>
              </a:lnSpc>
            </a:pPr>
            <a:r>
              <a:rPr lang="zh-CN" altLang="en-US" sz="2000">
                <a:solidFill>
                  <a:schemeClr val="bg1"/>
                </a:solidFill>
              </a:rPr>
              <a:t>本次市场调研的目标</a:t>
            </a:r>
          </a:p>
        </p:txBody>
      </p:sp>
      <p:sp>
        <p:nvSpPr>
          <p:cNvPr id="33" name="AutoShape 112"/>
          <p:cNvSpPr/>
          <p:nvPr/>
        </p:nvSpPr>
        <p:spPr bwMode="auto">
          <a:xfrm>
            <a:off x="5855924" y="1673586"/>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8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84"/>
                  <a:pt x="2737" y="2018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会议室背景简约商业计划书PPT模板"/>
  <p:tag name="KSO_WPP_MARK_KEY" val="ae0f7bd2-0d1e-4d66-bb92-3b8383cb6650"/>
  <p:tag name="COMMONDATA" val="eyJjb3VudCI6NzEsImhkaWQiOiIwOTlhMmJmODQ5ZmI1M2EzMjlmZGE0N2NhZTVjZTM0YSIsInVzZXJDb3VudCI6MX0="/>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684_4*n_h_h_f*1_2_3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684_4*n_h_h_i*1_2_3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2.xml><?xml version="1.0" encoding="utf-8"?>
<p:tagLst xmlns:a="http://schemas.openxmlformats.org/drawingml/2006/main" xmlns:r="http://schemas.openxmlformats.org/officeDocument/2006/relationships" xmlns:p="http://schemas.openxmlformats.org/presentationml/2006/main">
  <p:tag name="KSO_WM_UNIT_VALUE" val="162*1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684_4*n_h_h_x*1_2_3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7684_4*n_h_h_i*1_2_1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684_4*n_h_h_i*1_2_1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5.xml><?xml version="1.0" encoding="utf-8"?>
<p:tagLst xmlns:a="http://schemas.openxmlformats.org/drawingml/2006/main" xmlns:r="http://schemas.openxmlformats.org/officeDocument/2006/relationships" xmlns:p="http://schemas.openxmlformats.org/presentationml/2006/main">
  <p:tag name="KSO_WM_UNIT_VALUE" val="159*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7684_4*n_h_h_x*1_2_1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684_4*n_h_i*1_1_1"/>
  <p:tag name="KSO_WM_TEMPLATE_CATEGORY" val="diagram"/>
  <p:tag name="KSO_WM_TEMPLATE_INDEX" val="2022768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7684_4*n_h_i*1_1_2"/>
  <p:tag name="KSO_WM_TEMPLATE_CATEGORY" val="diagram"/>
  <p:tag name="KSO_WM_TEMPLATE_INDEX" val="20227684"/>
  <p:tag name="KSO_WM_UNIT_LAYERLEVEL" val="1_1_1"/>
  <p:tag name="KSO_WM_TAG_VERSION" val="1.0"/>
  <p:tag name="KSO_WM_BEAUTIFY_FLAG" val="#wm#"/>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684_4*n_h_a*1_1_1"/>
  <p:tag name="KSO_WM_TEMPLATE_CATEGORY" val="diagram"/>
  <p:tag name="KSO_WM_TEMPLATE_INDEX" val="20227684"/>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 name="KSO_WM_UNIT_DIAGRAM_SCHEMECOLOR_ID" val="2"/>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27684_4*n_h_f*1_1_1"/>
  <p:tag name="KSO_WM_TEMPLATE_CATEGORY" val="diagram"/>
  <p:tag name="KSO_WM_TEMPLATE_INDEX" val="20227684"/>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2"/>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7684_4*n_h_i*1_1_3"/>
  <p:tag name="KSO_WM_TEMPLATE_CATEGORY" val="diagram"/>
  <p:tag name="KSO_WM_TEMPLATE_INDEX" val="2022768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2"/>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684_4*n_h_h_a*1_2_2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2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684_4*n_h_h_f*1_2_2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7684_4*n_h_h_i*1_2_2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684_4*n_h_h_i*1_2_2_2"/>
  <p:tag name="KSO_WM_TEMPLATE_CATEGORY" val="diagram"/>
  <p:tag name="KSO_WM_TEMPLATE_INDEX" val="20227684"/>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25.xml><?xml version="1.0" encoding="utf-8"?>
<p:tagLst xmlns:a="http://schemas.openxmlformats.org/drawingml/2006/main" xmlns:r="http://schemas.openxmlformats.org/officeDocument/2006/relationships" xmlns:p="http://schemas.openxmlformats.org/presentationml/2006/main">
  <p:tag name="KSO_WM_UNIT_VALUE" val="159*1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7684_4*n_h_h_x*1_2_2_1"/>
  <p:tag name="KSO_WM_TEMPLATE_CATEGORY" val="diagram"/>
  <p:tag name="KSO_WM_TEMPLATE_INDEX" val="20227684"/>
  <p:tag name="KSO_WM_UNIT_LAYERLEVEL" val="1_1_1_1"/>
  <p:tag name="KSO_WM_TAG_VERSION" val="1.0"/>
  <p:tag name="KSO_WM_BEAUTIFY_FLAG" val="#wm#"/>
  <p:tag name="KSO_WM_UNIT_USESOURCEFORMAT_APPLY" val="1"/>
  <p:tag name="KSO_WM_UNIT_DIAGRAM_SCHEMECOLOR_ID" val="2"/>
</p:tagLst>
</file>

<file path=ppt/tags/tag26.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7"/>
</p:tagLst>
</file>

<file path=ppt/tags/tag33.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8"/>
</p:tagLst>
</file>

<file path=ppt/tags/tag34.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70815142655"/>
  <p:tag name="MH_LIBRARY" val="GRAPHIC"/>
  <p:tag name="MH_TYPE" val="Other"/>
  <p:tag name="MH_ORDER" val="6"/>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a254b782-dc93-4242-9a16-7e28697b9be0}"/>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26.525984251968,&quot;width&quot;:5926.525984251968}"/>
</p:tagLst>
</file>

<file path=ppt/tags/tag4.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09.192125984251,&quot;width&quot;:19200}"/>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684_4*n_h_h_a*1_2_1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ags/tag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您的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684_4*n_h_h_f*1_2_1_1"/>
  <p:tag name="KSO_WM_TEMPLATE_CATEGORY" val="diagram"/>
  <p:tag name="KSO_WM_TEMPLATE_INDEX" val="20227684"/>
  <p:tag name="KSO_WM_UNIT_LAYERLEVEL" val="1_1_1_1"/>
  <p:tag name="KSO_WM_TAG_VERSION" val="1.0"/>
  <p:tag name="KSO_WM_BEAUTIFY_FLAG" val="#wm#"/>
  <p:tag name="KSO_WM_UNIT_TEXT_FILL_FORE_SCHEMECOLOR_INDEX_BRIGHTNESS" val="0.35"/>
  <p:tag name="KSO_WM_UNIT_TEXT_FILL_FORE_SCHEMECOLOR_INDEX" val="15"/>
  <p:tag name="KSO_WM_UNIT_TEXT_FILL_TYPE" val="1"/>
  <p:tag name="KSO_WM_UNIT_USESOURCEFORMAT_APPLY" val="1"/>
  <p:tag name="KSO_WM_UNIT_DIAGRAM_SCHEMECOLOR_ID"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7684_4*n_h_h_i*1_2_3_1"/>
  <p:tag name="KSO_WM_TEMPLATE_CATEGORY" val="diagram"/>
  <p:tag name="KSO_WM_TEMPLATE_INDEX" val="20227684"/>
  <p:tag name="KSO_WM_UNIT_LAYERLEVEL" val="1_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2"/>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684_4*n_h_h_a*1_2_3_1"/>
  <p:tag name="KSO_WM_TEMPLATE_CATEGORY" val="diagram"/>
  <p:tag name="KSO_WM_TEMPLATE_INDEX" val="20227684"/>
  <p:tag name="KSO_WM_UNIT_LAYERLEVEL" val="1_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2793</Words>
  <Application>Microsoft Office PowerPoint</Application>
  <PresentationFormat>宽屏</PresentationFormat>
  <Paragraphs>465</Paragraphs>
  <Slides>51</Slides>
  <Notes>44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51</vt:i4>
      </vt:variant>
    </vt:vector>
  </HeadingPairs>
  <TitlesOfParts>
    <vt:vector size="64" baseType="lpstr">
      <vt:lpstr>Gill Sans</vt:lpstr>
      <vt:lpstr>黑体</vt:lpstr>
      <vt:lpstr>思源黑体 CN Bold</vt:lpstr>
      <vt:lpstr>思源黑体 CN Medium</vt:lpstr>
      <vt:lpstr>思源黑体 CN Normal</vt:lpstr>
      <vt:lpstr>思源黑体 CN Regular</vt:lpstr>
      <vt:lpstr>思源宋体 CN</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creator/>
  <cp:lastModifiedBy/>
  <cp:revision>76</cp:revision>
  <dcterms:created xsi:type="dcterms:W3CDTF">2016-11-25T05:04:00Z</dcterms:created>
  <dcterms:modified xsi:type="dcterms:W3CDTF">2023-07-25T08:17:36Z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v1.0_mb_r71JMimSCLxhtbeU4Z5Sdg==</vt:lpwstr>
  </property>
  <property fmtid="{D5CDD505-2E9C-101B-9397-08002B2CF9AE}" pid="4" name="ICV">
    <vt:lpwstr>72FA2E9DD6BD4ED782F0C6CF55A49510</vt:lpwstr>
  </property>
</Properties>
</file>