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4课时_00"/>
          <p:cNvPicPr>
            <a:picLocks noChangeAspect="1"/>
          </p:cNvPicPr>
          <p:nvPr/>
        </p:nvPicPr>
        <p:blipFill>
          <a:blip r:embed="rId1"/>
          <a:srcRect l="10613" r="11536"/>
          <a:stretch>
            <a:fillRect/>
          </a:stretch>
        </p:blipFill>
        <p:spPr>
          <a:xfrm>
            <a:off x="1016635" y="916940"/>
            <a:ext cx="10504805" cy="53657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51680" y="3933825"/>
            <a:ext cx="471170" cy="3810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8620" y="3933190"/>
            <a:ext cx="470535" cy="3816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34945" y="4882515"/>
            <a:ext cx="1040130" cy="3416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水果糖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5270" y="5351780"/>
            <a:ext cx="33972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3085" y="5871210"/>
            <a:ext cx="760095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可能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4课时_01"/>
          <p:cNvPicPr>
            <a:picLocks noChangeAspect="1"/>
          </p:cNvPicPr>
          <p:nvPr/>
        </p:nvPicPr>
        <p:blipFill>
          <a:blip r:embed="rId1"/>
          <a:srcRect l="10490" r="11658"/>
          <a:stretch>
            <a:fillRect/>
          </a:stretch>
        </p:blipFill>
        <p:spPr>
          <a:xfrm>
            <a:off x="317500" y="1360170"/>
            <a:ext cx="11737340" cy="3777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82845" y="3124835"/>
            <a:ext cx="9582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纪念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5725" y="3124835"/>
            <a:ext cx="9709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76360" y="4225290"/>
            <a:ext cx="81915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三等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5515" y="4766310"/>
            <a:ext cx="70929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4课时_02"/>
          <p:cNvPicPr>
            <a:picLocks noChangeAspect="1"/>
          </p:cNvPicPr>
          <p:nvPr/>
        </p:nvPicPr>
        <p:blipFill>
          <a:blip r:embed="rId1"/>
          <a:srcRect l="10098" t="6881" r="12042"/>
          <a:stretch>
            <a:fillRect/>
          </a:stretch>
        </p:blipFill>
        <p:spPr>
          <a:xfrm>
            <a:off x="196850" y="1456055"/>
            <a:ext cx="11567160" cy="175768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686685" y="2524760"/>
            <a:ext cx="368935" cy="3695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92805" y="2524760"/>
            <a:ext cx="368935" cy="3695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079240" y="2524760"/>
            <a:ext cx="388620" cy="3695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85360" y="2524760"/>
            <a:ext cx="388620" cy="36957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91480" y="2524760"/>
            <a:ext cx="388620" cy="37020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97600" y="2524760"/>
            <a:ext cx="368935" cy="36957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884035" y="2525395"/>
            <a:ext cx="388620" cy="36957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590155" y="2525395"/>
            <a:ext cx="388620" cy="36957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96275" y="2526030"/>
            <a:ext cx="388620" cy="36957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82710" y="2524760"/>
            <a:ext cx="408305" cy="37084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bldLvl="0" animBg="1"/>
      <p:bldP spid="11" grpId="1" animBg="1"/>
      <p:bldP spid="12" grpId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4课时_03"/>
          <p:cNvPicPr>
            <a:picLocks noChangeAspect="1"/>
          </p:cNvPicPr>
          <p:nvPr/>
        </p:nvPicPr>
        <p:blipFill>
          <a:blip r:embed="rId1"/>
          <a:srcRect l="10613" r="10629" b="56675"/>
          <a:stretch>
            <a:fillRect/>
          </a:stretch>
        </p:blipFill>
        <p:spPr>
          <a:xfrm>
            <a:off x="238125" y="897255"/>
            <a:ext cx="11715750" cy="2445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51755" y="3764280"/>
            <a:ext cx="1369060" cy="5410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唐唐。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22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F8A4A211BFB64E259A87921B60EEE647_13</vt:lpwstr>
  </property>
</Properties>
</file>