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4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-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140" y="1386840"/>
            <a:ext cx="10323195" cy="34436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73605" y="4404360"/>
            <a:ext cx="130048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8020" y="43894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15" y="1408430"/>
            <a:ext cx="10681335" cy="3491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27850" y="4432300"/>
            <a:ext cx="1290320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等腰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三角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7703" y="39065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底面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9783" y="3284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8500" y="2880360"/>
            <a:ext cx="1265555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侧面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2685" y="1821180"/>
            <a:ext cx="12763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7485" y="1821180"/>
            <a:ext cx="124587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46745" y="1821180"/>
            <a:ext cx="129095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63660" y="3980180"/>
            <a:ext cx="126047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底面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8140" y="3980180"/>
            <a:ext cx="84201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侧面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4855" y="3962400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11" grpId="0"/>
      <p:bldP spid="11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  <p:bldP spid="13" grpId="0"/>
      <p:bldP spid="13" grpId="1"/>
      <p:bldP spid="12" grpId="0"/>
      <p:bldP spid="1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628775"/>
            <a:ext cx="10844530" cy="2173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91050" y="32972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7218" y="32975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9240" y="3297555"/>
            <a:ext cx="123253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65" y="1490345"/>
            <a:ext cx="10892155" cy="2812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9695" y="35531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5105" y="30857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1085" y="3086735"/>
            <a:ext cx="134239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84510" y="3236595"/>
            <a:ext cx="13290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13545" y="3677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3505" y="3236595"/>
            <a:ext cx="12712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13815"/>
            <a:ext cx="10570210" cy="2978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14550" y="3503930"/>
            <a:ext cx="42221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2=72(cm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2025-02-08T14:58:06Z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