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90" r:id="rId3"/>
    <p:sldId id="286" r:id="rId4"/>
    <p:sldId id="285" r:id="rId5"/>
    <p:sldId id="288" r:id="rId6"/>
    <p:sldId id="289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4课时 小数乘小数③_00"/>
          <p:cNvPicPr>
            <a:picLocks noChangeAspect="1"/>
          </p:cNvPicPr>
          <p:nvPr/>
        </p:nvPicPr>
        <p:blipFill>
          <a:blip r:embed="rId1"/>
          <a:srcRect l="10623" r="11790"/>
          <a:stretch>
            <a:fillRect/>
          </a:stretch>
        </p:blipFill>
        <p:spPr>
          <a:xfrm>
            <a:off x="608330" y="975360"/>
            <a:ext cx="10701020" cy="466598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664460" y="4035425"/>
            <a:ext cx="3961130" cy="9874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431790" y="3994150"/>
            <a:ext cx="4022725" cy="10388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613025" y="4004310"/>
            <a:ext cx="4012565" cy="9982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442585" y="4025265"/>
            <a:ext cx="4053205" cy="9874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4课时 小数乘小数③_01"/>
          <p:cNvPicPr>
            <a:picLocks noChangeAspect="1"/>
          </p:cNvPicPr>
          <p:nvPr/>
        </p:nvPicPr>
        <p:blipFill>
          <a:blip r:embed="rId1"/>
          <a:srcRect l="10482" r="33129"/>
          <a:stretch>
            <a:fillRect/>
          </a:stretch>
        </p:blipFill>
        <p:spPr>
          <a:xfrm>
            <a:off x="608330" y="1490345"/>
            <a:ext cx="9547860" cy="37052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52950" y="4578985"/>
            <a:ext cx="687070" cy="3359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b="1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.</a:t>
            </a:r>
            <a:endParaRPr lang="en-US" altLang="zh-CN" sz="2400" b="1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78800" y="4578985"/>
            <a:ext cx="687070" cy="3359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b="1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.</a:t>
            </a:r>
            <a:endParaRPr lang="en-US" altLang="zh-CN" sz="2400" b="1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5</a:t>
            </a:r>
            <a:endParaRPr lang="en-US" alt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4课时 小数乘小数③_02"/>
          <p:cNvPicPr>
            <a:picLocks noChangeAspect="1"/>
          </p:cNvPicPr>
          <p:nvPr/>
        </p:nvPicPr>
        <p:blipFill>
          <a:blip r:embed="rId1"/>
          <a:srcRect l="11936" r="19493"/>
          <a:stretch>
            <a:fillRect/>
          </a:stretch>
        </p:blipFill>
        <p:spPr>
          <a:xfrm>
            <a:off x="608330" y="1490345"/>
            <a:ext cx="8820785" cy="23387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53360" y="199517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528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95995" y="1995170"/>
            <a:ext cx="1088390" cy="3873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0.07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870" y="2541270"/>
            <a:ext cx="1738630" cy="18040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100" y="2541270"/>
            <a:ext cx="1684655" cy="18027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2585" y="2430780"/>
            <a:ext cx="1677670" cy="19443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97645" y="2383155"/>
            <a:ext cx="1560195" cy="1901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4课时 小数乘小数③_03"/>
          <p:cNvPicPr>
            <a:picLocks noChangeAspect="1"/>
          </p:cNvPicPr>
          <p:nvPr/>
        </p:nvPicPr>
        <p:blipFill>
          <a:blip r:embed="rId1"/>
          <a:srcRect l="10899" r="17761"/>
          <a:stretch>
            <a:fillRect/>
          </a:stretch>
        </p:blipFill>
        <p:spPr>
          <a:xfrm>
            <a:off x="608330" y="1490345"/>
            <a:ext cx="9132570" cy="33889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02385" y="3956685"/>
            <a:ext cx="318325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40.5×1.62=65.61(km)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32525" y="3956685"/>
            <a:ext cx="287147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40.5×1.8=72.9(km)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4课时 小数乘小数③_04"/>
          <p:cNvPicPr>
            <a:picLocks noChangeAspect="1"/>
          </p:cNvPicPr>
          <p:nvPr/>
        </p:nvPicPr>
        <p:blipFill>
          <a:blip r:embed="rId1"/>
          <a:srcRect l="10613" r="12083"/>
          <a:stretch>
            <a:fillRect/>
          </a:stretch>
        </p:blipFill>
        <p:spPr>
          <a:xfrm>
            <a:off x="608330" y="1490345"/>
            <a:ext cx="10979785" cy="26574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26945" y="2964180"/>
            <a:ext cx="11156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0.24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10120" y="296418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0.0087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0190" y="342900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8700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34070" y="342900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</Words>
  <Application>WPS 演示</Application>
  <PresentationFormat>宽屏</PresentationFormat>
  <Paragraphs>24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5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171</cp:revision>
  <dcterms:created xsi:type="dcterms:W3CDTF">2019-06-19T02:08:00Z</dcterms:created>
  <dcterms:modified xsi:type="dcterms:W3CDTF">2024-08-28T07:42:59Z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D009DF75EECF428FAAB9AE23E884C75C_13</vt:lpwstr>
  </property>
</Properties>
</file>