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7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121535"/>
            <a:ext cx="6300470" cy="26149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67555" y="35337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85180" y="35337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46085" y="35147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38650" y="38430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75655" y="386207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590790" y="38430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60335" y="41382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55540" y="41579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78425" y="44684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261350" y="44684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905125"/>
            <a:ext cx="6300470" cy="10471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75000" y="34067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奇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妙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15790" y="34067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诱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37835" y="3397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润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819900" y="3397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芒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020685" y="3397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普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通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1970405"/>
            <a:ext cx="6300470" cy="29171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935095" y="2465070"/>
            <a:ext cx="16268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群星闪烁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372100" y="2505710"/>
            <a:ext cx="40989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千千万万支极小的蜡烛在发光</a:t>
            </a:r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51225" y="2766695"/>
            <a:ext cx="311975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满天群星闪烁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03085" y="36195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颜色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636520" y="4184650"/>
            <a:ext cx="66478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示例：有鲜美多汁的水果，种类齐全的日用品，美味可口的零食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347595"/>
            <a:ext cx="6300470" cy="21628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801745" y="31057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云彩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01745" y="35661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落日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01745" y="40817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群星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28535" y="308102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树荫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42785" y="3613785"/>
            <a:ext cx="30518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蝴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蝶、鸟儿、秋风</a:t>
            </a:r>
            <a:r>
              <a:rPr lang="en-US" alt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58025" y="4081780"/>
            <a:ext cx="286766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冰柱、水滴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7-1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1209040"/>
            <a:ext cx="6341110" cy="443928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7-1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5445" y="1026160"/>
            <a:ext cx="6341110" cy="48050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043170" y="97409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时间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79645" y="18929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云彩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790440" y="25419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飞行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88660" y="18738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雨点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17235" y="25228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降落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60995" y="18738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群星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50200" y="25038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闪烁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91095" y="2813685"/>
            <a:ext cx="228663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粉红色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81295" y="3143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比喻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24445" y="31559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太阳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305175" y="34709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大火球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56610" y="3143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蔚蓝色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007995" y="5023485"/>
            <a:ext cx="41560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示例：深秋时节，满山遍野都是火红的枫叶，就像秋姑娘给远山抹上了一层胭脂，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好看极了。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258</Words>
  <Application>WPS 演示</Application>
  <PresentationFormat>宽屏</PresentationFormat>
  <Paragraphs>78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2025-02-07T12:35:44Z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