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288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C42E658-1CDF-63B5-C630-E101A0879E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E38057D-F01E-CD25-04FA-AE7CD43706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C31A96A-F31A-DBD1-A8BB-DE04C9557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17412-6EE8-4D2A-9781-858D706912B2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312D572-681C-E575-F0C6-DFDA0C1B7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0AEFFD6-DDEF-AB54-2469-F89DF7599F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FCABD-36B4-483A-866F-332FA3FD27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145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D019503-D858-192E-BCA4-35ADF0AA59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9D493F2-EADE-1096-E1E5-B6E888913E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56592D7-98D7-6DDD-89BD-7B091D44F7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17412-6EE8-4D2A-9781-858D706912B2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E8E9804-3B7B-F3ED-E018-57F23C599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8133657-262F-C18D-934B-D6A4C84DB3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FCABD-36B4-483A-866F-332FA3FD27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7642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D2566291-36FE-2FC0-6CDC-F7D2B71F9BB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1115D8D-FCA0-5DA7-F2E8-54519FDF92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5983E1C-FB6B-D821-F0AC-E8817C6E7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17412-6EE8-4D2A-9781-858D706912B2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BD2DDFE-33C3-1FF5-996E-983163348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B5518B4-B747-402B-3092-614A1A02F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FCABD-36B4-483A-866F-332FA3FD27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4156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200C8EB-4AED-C3B3-FD33-D3C848C882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91D4588-206E-D9FA-24DB-6272E37C34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1BAA94A-D42D-C66F-31C0-B8CAB45F20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17412-6EE8-4D2A-9781-858D706912B2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90FD4E3-83A4-153E-D72F-9551456D20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56710DE-B878-A5A3-1C74-2ED9C661F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FCABD-36B4-483A-866F-332FA3FD27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792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41195D-4339-DAB6-7779-0B738ED79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43FC772-3018-1B41-80D7-162118CC56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458489B-EFA0-376D-E146-99005BEE78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17412-6EE8-4D2A-9781-858D706912B2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D527B70-8D46-6C1A-9938-1341DA3747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162AE1D-B4D5-81D8-2831-408358484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FCABD-36B4-483A-866F-332FA3FD27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208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17CFEEA-E472-3DDC-C237-A1EF8608B7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BB916A7-D1AA-8703-A086-806B7E0784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04C2AC1-AD6A-C711-2BF3-CB7E73FEA6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9FE2B04-AD62-3A88-5F7A-ECA45229E1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17412-6EE8-4D2A-9781-858D706912B2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6125722-EC8E-CDB3-8D2B-EC3419E4EB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4CF0D71-192E-1A68-18E8-67C26BCAC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FCABD-36B4-483A-866F-332FA3FD27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135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CE7C398-C9E5-2E1B-34D7-BE8E45267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4524CD8-72A2-70C0-4685-00B5B8209F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2DE9030-392B-3A6E-19D0-37BC7069E9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B20C942-B0E7-D4F0-EE11-625949D4454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C3264D3-F1AA-79CB-FC97-2E1F565A393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BEA2F3F-944B-A770-A8FC-F96FA81021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17412-6EE8-4D2A-9781-858D706912B2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A0CA085-1BA8-DA60-6EC5-73C6C26490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EA2F9189-DBB7-B296-81BA-3E1004C98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FCABD-36B4-483A-866F-332FA3FD27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3142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48B64A-0FDF-6010-9337-EFDE3E9A4F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AE13309-84D1-60B1-AE02-6BFF1EB2BA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17412-6EE8-4D2A-9781-858D706912B2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913B2CF-36E8-6E79-0DD0-6BBEA1D042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1C5B9B8-4826-F497-7A63-C72D914A2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FCABD-36B4-483A-866F-332FA3FD27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0466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3297A12-8969-C6EC-FE64-DA8967741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17412-6EE8-4D2A-9781-858D706912B2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5C35C95-7681-CFCD-96C7-BFBFEA054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AF2DE88-068D-CA28-AF11-13AF1ADF15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FCABD-36B4-483A-866F-332FA3FD27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476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DA5D852-8738-B3BC-D6DA-58D24DFC7E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050656A-7B5C-AFDC-4E17-D8A151841C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BDD6FB7-39B0-2DA7-3E0E-945EE0338E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8E61C0E-6EFD-C6A5-E1CB-F4D8D82523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17412-6EE8-4D2A-9781-858D706912B2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B72CD09-BECF-4086-AB01-6D85E789D8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9BF3880-8BAD-EF47-FA37-548ED9BE9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FCABD-36B4-483A-866F-332FA3FD27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4723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C20B76A-5D8B-C97C-4082-EA96942B2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69E6EBA-8F6B-BB41-5D05-7B32685FB6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86DAAC1-75A0-9E37-5B27-E1623B8EEA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081980-2C52-0D33-F859-DAF730349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17412-6EE8-4D2A-9781-858D706912B2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D631AB1-2A82-1D3E-FD4B-A46E959340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76CDD64-7C87-FCB0-1FB6-A73671B76B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FCABD-36B4-483A-866F-332FA3FD27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7309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2C61549-2AB4-8C57-DD90-AEF1E10830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0FB1D19-0067-AEFE-1D53-B4984DBF7E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45181F4-3372-75C9-7D99-2293C9AEA1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817412-6EE8-4D2A-9781-858D706912B2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DC8822A-DB97-4778-89C6-1FF38DB538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7E9F56F-0983-E4AB-3733-8068C0E4AA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1FCABD-36B4-483A-866F-332FA3FD27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688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4BBBFB-F6A2-7290-4743-4E1DE76CB75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77B0D64-0584-A29E-9E53-83429B52D49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3D56167-DDF8-1276-95F8-86D5A513C0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22363"/>
            <a:ext cx="9235765" cy="437648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B74C58A-6390-4F16-983A-9C94146891FE}"/>
              </a:ext>
            </a:extLst>
          </p:cNvPr>
          <p:cNvSpPr txBox="1"/>
          <p:nvPr/>
        </p:nvSpPr>
        <p:spPr>
          <a:xfrm>
            <a:off x="1524000" y="4829732"/>
            <a:ext cx="3687662" cy="1040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350" marR="160020" indent="139065" eaLnBrk="0">
              <a:lnSpc>
                <a:spcPct val="108000"/>
              </a:lnSpc>
              <a:spcBef>
                <a:spcPts val="1195"/>
              </a:spcBef>
              <a:spcAft>
                <a:spcPts val="0"/>
              </a:spcAft>
            </a:pPr>
            <a:r>
              <a:rPr lang="en-US" altLang="zh-CN" sz="2000" spc="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(1)</a:t>
            </a:r>
            <a:r>
              <a:rPr lang="zh-CN" altLang="zh-CN" sz="2000" spc="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周长：</a:t>
            </a:r>
            <a:r>
              <a:rPr lang="en-US" altLang="zh-CN" sz="2000" spc="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(2+3)×2=10(</a:t>
            </a:r>
            <a:r>
              <a:rPr lang="zh-CN" altLang="zh-CN" sz="2000" spc="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厘米</a:t>
            </a:r>
            <a:r>
              <a:rPr lang="en-US" altLang="zh-CN" sz="2000" spc="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en-US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   </a:t>
            </a:r>
            <a:r>
              <a:rPr lang="zh-CN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面积：</a:t>
            </a:r>
            <a:r>
              <a:rPr lang="en-US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3×2=6(</a:t>
            </a:r>
            <a:r>
              <a:rPr lang="zh-CN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平方厘米</a:t>
            </a:r>
            <a:r>
              <a:rPr lang="en-US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en-US" altLang="zh-CN" sz="2000" spc="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		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12208DE-75B8-02E7-B895-D5FEA919D3E3}"/>
              </a:ext>
            </a:extLst>
          </p:cNvPr>
          <p:cNvSpPr txBox="1"/>
          <p:nvPr/>
        </p:nvSpPr>
        <p:spPr>
          <a:xfrm>
            <a:off x="6153150" y="4800540"/>
            <a:ext cx="32438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(2)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周长：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4×2=8(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厘米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  </a:t>
            </a:r>
          </a:p>
          <a:p>
            <a:r>
              <a:rPr lang="en-US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 </a:t>
            </a:r>
            <a:r>
              <a:rPr lang="zh-CN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面积：</a:t>
            </a:r>
            <a:r>
              <a:rPr lang="en-US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2×2=4(</a:t>
            </a:r>
            <a:r>
              <a:rPr lang="zh-CN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平方厘米</a:t>
            </a:r>
            <a:r>
              <a:rPr lang="en-US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77717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5CE3106-1997-DB5F-F9CC-45BB882065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A8286F09-14BF-715E-6F1F-47AAAF305C5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751" y="1789906"/>
            <a:ext cx="10850049" cy="2121694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7DE0DDF-9DE1-1E61-56BB-3FB0ED6CD0AC}"/>
              </a:ext>
            </a:extLst>
          </p:cNvPr>
          <p:cNvSpPr txBox="1"/>
          <p:nvPr/>
        </p:nvSpPr>
        <p:spPr>
          <a:xfrm>
            <a:off x="4111611" y="2947755"/>
            <a:ext cx="3634328" cy="396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350" marR="1167765" indent="145415" algn="r" eaLnBrk="0">
              <a:lnSpc>
                <a:spcPct val="107000"/>
              </a:lnSpc>
              <a:spcBef>
                <a:spcPts val="145"/>
              </a:spcBef>
              <a:spcAft>
                <a:spcPts val="0"/>
              </a:spcAft>
              <a:tabLst>
                <a:tab pos="146050" algn="l"/>
                <a:tab pos="151130" algn="l"/>
              </a:tabLst>
            </a:pPr>
            <a:r>
              <a:rPr lang="en-US" altLang="zh-CN" sz="2000" spc="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9×5=45(</a:t>
            </a:r>
            <a:r>
              <a:rPr lang="zh-CN" altLang="zh-CN" sz="2000" spc="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平方厘米</a:t>
            </a:r>
            <a:r>
              <a:rPr lang="en-US" altLang="zh-CN" sz="2000" spc="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52C0565-E8B7-7308-CCD1-2C4219A539FE}"/>
              </a:ext>
            </a:extLst>
          </p:cNvPr>
          <p:cNvSpPr txBox="1"/>
          <p:nvPr/>
        </p:nvSpPr>
        <p:spPr>
          <a:xfrm>
            <a:off x="4267200" y="3494868"/>
            <a:ext cx="2727029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45×12=540(</a:t>
            </a:r>
            <a:r>
              <a:rPr lang="en-US" altLang="zh-CN" sz="2000" spc="25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平方厘米</a:t>
            </a:r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14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96717E1-A1BC-42FB-60E0-1285E903D0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6F0DDE93-E7F4-65A0-238C-9ABFE5794A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115" y="1464342"/>
            <a:ext cx="9358125" cy="4180808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2A4B58D-06A3-A91F-5CED-7309024CF84C}"/>
              </a:ext>
            </a:extLst>
          </p:cNvPr>
          <p:cNvSpPr txBox="1"/>
          <p:nvPr/>
        </p:nvSpPr>
        <p:spPr>
          <a:xfrm>
            <a:off x="1892038" y="4742196"/>
            <a:ext cx="9595111" cy="1398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9700" marR="440690" indent="5715" eaLnBrk="0">
              <a:lnSpc>
                <a:spcPct val="102000"/>
              </a:lnSpc>
              <a:spcBef>
                <a:spcPts val="300"/>
              </a:spcBef>
              <a:spcAft>
                <a:spcPts val="0"/>
              </a:spcAft>
            </a:pPr>
            <a:r>
              <a:rPr lang="en-US" altLang="zh-CN" sz="2000" spc="1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15+6+6=27(</a:t>
            </a:r>
            <a:r>
              <a:rPr lang="zh-CN" altLang="zh-CN" sz="2000" spc="1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米</a:t>
            </a:r>
            <a:r>
              <a:rPr lang="en-US" altLang="zh-CN" sz="2000" spc="1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    27÷3</a:t>
            </a:r>
            <a:r>
              <a:rPr lang="en-US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=9(</a:t>
            </a:r>
            <a:r>
              <a:rPr lang="zh-CN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米</a:t>
            </a:r>
            <a:r>
              <a:rPr lang="en-US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  </a:t>
            </a:r>
            <a:r>
              <a:rPr lang="en-US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9×9=81(</a:t>
            </a:r>
            <a:r>
              <a:rPr lang="zh-CN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平方米</a:t>
            </a:r>
            <a:r>
              <a:rPr lang="en-US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335915" marR="24765" indent="-329565" eaLnBrk="0">
              <a:lnSpc>
                <a:spcPct val="110000"/>
              </a:lnSpc>
              <a:spcBef>
                <a:spcPts val="285"/>
              </a:spcBef>
              <a:spcAft>
                <a:spcPts val="0"/>
              </a:spcAft>
            </a:pPr>
            <a:r>
              <a:rPr lang="en-US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解析：篱笆的总长度是</a:t>
            </a:r>
            <a:r>
              <a:rPr lang="en-US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15+6+6=27(</a:t>
            </a:r>
            <a:r>
              <a:rPr lang="zh-CN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米</a:t>
            </a:r>
            <a:r>
              <a:rPr lang="en-US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),</a:t>
            </a:r>
            <a:r>
              <a:rPr lang="zh-CN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一面</a:t>
            </a:r>
            <a:r>
              <a:rPr lang="zh-CN" altLang="zh-CN" sz="2000" spc="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靠墙围成正方形</a:t>
            </a:r>
            <a:r>
              <a:rPr lang="zh-CN" altLang="en-US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正方形的边长是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27÷3= </a:t>
            </a:r>
            <a:r>
              <a:rPr lang="en-US" altLang="zh-CN" sz="2000" spc="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9(</a:t>
            </a:r>
            <a:r>
              <a:rPr lang="zh-CN" altLang="zh-CN" sz="2000" spc="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米</a:t>
            </a:r>
            <a:r>
              <a:rPr lang="en-US" altLang="zh-CN" sz="2000" spc="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zh-CN" altLang="en-US" sz="2000" spc="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2000" spc="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围成的正方形鸡圈的占地面积是</a:t>
            </a:r>
            <a:r>
              <a:rPr lang="zh-CN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9×9=81(</a:t>
            </a:r>
            <a:r>
              <a:rPr lang="zh-CN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平方米</a:t>
            </a:r>
            <a:r>
              <a:rPr lang="en-US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zh-CN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F3E1D82-01C9-40E3-86EA-1F2EBDC5CF65}"/>
              </a:ext>
            </a:extLst>
          </p:cNvPr>
          <p:cNvSpPr txBox="1"/>
          <p:nvPr/>
        </p:nvSpPr>
        <p:spPr>
          <a:xfrm>
            <a:off x="2120900" y="2968497"/>
            <a:ext cx="589915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15×6=90(</a:t>
            </a:r>
            <a:r>
              <a:rPr lang="en-US" altLang="zh-CN" sz="2000" spc="2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平方米</a:t>
            </a:r>
            <a:r>
              <a:rPr lang="en-US" altLang="zh-CN" sz="2000" spc="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7594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A2C4678-FCF0-F4DE-E817-AD31A77DEC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A2B84F19-D4E6-DEAA-A916-6D544DADA07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024" y="915448"/>
            <a:ext cx="10115776" cy="3447002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836079E-1D6A-6DEB-88B5-C8B9F8C85C68}"/>
              </a:ext>
            </a:extLst>
          </p:cNvPr>
          <p:cNvSpPr txBox="1"/>
          <p:nvPr/>
        </p:nvSpPr>
        <p:spPr>
          <a:xfrm>
            <a:off x="984024" y="2892368"/>
            <a:ext cx="7956776" cy="2657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5415" marR="167005" indent="-139065" eaLnBrk="0">
              <a:lnSpc>
                <a:spcPct val="107000"/>
              </a:lnSpc>
              <a:spcBef>
                <a:spcPts val="165"/>
              </a:spcBef>
              <a:spcAft>
                <a:spcPts val="0"/>
              </a:spcAft>
            </a:pPr>
            <a:r>
              <a:rPr lang="en-US" altLang="zh-CN" sz="2000" spc="1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9+1+1=11(米)   11×11=121(</a:t>
            </a:r>
            <a:r>
              <a:rPr lang="en-US" altLang="zh-CN" sz="2000" spc="115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平方米</a:t>
            </a:r>
            <a:r>
              <a:rPr lang="en-US" altLang="zh-CN" sz="2000" spc="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en-US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9×9=</a:t>
            </a:r>
            <a:r>
              <a:rPr lang="en-US" altLang="zh-CN" sz="2000" spc="1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  </a:t>
            </a:r>
            <a:r>
              <a:rPr lang="en-US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81(</a:t>
            </a:r>
            <a:r>
              <a:rPr lang="en-US" altLang="zh-CN" sz="2000" spc="9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平方米</a:t>
            </a:r>
            <a:r>
              <a:rPr lang="en-US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     121-81=40(</a:t>
            </a:r>
            <a:r>
              <a:rPr lang="en-US" altLang="zh-CN" sz="2000" spc="9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平方米</a:t>
            </a:r>
            <a:r>
              <a:rPr lang="en-US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en-US" altLang="zh-CN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145415" marR="167005" indent="-139065" eaLnBrk="0">
              <a:lnSpc>
                <a:spcPct val="107000"/>
              </a:lnSpc>
              <a:spcBef>
                <a:spcPts val="165"/>
              </a:spcBef>
              <a:spcAft>
                <a:spcPts val="0"/>
              </a:spcAft>
            </a:pPr>
            <a:r>
              <a:rPr lang="en-US" altLang="zh-CN" sz="2000" spc="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zh-CN" sz="2000" spc="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解析：彩石路的面积</a:t>
            </a:r>
            <a:r>
              <a:rPr lang="en-US" altLang="zh-CN" sz="2000" spc="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=</a:t>
            </a:r>
            <a:r>
              <a:rPr lang="zh-CN" altLang="zh-CN" sz="2000" spc="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外面正方形的面积一草坪</a:t>
            </a:r>
            <a:r>
              <a:rPr lang="zh-CN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的面积。外面正</a:t>
            </a:r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               </a:t>
            </a:r>
            <a:r>
              <a:rPr lang="zh-CN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方形的边长是</a:t>
            </a:r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9+1+1=</a:t>
            </a:r>
            <a:r>
              <a:rPr lang="en-US" altLang="zh-CN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11(</a:t>
            </a:r>
            <a:r>
              <a:rPr lang="zh-CN" altLang="zh-CN" sz="2000" spc="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米</a:t>
            </a:r>
            <a:r>
              <a:rPr lang="en-US" altLang="zh-CN" sz="2000" spc="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),</a:t>
            </a:r>
            <a:r>
              <a:rPr lang="zh-CN" altLang="zh-CN" sz="2000" spc="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外面正方形的面积是</a:t>
            </a:r>
            <a:r>
              <a:rPr lang="en-US" altLang="zh-CN" sz="2000" spc="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11</a:t>
            </a:r>
            <a:r>
              <a:rPr lang="en-US" altLang="zh-CN" sz="2000" spc="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×11=</a:t>
            </a:r>
            <a:r>
              <a:rPr lang="en-US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121(</a:t>
            </a:r>
            <a:r>
              <a:rPr lang="zh-CN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平方米</a:t>
            </a:r>
            <a:r>
              <a:rPr lang="en-US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),</a:t>
            </a:r>
            <a:r>
              <a:rPr lang="zh-CN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草坪的面积是</a:t>
            </a:r>
            <a:r>
              <a:rPr lang="en-US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9×9=81(</a:t>
            </a:r>
            <a:r>
              <a:rPr lang="zh-CN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平</a:t>
            </a:r>
            <a:r>
              <a:rPr lang="zh-CN" altLang="zh-CN" sz="2000" spc="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方米</a:t>
            </a:r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),</a:t>
            </a:r>
            <a:r>
              <a:rPr lang="zh-CN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所以彩石路的面积是</a:t>
            </a:r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121-81=40</a:t>
            </a:r>
            <a:r>
              <a:rPr lang="en-US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-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zh-CN" altLang="zh-CN" sz="2000" spc="-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平方米</a:t>
            </a:r>
            <a:r>
              <a:rPr lang="en-US" altLang="zh-CN" sz="2000" spc="-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zh-CN" altLang="zh-CN" sz="2000" spc="-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0">
              <a:lnSpc>
                <a:spcPct val="87000"/>
              </a:lnSpc>
              <a:spcBef>
                <a:spcPts val="150"/>
              </a:spcBef>
            </a:pPr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779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184</Words>
  <Application>Microsoft Office PowerPoint</Application>
  <PresentationFormat>宽屏</PresentationFormat>
  <Paragraphs>11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等线</vt:lpstr>
      <vt:lpstr>等线 Light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120145087@qq.com</dc:creator>
  <cp:lastModifiedBy>120145087@qq.com</cp:lastModifiedBy>
  <cp:revision>3</cp:revision>
  <dcterms:created xsi:type="dcterms:W3CDTF">2025-02-03T05:00:34Z</dcterms:created>
  <dcterms:modified xsi:type="dcterms:W3CDTF">2025-02-03T05:12:56Z</dcterms:modified>
</cp:coreProperties>
</file>