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71" r:id="rId2"/>
    <p:sldId id="272" r:id="rId3"/>
    <p:sldId id="273" r:id="rId4"/>
    <p:sldId id="274" r:id="rId5"/>
    <p:sldId id="275" r:id="rId6"/>
    <p:sldId id="276" r:id="rId7"/>
    <p:sldId id="277" r:id="rId8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1" userDrawn="1">
          <p15:clr>
            <a:srgbClr val="A4A3A4"/>
          </p15:clr>
        </p15:guide>
        <p15:guide id="2" pos="389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8" d="100"/>
          <a:sy n="78" d="100"/>
        </p:scale>
        <p:origin x="390" y="48"/>
      </p:cViewPr>
      <p:guideLst>
        <p:guide orient="horz" pos="2131"/>
        <p:guide pos="3892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23365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2024/9/5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ags" Target="../tags/tag4.xml"/><Relationship Id="rId3" Type="http://schemas.openxmlformats.org/officeDocument/2006/relationships/slideLayout" Target="../slideLayouts/slideLayout3.xml"/><Relationship Id="rId21" Type="http://schemas.openxmlformats.org/officeDocument/2006/relationships/tags" Target="../tags/tag7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3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2.xml"/><Relationship Id="rId20" Type="http://schemas.openxmlformats.org/officeDocument/2006/relationships/tags" Target="../tags/tag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7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8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9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0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1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6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</a:p>
        </p:txBody>
      </p:sp>
      <p:pic>
        <p:nvPicPr>
          <p:cNvPr id="2" name="图片 1" descr="3-1_00"/>
          <p:cNvPicPr>
            <a:picLocks noChangeAspect="1"/>
          </p:cNvPicPr>
          <p:nvPr/>
        </p:nvPicPr>
        <p:blipFill>
          <a:blip r:embed="rId2"/>
          <a:srcRect l="2722" t="2504" r="2552"/>
          <a:stretch>
            <a:fillRect/>
          </a:stretch>
        </p:blipFill>
        <p:spPr>
          <a:xfrm>
            <a:off x="252095" y="948690"/>
            <a:ext cx="11688445" cy="464693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0808969" y="3833302"/>
            <a:ext cx="705485" cy="66421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√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321935" y="5083810"/>
            <a:ext cx="774700" cy="63754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en-US" altLang="zh-CN" sz="4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√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0456226" y="5020310"/>
            <a:ext cx="705485" cy="63817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7" grpId="0"/>
      <p:bldP spid="7" grpId="1"/>
      <p:bldP spid="8" grpId="0"/>
      <p:bldP spid="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3-1_01"/>
          <p:cNvPicPr>
            <a:picLocks noChangeAspect="1"/>
          </p:cNvPicPr>
          <p:nvPr/>
        </p:nvPicPr>
        <p:blipFill>
          <a:blip r:embed="rId2"/>
          <a:srcRect l="2722" r="7059"/>
          <a:stretch>
            <a:fillRect/>
          </a:stretch>
        </p:blipFill>
        <p:spPr>
          <a:xfrm>
            <a:off x="86995" y="1695450"/>
            <a:ext cx="12017375" cy="263906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887979" y="2600071"/>
            <a:ext cx="514985" cy="51244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讯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599305" y="2618740"/>
            <a:ext cx="590550" cy="51244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逊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439150" y="2618740"/>
            <a:ext cx="514985" cy="51244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缘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0631805" y="2618740"/>
            <a:ext cx="514985" cy="51244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原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887980" y="3519170"/>
            <a:ext cx="514985" cy="51244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102225" y="3519170"/>
            <a:ext cx="602615" cy="51244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峰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9043035" y="3519170"/>
            <a:ext cx="488950" cy="51244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题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0631805" y="3519170"/>
            <a:ext cx="514985" cy="51244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提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10" grpId="0"/>
      <p:bldP spid="1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3-1_02"/>
          <p:cNvPicPr>
            <a:picLocks noChangeAspect="1"/>
          </p:cNvPicPr>
          <p:nvPr/>
        </p:nvPicPr>
        <p:blipFill>
          <a:blip r:embed="rId2"/>
          <a:srcRect l="2722" r="2353" b="2186"/>
          <a:stretch>
            <a:fillRect/>
          </a:stretch>
        </p:blipFill>
        <p:spPr>
          <a:xfrm>
            <a:off x="737235" y="681355"/>
            <a:ext cx="10903585" cy="527494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460365" y="2454275"/>
            <a:ext cx="514985" cy="51244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暮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85825" y="3062605"/>
            <a:ext cx="514985" cy="51244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M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295015" y="3062605"/>
            <a:ext cx="651510" cy="51244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mù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425055" y="3062605"/>
            <a:ext cx="514985" cy="51244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艹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37235" y="3699510"/>
            <a:ext cx="1479550" cy="38798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太阳、时间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780020" y="3574415"/>
            <a:ext cx="514985" cy="51308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幕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971280" y="3575050"/>
            <a:ext cx="514985" cy="51244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慕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531745" y="5443220"/>
            <a:ext cx="490855" cy="51308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①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945380" y="5443855"/>
            <a:ext cx="514985" cy="51244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②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837805" y="5443855"/>
            <a:ext cx="556895" cy="51244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①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0696575" y="5443855"/>
            <a:ext cx="576580" cy="51244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②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2" grpId="0"/>
      <p:bldP spid="2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3-1_03"/>
          <p:cNvPicPr>
            <a:picLocks noChangeAspect="1"/>
          </p:cNvPicPr>
          <p:nvPr/>
        </p:nvPicPr>
        <p:blipFill>
          <a:blip r:embed="rId2"/>
          <a:srcRect l="2911" r="3141"/>
          <a:stretch>
            <a:fillRect/>
          </a:stretch>
        </p:blipFill>
        <p:spPr>
          <a:xfrm>
            <a:off x="224155" y="1481455"/>
            <a:ext cx="11744325" cy="389509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7954010" y="1982470"/>
            <a:ext cx="490220" cy="51308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929120" y="3094355"/>
            <a:ext cx="490855" cy="45085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954645" y="4231640"/>
            <a:ext cx="489585" cy="51308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2" grpId="0"/>
      <p:bldP spid="2" grpId="1"/>
      <p:bldP spid="3" grpId="0"/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-1-1_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8060" y="763905"/>
            <a:ext cx="10451465" cy="532955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872740" y="1282700"/>
            <a:ext cx="2195830" cy="41402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一道残阳铺水中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538470" y="1846580"/>
            <a:ext cx="1131570" cy="43815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白居易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674610" y="1846580"/>
            <a:ext cx="1056640" cy="36322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暮江吟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036695" y="2284730"/>
            <a:ext cx="882015" cy="43815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瑟瑟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179185" y="2284730"/>
            <a:ext cx="490855" cy="51308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红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767205" y="3431540"/>
            <a:ext cx="9384030" cy="42608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傍晚时分，夕阳的余晖柔和地铺在江面上，使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得江水未受光处是青绿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122045" y="3932555"/>
            <a:ext cx="3495040" cy="43815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色的，受光处是红色的。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918075" y="4445635"/>
            <a:ext cx="1260475" cy="43815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只缘身在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301105" y="4955540"/>
            <a:ext cx="1854200" cy="46228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庐山的全貌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230245" y="5433441"/>
            <a:ext cx="7800340" cy="85090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当局者迷，</a:t>
            </a: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旁观者清</a:t>
            </a:r>
            <a:endParaRPr lang="zh-CN" altLang="en-US" sz="24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3-1-1_01"/>
          <p:cNvPicPr>
            <a:picLocks noChangeAspect="1"/>
          </p:cNvPicPr>
          <p:nvPr/>
        </p:nvPicPr>
        <p:blipFill>
          <a:blip r:embed="rId2"/>
          <a:srcRect r="2574"/>
          <a:stretch>
            <a:fillRect/>
          </a:stretch>
        </p:blipFill>
        <p:spPr>
          <a:xfrm>
            <a:off x="678815" y="779145"/>
            <a:ext cx="10958830" cy="525843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9294495" y="4352925"/>
            <a:ext cx="490855" cy="41275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白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0532110" y="4352925"/>
            <a:ext cx="514985" cy="41275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香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623685" y="4878070"/>
            <a:ext cx="2399030" cy="40005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梅须逊雪三分白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9294495" y="4878070"/>
            <a:ext cx="2343785" cy="40005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雪却输梅一段香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3-1-1_02"/>
          <p:cNvPicPr>
            <a:picLocks noChangeAspect="1"/>
          </p:cNvPicPr>
          <p:nvPr/>
        </p:nvPicPr>
        <p:blipFill>
          <a:blip r:embed="rId2"/>
          <a:srcRect l="1547" r="2778"/>
          <a:stretch>
            <a:fillRect/>
          </a:stretch>
        </p:blipFill>
        <p:spPr>
          <a:xfrm>
            <a:off x="1013460" y="845820"/>
            <a:ext cx="10340340" cy="535241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734810" y="846455"/>
            <a:ext cx="464820" cy="44894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800860" y="3515995"/>
            <a:ext cx="9464675" cy="42545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我更喜欢梅花，因为梅花不惧风雪，冒着严寒独自盛开，这是它坚强、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13460" y="4053840"/>
            <a:ext cx="2516505" cy="40005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不屈不挠的表现。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959725" y="4577715"/>
            <a:ext cx="926465" cy="47561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ABD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OURCE_RECORD_KEY" val="{&quot;13&quot;:[4364974],&quot;65&quot;:[20205081],&quot;71&quot;:[76235679627]}"/>
  <p:tag name="COMMONDATA" val="eyJoZGlkIjoiOWExMzAzOTQ2OWY1M2QxM2RjMjk0YzE0ODYyMjc5ZGI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116</Words>
  <Application>Microsoft Office PowerPoint</Application>
  <PresentationFormat>宽屏</PresentationFormat>
  <Paragraphs>44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5" baseType="lpstr">
      <vt:lpstr>黑体</vt:lpstr>
      <vt:lpstr>宋体</vt:lpstr>
      <vt:lpstr>微软雅黑</vt:lpstr>
      <vt:lpstr>Arial</vt:lpstr>
      <vt:lpstr>Calibri</vt:lpstr>
      <vt:lpstr>Times New Roman</vt:lpstr>
      <vt:lpstr>Wingdings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Administrator</cp:lastModifiedBy>
  <cp:revision>169</cp:revision>
  <dcterms:created xsi:type="dcterms:W3CDTF">2019-06-19T02:08:00Z</dcterms:created>
  <dcterms:modified xsi:type="dcterms:W3CDTF">2024-09-05T00:41:04Z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2052-12.1.0.17140</vt:lpwstr>
  </property>
  <property fmtid="{D5CDD505-2E9C-101B-9397-08002B2CF9AE}" pid="3" name="ICV">
    <vt:lpwstr>2B3E197540294682A02478E812AF027A_13</vt:lpwstr>
  </property>
</Properties>
</file>