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72" r:id="rId4"/>
    <p:sldId id="273" r:id="rId5"/>
    <p:sldId id="274" r:id="rId6"/>
    <p:sldId id="275" r:id="rId7"/>
    <p:sldId id="277" r:id="rId8"/>
    <p:sldId id="276" r:id="rId9"/>
    <p:sldId id="279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3" name="图片 2" descr="2第8课时_00"/>
          <p:cNvPicPr>
            <a:picLocks noChangeAspect="1"/>
          </p:cNvPicPr>
          <p:nvPr/>
        </p:nvPicPr>
        <p:blipFill>
          <a:blip r:embed="rId1"/>
          <a:srcRect l="11936" r="12083" b="35597"/>
          <a:stretch>
            <a:fillRect/>
          </a:stretch>
        </p:blipFill>
        <p:spPr>
          <a:xfrm>
            <a:off x="791210" y="769620"/>
            <a:ext cx="10985500" cy="32486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4980" y="4018280"/>
            <a:ext cx="3774440" cy="22567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+4.8=10.8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+4.8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4.8=10.8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4.8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=6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3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÷3=6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÷3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=2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2130" y="4018280"/>
            <a:ext cx="3867150" cy="22567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21=24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5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+21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=24+21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5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=45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5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÷5=45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÷5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=9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23175" y="4008120"/>
            <a:ext cx="4267200" cy="226695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x+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22.4=25.6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8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+22.4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22.4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=25.6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22.4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  8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=3.2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8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÷8=3.2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÷8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=0.4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第8课时_01"/>
          <p:cNvPicPr>
            <a:picLocks noChangeAspect="1"/>
          </p:cNvPicPr>
          <p:nvPr/>
        </p:nvPicPr>
        <p:blipFill>
          <a:blip r:embed="rId1"/>
          <a:srcRect l="11544" t="11738" r="12083"/>
          <a:stretch>
            <a:fillRect/>
          </a:stretch>
        </p:blipFill>
        <p:spPr>
          <a:xfrm>
            <a:off x="119380" y="1329690"/>
            <a:ext cx="11953240" cy="37788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547620" y="2988945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篮球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62220" y="2988945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足球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99560" y="3541395"/>
            <a:ext cx="2292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+75×8=1000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38780" y="4037330"/>
            <a:ext cx="1520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篮球单价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8485" y="4037330"/>
            <a:ext cx="1520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足球单价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17535" y="4037330"/>
            <a:ext cx="718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99560" y="4533265"/>
            <a:ext cx="2950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+75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）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×8=1000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第8课时_02"/>
          <p:cNvPicPr>
            <a:picLocks noChangeAspect="1"/>
          </p:cNvPicPr>
          <p:nvPr/>
        </p:nvPicPr>
        <p:blipFill>
          <a:blip r:embed="rId1"/>
          <a:srcRect l="14052" r="10359"/>
          <a:stretch>
            <a:fillRect/>
          </a:stretch>
        </p:blipFill>
        <p:spPr>
          <a:xfrm>
            <a:off x="165100" y="1620520"/>
            <a:ext cx="11861800" cy="364680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125980" y="3198495"/>
            <a:ext cx="273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优优打字的总数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91760" y="3198495"/>
            <a:ext cx="2661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欢欢打字的总数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79190" y="3728720"/>
            <a:ext cx="2127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35×15=75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48630" y="4258945"/>
            <a:ext cx="3289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欢欢每分钟打字的数量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25980" y="4258945"/>
            <a:ext cx="3340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优优每分钟打字的数量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71355" y="4258945"/>
            <a:ext cx="1283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分钟</a:t>
            </a:r>
            <a:r>
              <a:rPr lang="en-US" b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79190" y="4747895"/>
            <a:ext cx="2672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35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）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×15=75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" grpId="0"/>
      <p:bldP spid="2" grpId="1"/>
      <p:bldP spid="3" grpId="0"/>
      <p:bldP spid="3" grpId="1"/>
      <p:bldP spid="7" grpId="0"/>
      <p:bldP spid="7" grpId="1"/>
      <p:bldP spid="4" grpId="0"/>
      <p:bldP spid="4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第8课时_03"/>
          <p:cNvPicPr>
            <a:picLocks noChangeAspect="1"/>
          </p:cNvPicPr>
          <p:nvPr/>
        </p:nvPicPr>
        <p:blipFill>
          <a:blip r:embed="rId1"/>
          <a:srcRect l="11806" r="15784" b="43921"/>
          <a:stretch>
            <a:fillRect/>
          </a:stretch>
        </p:blipFill>
        <p:spPr>
          <a:xfrm>
            <a:off x="205105" y="793750"/>
            <a:ext cx="11649710" cy="29406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288665" y="4001135"/>
            <a:ext cx="6099175" cy="18180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解：设每张成人票的价格是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元。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         2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+18×15=330           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</a:endParaRPr>
          </a:p>
          <a:p>
            <a:pPr indent="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                       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=30 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第8课时2_00"/>
          <p:cNvPicPr>
            <a:picLocks noChangeAspect="1"/>
          </p:cNvPicPr>
          <p:nvPr/>
        </p:nvPicPr>
        <p:blipFill>
          <a:blip r:embed="rId1"/>
          <a:srcRect l="12337" r="11552" b="45831"/>
          <a:stretch>
            <a:fillRect/>
          </a:stretch>
        </p:blipFill>
        <p:spPr>
          <a:xfrm>
            <a:off x="165100" y="864870"/>
            <a:ext cx="11861800" cy="23990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57935" y="1954530"/>
            <a:ext cx="4998085" cy="18180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解：设一杯果汁要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元。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         4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+17.8×2=70           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</a:endParaRPr>
          </a:p>
          <a:p>
            <a:pPr indent="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                        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=8.6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第8课时2_01"/>
          <p:cNvPicPr>
            <a:picLocks noChangeAspect="1"/>
          </p:cNvPicPr>
          <p:nvPr/>
        </p:nvPicPr>
        <p:blipFill>
          <a:blip r:embed="rId1"/>
          <a:srcRect l="12067" t="885" r="16054" b="79272"/>
          <a:stretch>
            <a:fillRect/>
          </a:stretch>
        </p:blipFill>
        <p:spPr>
          <a:xfrm>
            <a:off x="0" y="1185545"/>
            <a:ext cx="12082780" cy="8007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91485" y="2404110"/>
            <a:ext cx="6099175" cy="18180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解：设长方形的长是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 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cm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      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</a:rPr>
              <a:t>（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+12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</a:rPr>
              <a:t>）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×2=84              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</a:endParaRPr>
          </a:p>
          <a:p>
            <a:pPr indent="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                        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=30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第8课时2_02"/>
          <p:cNvPicPr>
            <a:picLocks noChangeAspect="1"/>
          </p:cNvPicPr>
          <p:nvPr/>
        </p:nvPicPr>
        <p:blipFill>
          <a:blip r:embed="rId1"/>
          <a:srcRect l="12868" r="11683" b="61850"/>
          <a:stretch>
            <a:fillRect/>
          </a:stretch>
        </p:blipFill>
        <p:spPr>
          <a:xfrm>
            <a:off x="182245" y="930910"/>
            <a:ext cx="11826875" cy="17379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58190" y="3133725"/>
            <a:ext cx="10233025" cy="1753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解：设其余</a:t>
            </a:r>
            <a:r>
              <a:rPr lang="zh-CN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个女生小组平均每组收集了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kg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可回收垃圾。</a:t>
            </a:r>
            <a:endParaRPr lang="en-US" sz="32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3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+4×2.7=21.6                         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indent="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               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=3.6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2第8课时2_03"/>
          <p:cNvPicPr>
            <a:picLocks noChangeAspect="1"/>
          </p:cNvPicPr>
          <p:nvPr/>
        </p:nvPicPr>
        <p:blipFill>
          <a:blip r:embed="rId1"/>
          <a:srcRect l="9820" t="6023" r="13538" b="62942"/>
          <a:stretch>
            <a:fillRect/>
          </a:stretch>
        </p:blipFill>
        <p:spPr>
          <a:xfrm>
            <a:off x="330200" y="1062355"/>
            <a:ext cx="11655425" cy="15494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376295" y="3043555"/>
            <a:ext cx="5080000" cy="16014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解：设乐乐今年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岁。</a:t>
            </a:r>
            <a:endParaRPr lang="en-US" sz="32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altLang="zh-CN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×5=35</a:t>
            </a:r>
            <a:r>
              <a:rPr lang="en-US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   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indent="0"/>
            <a:r>
              <a:rPr lang="en-US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</a:t>
            </a:r>
            <a:r>
              <a:rPr lang="en-US" alt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=11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883</Words>
  <Application>WPS 演示</Application>
  <PresentationFormat>宽屏</PresentationFormat>
  <Paragraphs>68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华文仿宋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175</cp:revision>
  <dcterms:created xsi:type="dcterms:W3CDTF">2019-06-19T02:08:00Z</dcterms:created>
  <dcterms:modified xsi:type="dcterms:W3CDTF">2024-08-29T05:31:06Z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476A72D47B304BC3A0F3F7CED2EF63DB_13</vt:lpwstr>
  </property>
</Properties>
</file>