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E298B-5E71-FE98-7255-9DAAE467BE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E0FE92-852A-BA0F-381C-0F14288B77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3CA64B-6712-BDA3-DC35-321C35639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C29413-E979-D56A-8E79-04CB708A0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C06B0-AC73-6331-3218-16F6B03AF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510BC-B23C-3878-E367-FD662825A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EDF0F8-DD9D-CCF2-D6F4-34187DA43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FC4029-F41A-9314-F66F-E3B0CEE83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CDE448-0B39-0622-D2AB-5C96A9A02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C2F00B-3B3D-0B02-CBC5-8DFB4CEC8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267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49242CB-755D-9500-D36B-67ED8983DD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9574FD9-69F9-F191-58E6-D39C5005EF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3579FB-1F18-0559-6E7D-5306BBF80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F44B08-5EB9-362F-A472-D3621F24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DC95EC-083D-5EBF-0919-DF7B7DA33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59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563559-9938-8FB7-DBB9-F17C0C600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C626CB-1E69-7008-117A-CC9F5C8189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AFA809-50E9-757F-01BF-D8BBD631A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9B88B7-3401-8CEE-DD9D-5695FF006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E515E0-84C4-3A58-FAE7-99D569E5C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65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80982F-A37F-D10F-9901-135A24DFC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9B1CD-60D8-CDC6-10B5-FA8FE6C36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E5BE0A-BC06-DFAA-7012-B740F743F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A6375D-46A1-C596-504B-98A925103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B3739D-637F-1D6A-D6BC-52E0082FB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42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CAD01A-943A-3686-6A86-6C74AE0D6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3C2EB9-3FB7-AD08-A5D2-E0B41110F9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445A320-D247-0FBC-E9F5-53F82097F9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663ACA-D4AD-22C5-8E2B-304B70F93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A0E6CB-B1C2-74F4-4DCE-F817738A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9F2BBB-3166-7E6C-4773-2A9D7D2E6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4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E85667-9598-FF73-E232-FF81222C4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EC8DB87-10A4-132D-746E-E4BAE4F4C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FDCB189-3D23-18A6-50F1-6FD1F0D7B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A6A904A-0D22-D9D0-E58F-FF012FBF0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821CD83-E919-0532-16D3-C948F914D0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604A672-C4CE-16D3-AB25-59C6E1BF8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B5B557D-5AEA-85D0-00BD-6CFA96142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43707FE-03A8-45AE-16B6-88185B1A8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06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2A6118-447D-D321-357A-A3A6694E3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D8CCA61-C9F2-8390-C27B-B4421F295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308358-DED6-CC80-6EA7-9D4E529F8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7F98B7-7143-7F43-C254-211B78DEB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43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939693F-B039-A161-ECE7-F39C2D4D8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639DF1-B664-A49A-5E8F-0C00E22A5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9850A6-F979-68E3-76B6-0C6C9916E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076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E4C89E-18A9-9E49-2731-6CE95C0EB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796492-EEE6-B1B2-50AE-ED84A6177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4A9DA5-742B-4697-DBDD-10DE24A15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82F318-F547-9DEA-BD58-1DF2B9025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B6E0F5-B912-1EAE-D9C2-E658CC783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A3F69D0-B950-47C6-1F29-83CB8B77C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889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A0965F-4CAC-C76D-8049-8A653D658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095AC7-369F-F280-00B1-FB822AC5CB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1D29F4-93BF-0587-5A44-E376D810C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93E6BA-4693-3A2C-9973-1F72276DD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24C6F4-C567-3396-64C5-755C300B7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04443F3-0951-93D3-BE04-0CFEC831F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38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8D2CF71-4216-B336-8ADA-F9B82BFF6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E30A5C8-8B9B-7FD1-5D35-9520C072FD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3E34F6-68B4-0D53-38E7-8F7EFDC4B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FE272-406D-4F8D-9DC2-9A6FE7D12A3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3A624A-5DE4-0945-6EC3-03A13728A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A3E191-D710-3C38-30EA-796A7D0F81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85E74-AF1E-4363-8E78-3D61E36CB7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9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788AC5-E457-C9E0-852F-08A3A9015E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A329C-B30D-0452-4411-5741B2CF29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990EF7-6937-FF9F-AB80-3E61390A4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772" y="685323"/>
            <a:ext cx="8556554" cy="51412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150A11C-1BD4-0F3A-6051-82B87B2D67E8}"/>
              </a:ext>
            </a:extLst>
          </p:cNvPr>
          <p:cNvSpPr txBox="1"/>
          <p:nvPr/>
        </p:nvSpPr>
        <p:spPr>
          <a:xfrm>
            <a:off x="5765800" y="200025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D02AD37-5E5D-3EC0-2DF1-A16BC2126A6F}"/>
              </a:ext>
            </a:extLst>
          </p:cNvPr>
          <p:cNvSpPr txBox="1"/>
          <p:nvPr/>
        </p:nvSpPr>
        <p:spPr>
          <a:xfrm>
            <a:off x="3594100" y="24765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15506C-930E-9D06-A1BF-992C39B68172}"/>
              </a:ext>
            </a:extLst>
          </p:cNvPr>
          <p:cNvSpPr txBox="1"/>
          <p:nvPr/>
        </p:nvSpPr>
        <p:spPr>
          <a:xfrm>
            <a:off x="8616950" y="24765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512C58-00E9-18CC-D496-7AECA51D700A}"/>
              </a:ext>
            </a:extLst>
          </p:cNvPr>
          <p:cNvSpPr txBox="1"/>
          <p:nvPr/>
        </p:nvSpPr>
        <p:spPr>
          <a:xfrm>
            <a:off x="3765549" y="34290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1CF591-E698-EEE3-CE57-020D70E0A8DA}"/>
              </a:ext>
            </a:extLst>
          </p:cNvPr>
          <p:cNvSpPr txBox="1"/>
          <p:nvPr/>
        </p:nvSpPr>
        <p:spPr>
          <a:xfrm>
            <a:off x="7848598" y="3435350"/>
            <a:ext cx="457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E0F303-122C-2A12-571C-07FDB10893B3}"/>
              </a:ext>
            </a:extLst>
          </p:cNvPr>
          <p:cNvSpPr txBox="1"/>
          <p:nvPr/>
        </p:nvSpPr>
        <p:spPr>
          <a:xfrm>
            <a:off x="3765549" y="3913455"/>
            <a:ext cx="3419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800                          80000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43E824-E464-34B9-8BD9-BC8D07931F8E}"/>
              </a:ext>
            </a:extLst>
          </p:cNvPr>
          <p:cNvSpPr txBox="1"/>
          <p:nvPr/>
        </p:nvSpPr>
        <p:spPr>
          <a:xfrm>
            <a:off x="8089898" y="4384675"/>
            <a:ext cx="457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03ADB2-7D97-0035-539A-1707D19EB76F}"/>
              </a:ext>
            </a:extLst>
          </p:cNvPr>
          <p:cNvSpPr txBox="1"/>
          <p:nvPr/>
        </p:nvSpPr>
        <p:spPr>
          <a:xfrm>
            <a:off x="4838698" y="5337412"/>
            <a:ext cx="457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86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6ECBED-1D8A-914E-60F4-C0C0F7C1F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535C857-9227-F01E-8CC8-6344B4D2FD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240" y="586475"/>
            <a:ext cx="6811610" cy="571044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1C096D1-9737-D3F9-C9FF-F421ED3BA298}"/>
              </a:ext>
            </a:extLst>
          </p:cNvPr>
          <p:cNvSpPr txBox="1"/>
          <p:nvPr/>
        </p:nvSpPr>
        <p:spPr>
          <a:xfrm>
            <a:off x="4578350" y="2073170"/>
            <a:ext cx="438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093626-B0BA-12A4-04C1-0F551D5A81C5}"/>
              </a:ext>
            </a:extLst>
          </p:cNvPr>
          <p:cNvSpPr txBox="1"/>
          <p:nvPr/>
        </p:nvSpPr>
        <p:spPr>
          <a:xfrm>
            <a:off x="4864100" y="542290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09CFF8-BE57-3426-53D9-217AA46F2D30}"/>
              </a:ext>
            </a:extLst>
          </p:cNvPr>
          <p:cNvSpPr txBox="1"/>
          <p:nvPr/>
        </p:nvSpPr>
        <p:spPr>
          <a:xfrm>
            <a:off x="7797800" y="283210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49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9919A9-D1FF-EC15-37AA-29E7F335A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90DA4E8-DAA9-D39E-97DA-B6D3668C7F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49" y="1031018"/>
            <a:ext cx="10544711" cy="269008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304A47-3E02-4BC3-F73F-0234E6218B0D}"/>
              </a:ext>
            </a:extLst>
          </p:cNvPr>
          <p:cNvSpPr txBox="1"/>
          <p:nvPr/>
        </p:nvSpPr>
        <p:spPr>
          <a:xfrm>
            <a:off x="1447800" y="1721008"/>
            <a:ext cx="43497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28÷4=7(米)   7×7=49(</a:t>
            </a:r>
            <a:r>
              <a:rPr lang="en-US" altLang="zh-CN" sz="2000" spc="1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49平方米=4900平方分米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30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3CBDA4-68A0-B731-D420-8392FBBD6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FCE2764C-F261-FAB4-FE54-393D9ED9C0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899" y="1261904"/>
            <a:ext cx="8764201" cy="3989546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14ADD8C-A003-08FF-BCEF-48CAF565E561}"/>
              </a:ext>
            </a:extLst>
          </p:cNvPr>
          <p:cNvSpPr txBox="1"/>
          <p:nvPr/>
        </p:nvSpPr>
        <p:spPr>
          <a:xfrm>
            <a:off x="8153400" y="3009900"/>
            <a:ext cx="219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使围成的长方形的</a:t>
            </a:r>
            <a:endParaRPr lang="en-US" altLang="zh-CN" sz="2000" spc="-4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2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长与宽的差最小。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3D055A-4260-8979-5993-DD5B685C1491}"/>
              </a:ext>
            </a:extLst>
          </p:cNvPr>
          <p:cNvSpPr txBox="1"/>
          <p:nvPr/>
        </p:nvSpPr>
        <p:spPr>
          <a:xfrm>
            <a:off x="8172451" y="3888133"/>
            <a:ext cx="24066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周长一定时，围成的长方形的长与宽的 差越小，面积越大。</a:t>
            </a:r>
            <a:r>
              <a:rPr lang="en-US" altLang="zh-CN" sz="2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答案不唯一</a:t>
            </a:r>
            <a:r>
              <a:rPr lang="en-US" altLang="zh-CN" sz="2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-4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7453034-5A4A-377B-AF06-0E22A3570B6B}"/>
              </a:ext>
            </a:extLst>
          </p:cNvPr>
          <p:cNvSpPr/>
          <p:nvPr/>
        </p:nvSpPr>
        <p:spPr>
          <a:xfrm>
            <a:off x="3117850" y="3568700"/>
            <a:ext cx="1346200" cy="558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CD3DFC5-0FAF-34CA-9502-45336106B0DB}"/>
              </a:ext>
            </a:extLst>
          </p:cNvPr>
          <p:cNvSpPr/>
          <p:nvPr/>
        </p:nvSpPr>
        <p:spPr>
          <a:xfrm>
            <a:off x="5797550" y="3594100"/>
            <a:ext cx="717550" cy="13255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1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6681A-58DC-BEA6-B539-0B867D83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0CD867-9442-3A8D-50A6-A7E16B2AAC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0F62666-BF78-280F-4E8F-224BFAE196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65125"/>
            <a:ext cx="10341151" cy="581689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8A942E7-FCA8-96D4-5AC6-DEDA79E73702}"/>
              </a:ext>
            </a:extLst>
          </p:cNvPr>
          <p:cNvSpPr txBox="1"/>
          <p:nvPr/>
        </p:nvSpPr>
        <p:spPr>
          <a:xfrm>
            <a:off x="4168775" y="4088884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E57176-B7BE-A6B5-AB3E-EC8034CDE383}"/>
              </a:ext>
            </a:extLst>
          </p:cNvPr>
          <p:cNvSpPr txBox="1"/>
          <p:nvPr/>
        </p:nvSpPr>
        <p:spPr>
          <a:xfrm>
            <a:off x="4933950" y="4095234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B83C1B-D0F4-382E-E060-BCB71BADBD30}"/>
              </a:ext>
            </a:extLst>
          </p:cNvPr>
          <p:cNvSpPr txBox="1"/>
          <p:nvPr/>
        </p:nvSpPr>
        <p:spPr>
          <a:xfrm>
            <a:off x="7161300" y="4095234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25DBA4-06FC-B7F6-5495-7A5A2225931A}"/>
              </a:ext>
            </a:extLst>
          </p:cNvPr>
          <p:cNvSpPr txBox="1"/>
          <p:nvPr/>
        </p:nvSpPr>
        <p:spPr>
          <a:xfrm>
            <a:off x="3717924" y="4358789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4B0AC4-8913-5445-E598-4DD4D6141D9B}"/>
              </a:ext>
            </a:extLst>
          </p:cNvPr>
          <p:cNvSpPr txBox="1"/>
          <p:nvPr/>
        </p:nvSpPr>
        <p:spPr>
          <a:xfrm>
            <a:off x="2598253" y="5028804"/>
            <a:ext cx="7980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0000"/>
              </a:lnSpc>
              <a:spcBef>
                <a:spcPts val="315"/>
              </a:spcBef>
            </a:pP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号和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号拼成的长方形的长是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13+25=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38(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宽是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厘米，拼成的这个长方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形的周长是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(38+18)×2=112(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积是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38×18=684(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6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3EA180-9A9E-F1E5-6519-F383B839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3260E3-48AD-E53B-1EBA-781A1B0E9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4949EB-C896-9BBC-3726-33109F003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96" y="681037"/>
            <a:ext cx="10883030" cy="26386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A93BE8D-7CAE-BF41-BFB6-0891C50F347C}"/>
              </a:ext>
            </a:extLst>
          </p:cNvPr>
          <p:cNvSpPr txBox="1"/>
          <p:nvPr/>
        </p:nvSpPr>
        <p:spPr>
          <a:xfrm>
            <a:off x="988174" y="1825625"/>
            <a:ext cx="6096000" cy="783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1765" marR="892810" indent="-139065" eaLnBrk="0">
              <a:lnSpc>
                <a:spcPct val="113000"/>
              </a:lnSpc>
              <a:spcBef>
                <a:spcPts val="160"/>
              </a:spcBef>
              <a:spcAft>
                <a:spcPts val="0"/>
              </a:spcAft>
            </a:pP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</a:t>
            </a:r>
            <a:r>
              <a:rPr lang="en-US" altLang="zh-CN" sz="2000" spc="-2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2=26(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10</a:t>
            </a:r>
            <a:r>
              <a:rPr lang="en-US" altLang="zh-CN" sz="2000" spc="-2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2=8(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spc="11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51765" marR="892810" indent="-139065" eaLnBrk="0">
              <a:lnSpc>
                <a:spcPct val="113000"/>
              </a:lnSpc>
              <a:spcBef>
                <a:spcPts val="160"/>
              </a:spcBef>
              <a:spcAft>
                <a:spcPts val="0"/>
              </a:spcAft>
            </a:pP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26×8=208(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69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132</Words>
  <Application>Microsoft Office PowerPoint</Application>
  <PresentationFormat>宽屏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7</cp:revision>
  <dcterms:created xsi:type="dcterms:W3CDTF">2025-02-03T06:01:58Z</dcterms:created>
  <dcterms:modified xsi:type="dcterms:W3CDTF">2025-02-03T06:22:49Z</dcterms:modified>
</cp:coreProperties>
</file>