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988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f08176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4CD888-02C4-4553-9208-9486CC668C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f08176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0B7B96-C393-45CF-A6A9-0C64028CB2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50e61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1dd751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fe5062f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bc13c3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50e619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1dd751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fe5062f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3bc13c3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f08176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5FBE79-B498-4EE0-824F-B5311358AF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50e61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1dd751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fe5062f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bc13c3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50e619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1dd751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fe5062f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3bc13c3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3583F6F-4173-B7DA-5E70-FD1A647F883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5324E3F-F606-4234-8B8B-5E1AA9BA6D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A10A7DC-488B-42FB-87C3-FDB648646F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50e61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1dd751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fe5062f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bc13c3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50e619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1dd751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fe5062f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3bc13c3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C188A0-CEB1-4007-86B7-001FD236DB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50e61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1dd751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fe5062f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bc13c3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50e619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1dd751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fe5062f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3bc13c3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320c4eb?sp=1&amp;vcp=1&amp;pid=e64f79e98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2.whom也指人，在定语从句中只能作宾语，可以省略，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也可用who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来代替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；但如果放在介词后面，只能用whom,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且不能省略。例如：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刚才跟你讲话的那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个人是李先生。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3.whose既可指人，也可指物，作定语，表示“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我们不喜欢那个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男孩，他的爸爸是经理。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320c4eb?sp=1&amp;vcp=1&amp;pid=e64f79e98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4.which指物，在定语从句中既可作主语，也可作宾语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，作宾语时可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，但如果放在介词后面就不能省略。例如：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本关于太空火箭技术的书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。（作主语）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我住的那个房间很暖和。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介词+which）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320c4eb?sp=1&amp;vcp=1&amp;pid=e64f79e98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5.that既可指人，也可指物；既可作主语，也可作宾语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，作宾语时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在会上发言的男子就是我的老师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（that/who/whom）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这就是你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昨天遇见的那个男孩吗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（that/which）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昨天我收到的那封信是我澳大利亚的笔友写给我的。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64b8836?sp=1&amp;vcp=1&amp;pid=61dd751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五、关系副词的用法</a:t>
            </a:r>
            <a:endParaRPr lang="en-US" altLang="zh-CN" sz="3200" dirty="0"/>
          </a:p>
        </p:txBody>
      </p:sp>
      <p:sp>
        <p:nvSpPr>
          <p:cNvPr id="3" name="P_6_BD#0aea279f1?sp=1&amp;vcp=1&amp;pid=2b64b8836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1.when指时间，其先行词表示时间，在句中作时间状语。例如：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这是他到达的时间。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2.where指地点，其先行词表示地点，在句中作地点状语。例如：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这是他工作的地点。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3.why指原因，其先行词是原因，起原因状语的作用。例如：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没人知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道他为什么上学总迟到。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e5062fe.fixed?vcp=1&amp;pid=2f08176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3fe5062fe.fixed?vcp=1&amp;pid=2f08176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5cbdf2c2?vaa=1&amp;vcp=1&amp;pid=3fe5062fe&amp;color=0,0,0&amp;vtp=1&amp;vaab=1&amp;bt=1&amp;bbb=1&amp;hb=1"/>
          <p:cNvSpPr/>
          <p:nvPr/>
        </p:nvSpPr>
        <p:spPr>
          <a:xfrm>
            <a:off x="539496" y="1537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Kemusan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eye-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3" name="QC_5_AN.3_1#c5cbdf2c2.blank?vaa=1&amp;vcp=1&amp;pid=3fe5062fe&amp;color=0,0,0&amp;vpa=1&amp;vtp=1&amp;vaab=1"/>
          <p:cNvSpPr/>
          <p:nvPr/>
        </p:nvSpPr>
        <p:spPr>
          <a:xfrm>
            <a:off x="4882102" y="21334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c5cbdf2c2.choices?vaa=1&amp;vcp=1&amp;pid=3fe5062fe&amp;color=0,0,0&amp;vtp=1&amp;vaab=1&amp;bbb=1"/>
          <p:cNvSpPr/>
          <p:nvPr/>
        </p:nvSpPr>
        <p:spPr>
          <a:xfrm>
            <a:off x="539496" y="2812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05953" algn="l"/>
                <a:tab pos="74405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.whose</a:t>
            </a:r>
            <a:endParaRPr lang="en-US" altLang="zh-CN" sz="2800" dirty="0"/>
          </a:p>
        </p:txBody>
      </p:sp>
      <p:sp>
        <p:nvSpPr>
          <p:cNvPr id="5" name="QC_5_AS.1_1#c5cbdf2c2?vaa=1&amp;vcp=1&amp;pid=3fe5062fe&amp;color=0,0,0&amp;vtp=1&amp;vaab=1&amp;bbb=1&amp;hb=1"/>
          <p:cNvSpPr/>
          <p:nvPr/>
        </p:nvSpPr>
        <p:spPr>
          <a:xfrm>
            <a:off x="539496" y="3441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句意：“科目三”是最近很受欢迎的引人注目的舞蹈表演。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考查定语从句。分析句子结构可知，这是一个定语从句，先行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performance指物，在从句中作主语，关系词用which，故选B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d4068daee?vaa=1&amp;vcp=1&amp;pid=3fe5062fe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（2024·四川泸州·中考题改编）A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tears.</a:t>
            </a:r>
            <a:endParaRPr lang="en-US" altLang="zh-CN" sz="2800" dirty="0"/>
          </a:p>
        </p:txBody>
      </p:sp>
      <p:sp>
        <p:nvSpPr>
          <p:cNvPr id="3" name="QC_5_AN.7_1#d4068daee.blank?vaa=1&amp;vcp=1&amp;pid=3fe5062fe&amp;color=0,0,0&amp;vpa=2&amp;vtp=1&amp;vaab=1"/>
          <p:cNvSpPr/>
          <p:nvPr/>
        </p:nvSpPr>
        <p:spPr>
          <a:xfrm>
            <a:off x="10166889" y="889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d4068daee.choices?vaa=1&amp;vcp=1&amp;pid=3fe5062fe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2653" algn="l"/>
                <a:tab pos="7453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5" name="QC_5_AS.1_1#d4068daee?vaa=1&amp;vcp=1&amp;pid=3fe5062fe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句意：真正的朋友是一个永远会与你分享欢笑和泪水的人。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考查定语从句的连接词。which引导定语从句，先行词是物；who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引导定语从句，先行词是人，在从句中作主语或宾语；whom引导定语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从句，先行词是人，在从句中作宾语。在本题中，先行词a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person指人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且连接词在从句中作主语，需用who引导定语从句，故选B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6a14c76cf?vaa=1&amp;vcp=1&amp;pid=3fe5062fe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Aerospace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attraction.</a:t>
            </a:r>
            <a:endParaRPr lang="en-US" altLang="zh-CN" sz="2800" dirty="0"/>
          </a:p>
        </p:txBody>
      </p:sp>
      <p:sp>
        <p:nvSpPr>
          <p:cNvPr id="3" name="QC_5_AN.11_1#6a14c76cf.blank?vaa=1&amp;vcp=1&amp;pid=3fe5062fe&amp;color=0,0,0&amp;vpa=3&amp;vtp=1&amp;vaab=1"/>
          <p:cNvSpPr/>
          <p:nvPr/>
        </p:nvSpPr>
        <p:spPr>
          <a:xfrm>
            <a:off x="8947689" y="8897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6a14c76cf.choices?vaa=1&amp;vcp=1&amp;pid=3fe5062fe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07665" algn="l"/>
                <a:tab pos="5523230" algn="l"/>
                <a:tab pos="8418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5" name="QC_5_AS.1_1#6a14c76cf?vaa=1&amp;vcp=1&amp;pid=3fe5062fe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句意：去年竣工的航天广场已成为一个新的旅游景点。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考查定语从句。分析句子可知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在句中作定语，修饰先行词the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Aerospace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Square，先行词在句子中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作主语，而不是作地点状语，因此，可排除选项D；先行词是物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所以用关系代词which引导，故选A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0699a58?vcp=1&amp;pid=3fe5062f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学习至此，请完成“第37讲备考练习（定语从句）”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3bc13c3d.fixed?vcp=1&amp;pid=2f08176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a3bc13c3d.fixed?vcp=1&amp;pid=2f08176b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第37讲备考练习（定语从句）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2354c91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c2354c91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8c2354c91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0dda546?vcp=1&amp;pid=a3bc13c3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f5f6e7b5b?sp=1&amp;vcp=1&amp;pid=ff0dda54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13_1#0d9dcd314?vaa=1&amp;vcp=1&amp;pid=ff0dda546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（2024·湖南邵阳·中考题）The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0d9dcd314.bracket?vaa=1&amp;vcp=1&amp;pid=ff0dda546&amp;color=0,0,0&amp;vpa=4&amp;vtp=1&amp;vaab=1"/>
          <p:cNvSpPr/>
          <p:nvPr/>
        </p:nvSpPr>
        <p:spPr>
          <a:xfrm>
            <a:off x="3962368" y="25392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3_2#0d9dcd314.choices?vaa=1&amp;vcp=1&amp;pid=ff0dda546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7" name="QC_6_BD.15_1#864a28205?vaa=1&amp;vcp=1&amp;pid=ff0dda546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（2024·湖南郴州·中考题）All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16_1#864a28205.bracket?vaa=1&amp;vcp=1&amp;pid=ff0dda546&amp;color=0,0,0&amp;vpa=5&amp;vtp=1&amp;vaab=1"/>
          <p:cNvSpPr/>
          <p:nvPr/>
        </p:nvSpPr>
        <p:spPr>
          <a:xfrm>
            <a:off x="9159525" y="44378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15_2#864a28205.choices?vaa=1&amp;vcp=1&amp;pid=ff0dda546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30261a25a?vaa=1&amp;vcp=1&amp;pid=ff0dda546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（2024·湖南永州·中考题改编）Have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0261a25a.bracket?vaa=1&amp;vcp=1&amp;pid=ff0dda546&amp;color=0,0,0&amp;mp=1&amp;vpa=6&amp;vtp=1&amp;vaab=1"/>
          <p:cNvSpPr/>
          <p:nvPr/>
        </p:nvSpPr>
        <p:spPr>
          <a:xfrm>
            <a:off x="7785639" y="21805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30261a25a.choices?vaa=1&amp;vcp=1&amp;pid=ff0dda546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5" name="QC_6_BD.19_1#f290c11e8?vaa=1&amp;vcp=1&amp;pid=ff0dda546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f290c11e8.bracket?vaa=1&amp;vcp=1&amp;pid=ff0dda546&amp;color=0,0,0&amp;vpa=7&amp;vtp=1&amp;vaab=1"/>
          <p:cNvSpPr/>
          <p:nvPr/>
        </p:nvSpPr>
        <p:spPr>
          <a:xfrm>
            <a:off x="6073425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9_2#f290c11e8.choices?vaa=1&amp;vcp=1&amp;pid=ff0dda546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dc3cd7cc3?sp=1&amp;vaa=1&amp;vcp=1&amp;pid=ff0dda546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c3cd7cc3.bracket?vaa=1&amp;vcp=1&amp;pid=ff0dda546&amp;color=0,0,0&amp;mp=1&amp;vpa=8&amp;vtp=1&amp;vaab=1"/>
          <p:cNvSpPr/>
          <p:nvPr/>
        </p:nvSpPr>
        <p:spPr>
          <a:xfrm>
            <a:off x="9522364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1_2#dc3cd7cc3.choices?vaa=1&amp;vcp=1&amp;pid=ff0dda546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23_1#87e7dc4c2?vaa=1&amp;vcp=1&amp;pid=ff0dda546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（2024·甘肃临夏·中考题改编）A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87e7dc4c2.bracket?vaa=1&amp;vcp=1&amp;pid=ff0dda546&amp;color=0,0,0&amp;vpa=9&amp;vtp=1&amp;vaab=1"/>
          <p:cNvSpPr/>
          <p:nvPr/>
        </p:nvSpPr>
        <p:spPr>
          <a:xfrm>
            <a:off x="6806153" y="44043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3_2#87e7dc4c2.choices?vaa=1&amp;vcp=1&amp;pid=ff0dda546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6cc748795?vaa=1&amp;vcp=1&amp;pid=ff0dda546&amp;color=0,0,0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（2024·西藏·中考题改编）Although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cc748795.bracket?vaa=1&amp;vcp=1&amp;pid=ff0dda546&amp;color=0,0,0&amp;vpa=10&amp;vtp=1&amp;vaab=1"/>
          <p:cNvSpPr/>
          <p:nvPr/>
        </p:nvSpPr>
        <p:spPr>
          <a:xfrm>
            <a:off x="1794414" y="21805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5_2#6cc748795.choices?vaa=1&amp;vcp=1&amp;pid=ff0dda546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  <p:sp>
        <p:nvSpPr>
          <p:cNvPr id="5" name="QC_6_BD.27_1#526c4743c?sp=1&amp;vaa=1&amp;vcp=1&amp;pid=ff0dda546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（2024·四川遂宁·中考题改编）—What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8_1#526c4743c.bracket?vaa=1&amp;vcp=1&amp;pid=ff0dda546&amp;color=0,0,0&amp;vpa=11&amp;vtp=1&amp;vaab=1"/>
          <p:cNvSpPr/>
          <p:nvPr/>
        </p:nvSpPr>
        <p:spPr>
          <a:xfrm>
            <a:off x="10730453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7_2#526c4743c.choices?vaa=1&amp;vcp=1&amp;pid=ff0dda546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5038b010e?vaa=1&amp;vcp=1&amp;pid=ff0dda546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（2023·湖南株洲·中考题）Today’s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038b010e.bracket?vaa=1&amp;vcp=1&amp;pid=ff0dda546&amp;color=0,0,0&amp;mp=1&amp;vpa=12&amp;vtp=1&amp;vaab=1"/>
          <p:cNvSpPr/>
          <p:nvPr/>
        </p:nvSpPr>
        <p:spPr>
          <a:xfrm>
            <a:off x="5637180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9_2#5038b010e.choices?vaa=1&amp;vcp=1&amp;pid=ff0dda546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31_1#2b064e130?sp=1&amp;vaa=1&amp;vcp=1&amp;pid=ff0dda546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（2023·黑龙江龙东地区·中考题）—What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left-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2_1#2b064e130.bracket?vaa=1&amp;vcp=1&amp;pid=ff0dda546&amp;color=0,0,0&amp;vpa=13&amp;vtp=1&amp;vaab=1"/>
          <p:cNvSpPr/>
          <p:nvPr/>
        </p:nvSpPr>
        <p:spPr>
          <a:xfrm>
            <a:off x="10130505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1_2#2b064e130.choices?vaa=1&amp;vcp=1&amp;pid=ff0dda546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50e6197.fixed?vcp=1&amp;pid=2f08176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0850e6197.fixed?vcp=1&amp;pid=2f08176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1d1dcb3f?vcp=1&amp;pid=0850e619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194560"/>
            <a:ext cx="11064240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1dd751ea.fixed?vcp=1&amp;pid=2f08176b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61dd751ea.fixed?vcp=1&amp;pid=2f08176b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a833baf?sp=1&amp;vcp=1&amp;pid=61dd751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一、定语从句的概念</a:t>
            </a:r>
            <a:endParaRPr lang="en-US" altLang="zh-CN" sz="3200" dirty="0"/>
          </a:p>
        </p:txBody>
      </p:sp>
      <p:sp>
        <p:nvSpPr>
          <p:cNvPr id="3" name="P_6_BD#2c705b04c?vcp=1&amp;pid=0ba833ba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在复合句中修饰名词或代词的从句叫作定语从句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。被定语从句所修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饰的这个名词或代词叫作先行词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。定语从句必须放在先行词之后。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da0a7e2?sp=1&amp;vcp=1&amp;pid=61dd751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二、定语从句的引导词</a:t>
            </a:r>
            <a:endParaRPr lang="en-US" altLang="zh-CN" sz="3200" dirty="0"/>
          </a:p>
        </p:txBody>
      </p:sp>
      <p:sp>
        <p:nvSpPr>
          <p:cNvPr id="3" name="P_6_BD#baba5129b?vcp=1&amp;pid=55da0a7e2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引导定语从句的词有关系代词that，which，who，whom，whose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和关系副词when，where，why。关系代词或关系副词放在先行词和定语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从句之间，既起连接作用，同时又在定语从句中充当一定的成分。例如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necklace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stolen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你买的那条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项链昨晚被偷走了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在这个句子中，necklace是先行词，which是引导词，连接主句和从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句，同时又在从句中充当宾语这一成分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4529479?sp=1&amp;vcp=1&amp;pid=61dd751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三、定语从句的分类</a:t>
            </a:r>
            <a:endParaRPr lang="en-US" altLang="zh-CN" sz="3200" dirty="0"/>
          </a:p>
        </p:txBody>
      </p:sp>
      <p:sp>
        <p:nvSpPr>
          <p:cNvPr id="3" name="P_6_BD#416ec5e93?vcp=1&amp;pid=544529479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根据定语从句与先行词的关系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，定语从句可分为限制性定语从句和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非限制性定语从句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。限制性定语从句紧跟先行词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，主句与从句不用逗号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，从句不可省去。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非限制性定语从句的主句与从句之间有逗号分开，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从句起补充说明作用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，如省去，主句意思仍完整。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4f79e98?sp=1&amp;vcp=1&amp;pid=61dd751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四、关系代词的用法</a:t>
            </a:r>
            <a:endParaRPr lang="en-US" altLang="zh-CN" sz="3200" dirty="0"/>
          </a:p>
        </p:txBody>
      </p:sp>
      <p:sp>
        <p:nvSpPr>
          <p:cNvPr id="3" name="P_6_BD#eb320c4eb?sp=1&amp;vcp=1&amp;pid=e64f79e98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1.who只能指人，在定语从句中既可作主语，也可作宾语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；作主语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时不能省略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，作宾语时可以省略。例如：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那个中文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讲得很好的外国人来自加拿大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。（who作主语，不能省略）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（who）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这些人中哪个看上去像你看到的那个抢劫犯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？（who作宾语，可以省略）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1133</Words>
  <Application>Microsoft Office PowerPoint</Application>
  <PresentationFormat>宽屏</PresentationFormat>
  <Paragraphs>159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2024-11-29T11:58:43Z</dcterms:created>
  <dcterms:modified xsi:type="dcterms:W3CDTF">2025-07-25T08:09:01Z</dcterms:modified>
  <cp:category/>
  <cp:contentStatus/>
</cp:coreProperties>
</file>