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85" r:id="rId3"/>
    <p:sldId id="290" r:id="rId4"/>
    <p:sldId id="291" r:id="rId5"/>
    <p:sldId id="286" r:id="rId6"/>
    <p:sldId id="287" r:id="rId7"/>
    <p:sldId id="294" r:id="rId8"/>
    <p:sldId id="295" r:id="rId9"/>
    <p:sldId id="296" r:id="rId10"/>
    <p:sldId id="297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4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12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9" Type="http://schemas.openxmlformats.org/officeDocument/2006/relationships/slideLayout" Target="../slideLayouts/slideLayout7.xml"/><Relationship Id="rId28" Type="http://schemas.openxmlformats.org/officeDocument/2006/relationships/tags" Target="../tags/tag89.xml"/><Relationship Id="rId27" Type="http://schemas.openxmlformats.org/officeDocument/2006/relationships/tags" Target="../tags/tag88.xml"/><Relationship Id="rId26" Type="http://schemas.openxmlformats.org/officeDocument/2006/relationships/tags" Target="../tags/tag87.xml"/><Relationship Id="rId25" Type="http://schemas.openxmlformats.org/officeDocument/2006/relationships/tags" Target="../tags/tag86.xml"/><Relationship Id="rId24" Type="http://schemas.openxmlformats.org/officeDocument/2006/relationships/tags" Target="../tags/tag85.xml"/><Relationship Id="rId23" Type="http://schemas.openxmlformats.org/officeDocument/2006/relationships/tags" Target="../tags/tag84.xml"/><Relationship Id="rId22" Type="http://schemas.openxmlformats.org/officeDocument/2006/relationships/tags" Target="../tags/tag83.xml"/><Relationship Id="rId21" Type="http://schemas.openxmlformats.org/officeDocument/2006/relationships/tags" Target="../tags/tag82.xml"/><Relationship Id="rId20" Type="http://schemas.openxmlformats.org/officeDocument/2006/relationships/tags" Target="../tags/tag81.xml"/><Relationship Id="rId2" Type="http://schemas.openxmlformats.org/officeDocument/2006/relationships/tags" Target="../tags/tag63.xml"/><Relationship Id="rId19" Type="http://schemas.openxmlformats.org/officeDocument/2006/relationships/tags" Target="../tags/tag80.xml"/><Relationship Id="rId18" Type="http://schemas.openxmlformats.org/officeDocument/2006/relationships/tags" Target="../tags/tag79.xml"/><Relationship Id="rId17" Type="http://schemas.openxmlformats.org/officeDocument/2006/relationships/tags" Target="../tags/tag78.xml"/><Relationship Id="rId16" Type="http://schemas.openxmlformats.org/officeDocument/2006/relationships/tags" Target="../tags/tag77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tags" Target="../tags/tag97.xml"/><Relationship Id="rId4" Type="http://schemas.openxmlformats.org/officeDocument/2006/relationships/tags" Target="../tags/tag96.xml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11.xml"/><Relationship Id="rId4" Type="http://schemas.openxmlformats.org/officeDocument/2006/relationships/tags" Target="../tags/tag110.xml"/><Relationship Id="rId3" Type="http://schemas.openxmlformats.org/officeDocument/2006/relationships/tags" Target="../tags/tag109.xml"/><Relationship Id="rId2" Type="http://schemas.openxmlformats.org/officeDocument/2006/relationships/tags" Target="../tags/tag108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7_00"/>
          <p:cNvPicPr>
            <a:picLocks noChangeAspect="1"/>
          </p:cNvPicPr>
          <p:nvPr/>
        </p:nvPicPr>
        <p:blipFill>
          <a:blip r:embed="rId1"/>
          <a:srcRect l="4339" t="3630" r="-4339" b="48552"/>
          <a:stretch>
            <a:fillRect/>
          </a:stretch>
        </p:blipFill>
        <p:spPr>
          <a:xfrm>
            <a:off x="136525" y="795655"/>
            <a:ext cx="6841490" cy="4836795"/>
          </a:xfrm>
          <a:prstGeom prst="rect">
            <a:avLst/>
          </a:prstGeom>
        </p:spPr>
      </p:pic>
      <p:pic>
        <p:nvPicPr>
          <p:cNvPr id="3" name="图片 2" descr="3、课堂小作业数学一年级下册R(主书)(已转曲)_37_00"/>
          <p:cNvPicPr>
            <a:picLocks noChangeAspect="1"/>
          </p:cNvPicPr>
          <p:nvPr/>
        </p:nvPicPr>
        <p:blipFill>
          <a:blip r:embed="rId1"/>
          <a:srcRect l="5795" t="51951" r="4511"/>
          <a:stretch>
            <a:fillRect/>
          </a:stretch>
        </p:blipFill>
        <p:spPr>
          <a:xfrm>
            <a:off x="6405245" y="1102360"/>
            <a:ext cx="5720080" cy="453009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919855" y="322770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5200650" y="321818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2962275" y="344805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2434590" y="411861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271395" y="434911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7"/>
            </p:custDataLst>
          </p:nvPr>
        </p:nvSpPr>
        <p:spPr>
          <a:xfrm>
            <a:off x="4733290" y="380301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4570730" y="44450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5375275" y="44450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3574415" y="493331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3402965" y="5220335"/>
            <a:ext cx="996950" cy="440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五十三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2"/>
            </p:custDataLst>
          </p:nvPr>
        </p:nvSpPr>
        <p:spPr>
          <a:xfrm>
            <a:off x="8564245" y="18002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13"/>
            </p:custDataLst>
          </p:nvPr>
        </p:nvSpPr>
        <p:spPr>
          <a:xfrm>
            <a:off x="9064625" y="17907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>
            <p:custDataLst>
              <p:tags r:id="rId14"/>
            </p:custDataLst>
          </p:nvPr>
        </p:nvSpPr>
        <p:spPr>
          <a:xfrm>
            <a:off x="10003155" y="18002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④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15"/>
            </p:custDataLst>
          </p:nvPr>
        </p:nvSpPr>
        <p:spPr>
          <a:xfrm>
            <a:off x="8530590" y="250063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6"/>
            </p:custDataLst>
          </p:nvPr>
        </p:nvSpPr>
        <p:spPr>
          <a:xfrm>
            <a:off x="9098280" y="250063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7"/>
            </p:custDataLst>
          </p:nvPr>
        </p:nvSpPr>
        <p:spPr>
          <a:xfrm>
            <a:off x="9665970" y="250063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8"/>
            </p:custDataLst>
          </p:nvPr>
        </p:nvSpPr>
        <p:spPr>
          <a:xfrm>
            <a:off x="8562975" y="2854325"/>
            <a:ext cx="518795" cy="440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19"/>
            </p:custDataLst>
          </p:nvPr>
        </p:nvSpPr>
        <p:spPr>
          <a:xfrm>
            <a:off x="9396730" y="2834640"/>
            <a:ext cx="518795" cy="440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20"/>
            </p:custDataLst>
          </p:nvPr>
        </p:nvSpPr>
        <p:spPr>
          <a:xfrm>
            <a:off x="10833735" y="2825115"/>
            <a:ext cx="518795" cy="440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5" name="文本框 24"/>
          <p:cNvSpPr txBox="1"/>
          <p:nvPr>
            <p:custDataLst>
              <p:tags r:id="rId21"/>
            </p:custDataLst>
          </p:nvPr>
        </p:nvSpPr>
        <p:spPr>
          <a:xfrm>
            <a:off x="8763635" y="458787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6" name="文本框 25"/>
          <p:cNvSpPr txBox="1"/>
          <p:nvPr>
            <p:custDataLst>
              <p:tags r:id="rId22"/>
            </p:custDataLst>
          </p:nvPr>
        </p:nvSpPr>
        <p:spPr>
          <a:xfrm>
            <a:off x="9117330" y="45974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1" name="文本框 30"/>
          <p:cNvSpPr txBox="1"/>
          <p:nvPr>
            <p:custDataLst>
              <p:tags r:id="rId23"/>
            </p:custDataLst>
          </p:nvPr>
        </p:nvSpPr>
        <p:spPr>
          <a:xfrm>
            <a:off x="9415780" y="45974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24"/>
            </p:custDataLst>
          </p:nvPr>
        </p:nvSpPr>
        <p:spPr>
          <a:xfrm>
            <a:off x="9768840" y="45974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3" name="文本框 32"/>
          <p:cNvSpPr txBox="1"/>
          <p:nvPr>
            <p:custDataLst>
              <p:tags r:id="rId25"/>
            </p:custDataLst>
          </p:nvPr>
        </p:nvSpPr>
        <p:spPr>
          <a:xfrm>
            <a:off x="10632440" y="45974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4" name="文本框 33"/>
          <p:cNvSpPr txBox="1"/>
          <p:nvPr>
            <p:custDataLst>
              <p:tags r:id="rId26"/>
            </p:custDataLst>
          </p:nvPr>
        </p:nvSpPr>
        <p:spPr>
          <a:xfrm>
            <a:off x="10996295" y="45974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5" name="文本框 34"/>
          <p:cNvSpPr txBox="1"/>
          <p:nvPr>
            <p:custDataLst>
              <p:tags r:id="rId27"/>
            </p:custDataLst>
          </p:nvPr>
        </p:nvSpPr>
        <p:spPr>
          <a:xfrm>
            <a:off x="11273155" y="458787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6" name="文本框 35"/>
          <p:cNvSpPr txBox="1"/>
          <p:nvPr>
            <p:custDataLst>
              <p:tags r:id="rId28"/>
            </p:custDataLst>
          </p:nvPr>
        </p:nvSpPr>
        <p:spPr>
          <a:xfrm>
            <a:off x="11638280" y="458787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3090" y="866775"/>
            <a:ext cx="8465820" cy="455993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6694805" y="296926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3"/>
            </p:custDataLst>
          </p:nvPr>
        </p:nvSpPr>
        <p:spPr>
          <a:xfrm>
            <a:off x="8162925" y="3026410"/>
            <a:ext cx="1024255" cy="4406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七十五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2940685" y="4061460"/>
            <a:ext cx="1463040" cy="784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25 45  55   85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489825" y="3984625"/>
            <a:ext cx="1463040" cy="7848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54   59  55  50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24" grpId="0"/>
      <p:bldP spid="24" grpId="1"/>
      <p:bldP spid="7" grpId="0"/>
      <p:bldP spid="7" grpId="1"/>
      <p:bldP spid="8" grpId="0"/>
      <p:bldP spid="8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4465" y="1227455"/>
            <a:ext cx="9437370" cy="288988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237230" y="36576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955415" y="36671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606290" y="36671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7632700" y="364807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8303895" y="36671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8879840" y="3648075"/>
            <a:ext cx="71437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9460" y="1104265"/>
            <a:ext cx="9140190" cy="251523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191125" y="19145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679440" y="177038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146800" y="182753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661785" y="178943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219700" y="296926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5641340" y="28162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6146800" y="286385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6661785" y="28448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96720" y="1055370"/>
            <a:ext cx="8799195" cy="313753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5019040" y="345757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505450" y="34766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5895340" y="3467100"/>
            <a:ext cx="49657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6504305" y="346710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980" y="881380"/>
            <a:ext cx="8448675" cy="494284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020820" y="483870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93970" y="367982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95925" y="483870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48350" y="367982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193155" y="483870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30390" y="367982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275830" y="483870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386445" y="367982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3882390" y="5468620"/>
            <a:ext cx="287655" cy="29654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83045" y="5468620"/>
            <a:ext cx="287655" cy="29654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2" grpId="0"/>
      <p:bldP spid="12" grpId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8285" y="1191260"/>
            <a:ext cx="8750300" cy="21583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570605" y="184086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122930" y="226187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44570" y="274129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020820" y="228092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95925" y="184975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58255" y="184023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72175" y="227139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58255" y="227139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86830" y="272224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593330" y="185991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079105" y="185991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268095"/>
            <a:ext cx="8743950" cy="2425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220845" y="3095625"/>
            <a:ext cx="4231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＜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66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＜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  <a:sym typeface="+mn-ea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2660" y="930275"/>
            <a:ext cx="8112760" cy="29857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285105" y="294005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58485" y="294957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＋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117590" y="294957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92265" y="294957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1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12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</Words>
  <Application>WPS 演示</Application>
  <PresentationFormat>宽屏</PresentationFormat>
  <Paragraphs>146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2025-02-17T03:16:23Z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