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5" r:id="rId3"/>
    <p:sldId id="286" r:id="rId4"/>
    <p:sldId id="287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6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1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7310" y="735330"/>
            <a:ext cx="7639685" cy="550418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 flipH="1">
            <a:off x="5541645" y="3517900"/>
            <a:ext cx="458470" cy="3879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7610475" y="3517900"/>
            <a:ext cx="458470" cy="3879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3386455" y="3934460"/>
            <a:ext cx="2680335" cy="3879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还剩下几张窗花没贴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571740" y="4399280"/>
            <a:ext cx="458470" cy="3879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4401820" y="5241925"/>
            <a:ext cx="458470" cy="3879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4860925" y="5241925"/>
            <a:ext cx="458470" cy="3879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-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5224780" y="5251450"/>
            <a:ext cx="458470" cy="3879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5828030" y="5251450"/>
            <a:ext cx="458470" cy="3879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5300980" y="5749925"/>
            <a:ext cx="458470" cy="3879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8692515" y="5749925"/>
            <a:ext cx="458470" cy="3879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1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7685" y="890270"/>
            <a:ext cx="9170035" cy="197294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 flipH="1">
            <a:off x="3089275" y="2225040"/>
            <a:ext cx="553720" cy="3879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3642995" y="2225040"/>
            <a:ext cx="372110" cy="3879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-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062730" y="2225040"/>
            <a:ext cx="458470" cy="3879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771390" y="2225040"/>
            <a:ext cx="458470" cy="3879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9" grpId="0"/>
      <p:bldP spid="9" grpId="1"/>
      <p:bldP spid="3" grpId="0"/>
      <p:bldP spid="3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1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1845" y="852170"/>
            <a:ext cx="8911590" cy="41008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3740785" y="3714115"/>
            <a:ext cx="2996565" cy="3879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还要再折多少架纸飞机？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5388610" y="4218305"/>
            <a:ext cx="553720" cy="3879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952490" y="4180205"/>
            <a:ext cx="400685" cy="3879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316980" y="4218305"/>
            <a:ext cx="553720" cy="3879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025640" y="4208780"/>
            <a:ext cx="553720" cy="3879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3" grpId="0"/>
      <p:bldP spid="13" grpId="1"/>
      <p:bldP spid="3" grpId="0"/>
      <p:bldP spid="3" grpId="1"/>
      <p:bldP spid="5" grpId="0"/>
      <p:bldP spid="5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</Words>
  <Application>WPS 演示</Application>
  <PresentationFormat>宽屏</PresentationFormat>
  <Paragraphs>38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Times New Roman</vt:lpstr>
      <vt:lpstr>微软雅黑</vt:lpstr>
      <vt:lpstr>Arial Unicode MS</vt:lpstr>
      <vt:lpstr>Calibri</vt:lpstr>
      <vt:lpstr>黑体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172</cp:revision>
  <dcterms:created xsi:type="dcterms:W3CDTF">2019-06-19T02:08:00Z</dcterms:created>
  <dcterms:modified xsi:type="dcterms:W3CDTF">2025-02-14T02:58:28Z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