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838F1-AABF-0296-2E7D-EBAAA92D9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F54785E-E715-867F-95BE-B995AE1A7F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EF9E0D-1682-B459-94EF-ABE44522C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967C6B-435D-33C8-C384-55C8A1676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FBE5A0-305A-0A64-5FF6-495F8B01C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22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978D17-0BF2-83A4-1373-84A9FE5EA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62388D2-5FA8-C95E-D382-FB16C5AF8B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452556-2503-D983-0F72-9ED814B9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055FDE-047F-AA1C-7F35-B87EDF4CC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DBA87B-A00B-A148-71DC-F9F3B273A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36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03B592C-3ED9-ACD3-E304-7BB57DF968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B7AD494-2362-CCB3-CBFF-D4A7B4D0F1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5EE1FE-4504-C607-7524-CCD54E355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B991D7-2D2A-E3F4-31CE-524A5CFD4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469CEC-63CF-3185-E567-4B2E098F0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544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592DB2-0FF4-3F9F-3460-82A61DC6E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DC4291-391A-ED27-89A6-8322724059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721136-FC28-DD6C-744F-A7F0AED88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FCB2F8-30CE-3CF5-09C8-8F55B34F8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C90F45E-DF42-73DD-1290-D204D3136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869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704874-A678-0012-46FD-7D69184A8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8E0124-ABE4-A878-A0DC-CBE2487D9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C655BE-ED2A-597B-513C-0926D842C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94F5DC-DAD0-5110-D0EF-71D266DFD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3F4148-5C38-7863-B958-A05F282FC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117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BC7ECC-D71A-4587-E6B5-384C06B60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54DA48-BB47-8506-3EE0-8B7B20E735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7C8F0A3-E6A5-EF6E-860F-EA846125B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322A27-F144-8ACA-1F09-404F6CB2C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4F41CA0-3D5D-1A78-8AFE-A7BF9070C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8A7D24E-00C1-FE59-16BD-177332BF9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176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5DABD7-2F04-4D7A-CF20-66650B526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BE4A35-842E-A222-0CCB-45A96FF188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6F9A323-5A89-9764-B7B2-71E8F57F81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AFE220-2BEA-8C82-8AB8-0F0823F810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482C47A-4DD6-050F-EB3F-640DE98DA1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E884476-4854-B823-6CEC-8E06B9386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D372F9F-30C6-E220-3D70-6F3C81CC2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67D36FF-9B9D-6625-B890-1B94ABCEB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261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8D31CB-ACE5-7316-A017-A99671BEA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32941D3-80E1-665F-F1DE-B127C1C3C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6974DF-498D-D1A2-D20D-F55398AD2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D6E8CA4-E662-B45A-0ED3-B8817A5E9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738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9B1072E-ED29-71AB-63B2-D3B656E2C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E7F686E-BBEF-4071-BFC5-E574E45F2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5FED03-1781-0C20-AF95-BBC867E82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68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DDEB86-0F31-3734-E968-821EDFC48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FCBC80-9E52-71B1-0108-4422DC11F9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C03C58C-5648-FC13-EE4A-053514932B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66E35D7-21C3-0218-9CAD-3F64A8A38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2F255C2-1729-DF77-E55E-DE5986AAB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DE73B3-268C-C7EC-141F-4D2978DE8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092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18BBE7-2827-4DD0-E44B-6CE7F4250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94D9D0-F0D4-7C5C-F6D9-E2A61EE158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F466C56-44C5-E9F0-5B66-DA49895482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3772E73-2D72-1361-3ED1-991ECAB59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56DEA1-3C3E-464D-F380-DDEFBBA57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769EA35-F2AA-52A1-293D-6EF564208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917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9156A94-A9A1-6085-B7EE-359B57277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543EAC2-BF14-B125-098D-6DED000F56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1D2BD29-70F3-11BC-C877-CD9AEA84CA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DDC31-2799-45A5-B52E-B2B37E2CB5D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F26B05-8214-3E80-D20A-8603E198E3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97FF9E-F269-C95C-479B-DE8589363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347AF-D6A3-40C8-BEFE-942E6ED368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647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20DF59-5BAD-5831-883C-93798EDEAC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E6A4894-43AC-32F2-7750-E41908C34C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BFAD6-957B-638C-6ABC-FEDA503E9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39" y="1068069"/>
            <a:ext cx="8273413" cy="466756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56FDF1B-5F52-F6A5-C5E3-787EF78C9CAB}"/>
              </a:ext>
            </a:extLst>
          </p:cNvPr>
          <p:cNvSpPr txBox="1"/>
          <p:nvPr/>
        </p:nvSpPr>
        <p:spPr>
          <a:xfrm>
            <a:off x="7423150" y="2597150"/>
            <a:ext cx="908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259BFF-8C29-C8AE-6016-EDD07363C2E8}"/>
              </a:ext>
            </a:extLst>
          </p:cNvPr>
          <p:cNvSpPr txBox="1"/>
          <p:nvPr/>
        </p:nvSpPr>
        <p:spPr>
          <a:xfrm>
            <a:off x="3041650" y="4210814"/>
            <a:ext cx="1466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1      8     0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A29142-D145-B69B-7EEF-FD619A826632}"/>
              </a:ext>
            </a:extLst>
          </p:cNvPr>
          <p:cNvSpPr txBox="1"/>
          <p:nvPr/>
        </p:nvSpPr>
        <p:spPr>
          <a:xfrm>
            <a:off x="6965950" y="4179064"/>
            <a:ext cx="908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3EAD57-9E44-DF53-F581-6495741CA776}"/>
              </a:ext>
            </a:extLst>
          </p:cNvPr>
          <p:cNvSpPr txBox="1"/>
          <p:nvPr/>
        </p:nvSpPr>
        <p:spPr>
          <a:xfrm>
            <a:off x="2571750" y="4681537"/>
            <a:ext cx="1466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1      0     8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7B11EB-D444-28EC-39BA-11425E3B51DA}"/>
              </a:ext>
            </a:extLst>
          </p:cNvPr>
          <p:cNvSpPr txBox="1"/>
          <p:nvPr/>
        </p:nvSpPr>
        <p:spPr>
          <a:xfrm>
            <a:off x="2571750" y="5217319"/>
            <a:ext cx="189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1      2     6      0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133461-69D9-D6A9-D07D-BDE643F6E1CA}"/>
              </a:ext>
            </a:extLst>
          </p:cNvPr>
          <p:cNvSpPr txBox="1"/>
          <p:nvPr/>
        </p:nvSpPr>
        <p:spPr>
          <a:xfrm>
            <a:off x="6991352" y="4671249"/>
            <a:ext cx="908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D270A4-27D5-2203-40ED-B4AF09CC5127}"/>
              </a:ext>
            </a:extLst>
          </p:cNvPr>
          <p:cNvSpPr txBox="1"/>
          <p:nvPr/>
        </p:nvSpPr>
        <p:spPr>
          <a:xfrm>
            <a:off x="6991352" y="5209794"/>
            <a:ext cx="908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40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803F76-C009-E957-BE00-3D3D7171F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65242D4-6C3F-AB2E-3A57-BC56CD1595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" y="1368330"/>
            <a:ext cx="10628646" cy="327352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3BDA84E-732C-2976-77B9-02DA40D8AE2D}"/>
              </a:ext>
            </a:extLst>
          </p:cNvPr>
          <p:cNvSpPr txBox="1"/>
          <p:nvPr/>
        </p:nvSpPr>
        <p:spPr>
          <a:xfrm flipH="1">
            <a:off x="2674619" y="1981200"/>
            <a:ext cx="9575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1058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BCD032-F2CA-CE05-B4B4-CDA5FEA5C898}"/>
              </a:ext>
            </a:extLst>
          </p:cNvPr>
          <p:cNvSpPr txBox="1"/>
          <p:nvPr/>
        </p:nvSpPr>
        <p:spPr>
          <a:xfrm flipH="1">
            <a:off x="5036819" y="1981200"/>
            <a:ext cx="9575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1026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E6069E-7D1A-A3AF-36D4-5EC2BBE1CFA8}"/>
              </a:ext>
            </a:extLst>
          </p:cNvPr>
          <p:cNvSpPr txBox="1"/>
          <p:nvPr/>
        </p:nvSpPr>
        <p:spPr>
          <a:xfrm flipH="1">
            <a:off x="7399019" y="1981200"/>
            <a:ext cx="9575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1248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16655A-124C-90FE-3A08-717D4967258E}"/>
              </a:ext>
            </a:extLst>
          </p:cNvPr>
          <p:cNvSpPr txBox="1"/>
          <p:nvPr/>
        </p:nvSpPr>
        <p:spPr>
          <a:xfrm flipH="1">
            <a:off x="9761219" y="1981200"/>
            <a:ext cx="9575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E42F8B-B9E1-90CA-5414-FA4166F55EAD}"/>
              </a:ext>
            </a:extLst>
          </p:cNvPr>
          <p:cNvSpPr txBox="1"/>
          <p:nvPr/>
        </p:nvSpPr>
        <p:spPr>
          <a:xfrm>
            <a:off x="3153409" y="1442184"/>
            <a:ext cx="11272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竖式略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6191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9E94B9-3AFB-AB80-766F-0792F72C6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3F89492-0BEA-1394-9401-4E78E7073D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743" y="1747838"/>
            <a:ext cx="9581114" cy="279777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DACD14C-5042-994A-2B79-468F032E3915}"/>
              </a:ext>
            </a:extLst>
          </p:cNvPr>
          <p:cNvSpPr txBox="1"/>
          <p:nvPr/>
        </p:nvSpPr>
        <p:spPr>
          <a:xfrm>
            <a:off x="3340100" y="3962400"/>
            <a:ext cx="43858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×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D65A88-84ED-3A28-0795-B0984C1D85CF}"/>
              </a:ext>
            </a:extLst>
          </p:cNvPr>
          <p:cNvSpPr txBox="1"/>
          <p:nvPr/>
        </p:nvSpPr>
        <p:spPr>
          <a:xfrm>
            <a:off x="7296150" y="4025900"/>
            <a:ext cx="43858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×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6C13646-539C-0814-F628-5AAEBEB14B1B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" b="162"/>
          <a:stretch/>
        </p:blipFill>
        <p:spPr>
          <a:xfrm>
            <a:off x="4537075" y="2709362"/>
            <a:ext cx="1558925" cy="159174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8F8A35E-09A6-80FE-10C3-E35A51D30CC5}"/>
              </a:ext>
            </a:extLst>
          </p:cNvPr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" b="306"/>
          <a:stretch/>
        </p:blipFill>
        <p:spPr>
          <a:xfrm>
            <a:off x="8871382" y="2689525"/>
            <a:ext cx="1135095" cy="164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78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C3667B-9529-542F-334C-B09E65E52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3BA60EB-BF3F-3C02-1DCA-36D88218A5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89" y="1364520"/>
            <a:ext cx="10456259" cy="329638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F73A7F3-AB46-9E54-27B4-916FFF733D9E}"/>
              </a:ext>
            </a:extLst>
          </p:cNvPr>
          <p:cNvSpPr txBox="1"/>
          <p:nvPr/>
        </p:nvSpPr>
        <p:spPr>
          <a:xfrm>
            <a:off x="8940800" y="1898650"/>
            <a:ext cx="882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88EFC8-D3D6-A406-D8FB-17AC77084D2D}"/>
              </a:ext>
            </a:extLst>
          </p:cNvPr>
          <p:cNvSpPr txBox="1"/>
          <p:nvPr/>
        </p:nvSpPr>
        <p:spPr>
          <a:xfrm>
            <a:off x="5861050" y="2982089"/>
            <a:ext cx="882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98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C82F9C-78F2-E02D-07D3-6A570D0AE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CEA9B8C-4FB4-12A3-1435-0237BB73DA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024" y="1101630"/>
            <a:ext cx="9492624" cy="348307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697C512-C92D-A87E-4F30-3A0AF9B8BE0E}"/>
              </a:ext>
            </a:extLst>
          </p:cNvPr>
          <p:cNvSpPr txBox="1"/>
          <p:nvPr/>
        </p:nvSpPr>
        <p:spPr>
          <a:xfrm>
            <a:off x="1803400" y="2843165"/>
            <a:ext cx="228267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38×24=912(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毫米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660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0345BB-91AF-631B-4FA0-BB8D5622B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2D7EB05-4497-817C-1679-DB792D92E8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75" y="1246664"/>
            <a:ext cx="9505649" cy="329993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22B525B-B195-E5E6-160B-8D254CA89050}"/>
              </a:ext>
            </a:extLst>
          </p:cNvPr>
          <p:cNvSpPr txBox="1"/>
          <p:nvPr/>
        </p:nvSpPr>
        <p:spPr>
          <a:xfrm>
            <a:off x="1885950" y="2844800"/>
            <a:ext cx="528875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12-</a:t>
            </a:r>
            <a:r>
              <a:rPr lang="en-US" altLang="zh-CN" sz="2000" spc="-2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1=11(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98×11=1078(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千米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1078&gt;1049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能到达。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549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F8F8C2-8DE1-4424-6C66-5CB0F09E0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5A4539A-B810-6989-5FDF-16B52A99A7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431" y="1380776"/>
            <a:ext cx="9143337" cy="333727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37B63D7-8750-BC78-8B0E-CB43EB5BC6C0}"/>
              </a:ext>
            </a:extLst>
          </p:cNvPr>
          <p:cNvSpPr txBox="1"/>
          <p:nvPr/>
        </p:nvSpPr>
        <p:spPr>
          <a:xfrm>
            <a:off x="3003550" y="24574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7E155E-29CF-1743-5B2C-5CA04D4D3353}"/>
              </a:ext>
            </a:extLst>
          </p:cNvPr>
          <p:cNvSpPr txBox="1"/>
          <p:nvPr/>
        </p:nvSpPr>
        <p:spPr>
          <a:xfrm>
            <a:off x="7880350" y="24574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F629CB-0DCE-AF0F-8B69-2B47D46BFB03}"/>
              </a:ext>
            </a:extLst>
          </p:cNvPr>
          <p:cNvSpPr txBox="1"/>
          <p:nvPr/>
        </p:nvSpPr>
        <p:spPr>
          <a:xfrm>
            <a:off x="2330450" y="3233480"/>
            <a:ext cx="20633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28×24=672(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7D4CBB-F49D-5983-B5F4-FDC2EFD39AC3}"/>
              </a:ext>
            </a:extLst>
          </p:cNvPr>
          <p:cNvSpPr txBox="1"/>
          <p:nvPr/>
        </p:nvSpPr>
        <p:spPr>
          <a:xfrm>
            <a:off x="7226300" y="3184335"/>
            <a:ext cx="2310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28×85=2380(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552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73CFFC-A60D-69DC-D5D1-A231BE482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BE8EA61-2B7A-BE22-B148-302FEEEE1D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023" y="843756"/>
            <a:ext cx="9268543" cy="358854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D6E8B69-0F47-359F-359B-FFA972DFC771}"/>
              </a:ext>
            </a:extLst>
          </p:cNvPr>
          <p:cNvSpPr txBox="1"/>
          <p:nvPr/>
        </p:nvSpPr>
        <p:spPr>
          <a:xfrm>
            <a:off x="2559050" y="2699484"/>
            <a:ext cx="93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6     5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135653-3040-C534-E01A-0A0D09636571}"/>
              </a:ext>
            </a:extLst>
          </p:cNvPr>
          <p:cNvSpPr txBox="1"/>
          <p:nvPr/>
        </p:nvSpPr>
        <p:spPr>
          <a:xfrm>
            <a:off x="3657600" y="2697073"/>
            <a:ext cx="93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9     3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9AFB77-CB97-5F2D-9BE5-00C9C1586591}"/>
              </a:ext>
            </a:extLst>
          </p:cNvPr>
          <p:cNvSpPr txBox="1"/>
          <p:nvPr/>
        </p:nvSpPr>
        <p:spPr>
          <a:xfrm>
            <a:off x="4876800" y="2697073"/>
            <a:ext cx="93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6045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427E03-0DD7-A9B8-317F-D8D46F9F64C7}"/>
              </a:ext>
            </a:extLst>
          </p:cNvPr>
          <p:cNvSpPr txBox="1"/>
          <p:nvPr/>
        </p:nvSpPr>
        <p:spPr>
          <a:xfrm>
            <a:off x="2552700" y="3810734"/>
            <a:ext cx="93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3     6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42A1E0-F98E-9A04-5103-02C4CA259076}"/>
              </a:ext>
            </a:extLst>
          </p:cNvPr>
          <p:cNvSpPr txBox="1"/>
          <p:nvPr/>
        </p:nvSpPr>
        <p:spPr>
          <a:xfrm>
            <a:off x="3670300" y="3810734"/>
            <a:ext cx="93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5     9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06DA0E-01E0-3069-FA9C-EC50E135D45E}"/>
              </a:ext>
            </a:extLst>
          </p:cNvPr>
          <p:cNvSpPr txBox="1"/>
          <p:nvPr/>
        </p:nvSpPr>
        <p:spPr>
          <a:xfrm>
            <a:off x="4902200" y="3792568"/>
            <a:ext cx="93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2124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8D2813-9F44-F6BF-50F5-18DA57E1B10D}"/>
              </a:ext>
            </a:extLst>
          </p:cNvPr>
          <p:cNvSpPr txBox="1"/>
          <p:nvPr/>
        </p:nvSpPr>
        <p:spPr>
          <a:xfrm>
            <a:off x="2460134" y="4384575"/>
            <a:ext cx="787131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提示：两位数乘两位数，要使积最大，这两个两位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数的十位上的数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分别是这四个数中较大的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两个数；要使积最小，这两个两位数的十位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上的数分别是这四个数中较小的两个数。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568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125</Words>
  <Application>Microsoft Office PowerPoint</Application>
  <PresentationFormat>宽屏</PresentationFormat>
  <Paragraphs>30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3</cp:revision>
  <dcterms:created xsi:type="dcterms:W3CDTF">2025-02-03T01:42:39Z</dcterms:created>
  <dcterms:modified xsi:type="dcterms:W3CDTF">2025-02-03T02:35:43Z</dcterms:modified>
</cp:coreProperties>
</file>