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692785"/>
            <a:ext cx="6922135" cy="54724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134100" y="4658995"/>
            <a:ext cx="33559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——————————————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63825" y="4967605"/>
            <a:ext cx="62699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———————————————————————————————————————————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558925"/>
            <a:ext cx="6922135" cy="37401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63185" y="1774825"/>
            <a:ext cx="15062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千姿百态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58125" y="1793240"/>
            <a:ext cx="21482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闻名世界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5130" y="22078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18805" y="2707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46270" y="3914140"/>
            <a:ext cx="12490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设计科学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56580" y="3895090"/>
            <a:ext cx="13430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造型美观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2730" y="4626610"/>
            <a:ext cx="1467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分水破冰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90210" y="4841875"/>
            <a:ext cx="35858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保护桥墩让桥更加牢固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291195" y="32073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100</Words>
  <Application>WPS 演示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2025-02-07T07:29:34Z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