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3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6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17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notesSlides/notesSlide18.xml" ContentType="application/vnd.openxmlformats-officedocument.presentationml.notesSlid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97" r:id="rId5"/>
    <p:sldId id="298" r:id="rId6"/>
    <p:sldId id="279" r:id="rId7"/>
    <p:sldId id="280" r:id="rId8"/>
    <p:sldId id="282" r:id="rId9"/>
    <p:sldId id="281" r:id="rId10"/>
    <p:sldId id="299" r:id="rId11"/>
    <p:sldId id="300" r:id="rId12"/>
    <p:sldId id="283" r:id="rId13"/>
    <p:sldId id="301" r:id="rId14"/>
    <p:sldId id="302" r:id="rId15"/>
    <p:sldId id="259" r:id="rId16"/>
    <p:sldId id="309" r:id="rId17"/>
    <p:sldId id="284" r:id="rId18"/>
    <p:sldId id="296" r:id="rId19"/>
    <p:sldId id="286" r:id="rId20"/>
    <p:sldId id="303" r:id="rId21"/>
    <p:sldId id="304" r:id="rId22"/>
    <p:sldId id="260" r:id="rId23"/>
    <p:sldId id="310" r:id="rId24"/>
    <p:sldId id="305" r:id="rId25"/>
    <p:sldId id="306" r:id="rId26"/>
    <p:sldId id="261" r:id="rId27"/>
    <p:sldId id="311" r:id="rId28"/>
    <p:sldId id="270" r:id="rId29"/>
    <p:sldId id="293" r:id="rId30"/>
    <p:sldId id="307" r:id="rId31"/>
    <p:sldId id="308" r:id="rId32"/>
    <p:sldId id="26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7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（一）正常的人际交往为大学生活增色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dirty="0" smtClean="0"/>
            <a:t>（二）人际交往中可能遇到的困境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</dgm:ptLst>
  <dgm:cxnLst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4BCEBE5-AF61-48CA-A1ED-49C0A3EFE972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E4DFEB1B-7741-4C77-9705-A922461D244D}">
      <dgm:prSet phldrT="[文本]" custT="1"/>
      <dgm:spPr/>
      <dgm:t>
        <a:bodyPr/>
        <a:lstStyle/>
        <a:p>
          <a:r>
            <a:rPr lang="zh-CN" altLang="en-US" sz="1000" dirty="0" smtClean="0"/>
            <a:t>（一）时间管理的误区</a:t>
          </a:r>
          <a:endParaRPr lang="zh-CN" altLang="en-US" sz="1000" dirty="0"/>
        </a:p>
      </dgm:t>
    </dgm:pt>
    <dgm:pt modelId="{CB568BA3-C5EB-4416-A59B-EA1B6DACB835}" type="par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29A8F94B-63E4-4853-86C2-F4AC939444A4}" type="sib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E705A85C-C5D2-4F14-A77D-814D2F388E5D}">
      <dgm:prSet phldrT="[文本]" custT="1"/>
      <dgm:spPr/>
      <dgm:t>
        <a:bodyPr/>
        <a:lstStyle/>
        <a:p>
          <a:r>
            <a:rPr lang="zh-CN" altLang="en-US" sz="1000" dirty="0" smtClean="0"/>
            <a:t>（二）管理时间的六个办法</a:t>
          </a:r>
          <a:endParaRPr lang="zh-CN" altLang="en-US" sz="1000" dirty="0"/>
        </a:p>
      </dgm:t>
    </dgm:pt>
    <dgm:pt modelId="{E2B00AC1-69DE-494B-9347-486248722EAA}" type="par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29EFAF88-4084-419E-902A-E3E529637B19}" type="sib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61F2A9D6-174D-427D-B9D4-91DE75E26609}" type="pres">
      <dgm:prSet presAssocID="{D4BCEBE5-AF61-48CA-A1ED-49C0A3EFE97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0D4DDD5-E8B0-4EDD-BB9F-F08439CBABF8}" type="pres">
      <dgm:prSet presAssocID="{D4BCEBE5-AF61-48CA-A1ED-49C0A3EFE972}" presName="pyramid" presStyleLbl="node1" presStyleIdx="0" presStyleCnt="1"/>
      <dgm:spPr/>
    </dgm:pt>
    <dgm:pt modelId="{C3798190-9198-4BC7-A522-830F6CBFB7C0}" type="pres">
      <dgm:prSet presAssocID="{D4BCEBE5-AF61-48CA-A1ED-49C0A3EFE972}" presName="theList" presStyleCnt="0"/>
      <dgm:spPr/>
    </dgm:pt>
    <dgm:pt modelId="{95B256E0-EC50-44BB-8CD4-1EB10DEA3DD5}" type="pres">
      <dgm:prSet presAssocID="{E4DFEB1B-7741-4C77-9705-A922461D244D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FAB28-9626-4133-9E60-08A9F8D5E42D}" type="pres">
      <dgm:prSet presAssocID="{E4DFEB1B-7741-4C77-9705-A922461D244D}" presName="aSpace" presStyleCnt="0"/>
      <dgm:spPr/>
    </dgm:pt>
    <dgm:pt modelId="{73686C1F-44FE-4DF1-8D1D-7A9C25577861}" type="pres">
      <dgm:prSet presAssocID="{E705A85C-C5D2-4F14-A77D-814D2F388E5D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FEA667-6B82-4585-AB55-176B5A258009}" type="pres">
      <dgm:prSet presAssocID="{E705A85C-C5D2-4F14-A77D-814D2F388E5D}" presName="aSpace" presStyleCnt="0"/>
      <dgm:spPr/>
    </dgm:pt>
  </dgm:ptLst>
  <dgm:cxnLst>
    <dgm:cxn modelId="{F6F6DA5F-4A1C-4AF0-A19F-E7EF7FF48ADC}" srcId="{D4BCEBE5-AF61-48CA-A1ED-49C0A3EFE972}" destId="{E4DFEB1B-7741-4C77-9705-A922461D244D}" srcOrd="0" destOrd="0" parTransId="{CB568BA3-C5EB-4416-A59B-EA1B6DACB835}" sibTransId="{29A8F94B-63E4-4853-86C2-F4AC939444A4}"/>
    <dgm:cxn modelId="{4C133DB6-9576-4FE5-B848-FD368F7094F9}" type="presOf" srcId="{E4DFEB1B-7741-4C77-9705-A922461D244D}" destId="{95B256E0-EC50-44BB-8CD4-1EB10DEA3DD5}" srcOrd="0" destOrd="0" presId="urn:microsoft.com/office/officeart/2005/8/layout/pyramid2"/>
    <dgm:cxn modelId="{68F9C042-86D2-4ADA-91B9-94B52046B528}" type="presOf" srcId="{E705A85C-C5D2-4F14-A77D-814D2F388E5D}" destId="{73686C1F-44FE-4DF1-8D1D-7A9C25577861}" srcOrd="0" destOrd="0" presId="urn:microsoft.com/office/officeart/2005/8/layout/pyramid2"/>
    <dgm:cxn modelId="{ACD990E2-EF8C-4789-80FC-A47B8783C896}" type="presOf" srcId="{D4BCEBE5-AF61-48CA-A1ED-49C0A3EFE972}" destId="{61F2A9D6-174D-427D-B9D4-91DE75E26609}" srcOrd="0" destOrd="0" presId="urn:microsoft.com/office/officeart/2005/8/layout/pyramid2"/>
    <dgm:cxn modelId="{55605C62-DFAC-4495-989D-CDF90573C0D5}" srcId="{D4BCEBE5-AF61-48CA-A1ED-49C0A3EFE972}" destId="{E705A85C-C5D2-4F14-A77D-814D2F388E5D}" srcOrd="1" destOrd="0" parTransId="{E2B00AC1-69DE-494B-9347-486248722EAA}" sibTransId="{29EFAF88-4084-419E-902A-E3E529637B19}"/>
    <dgm:cxn modelId="{DD70B674-9458-465C-AD4A-86248B62078B}" type="presParOf" srcId="{61F2A9D6-174D-427D-B9D4-91DE75E26609}" destId="{E0D4DDD5-E8B0-4EDD-BB9F-F08439CBABF8}" srcOrd="0" destOrd="0" presId="urn:microsoft.com/office/officeart/2005/8/layout/pyramid2"/>
    <dgm:cxn modelId="{D1B76D98-886F-4EFB-8441-90A617638C65}" type="presParOf" srcId="{61F2A9D6-174D-427D-B9D4-91DE75E26609}" destId="{C3798190-9198-4BC7-A522-830F6CBFB7C0}" srcOrd="1" destOrd="0" presId="urn:microsoft.com/office/officeart/2005/8/layout/pyramid2"/>
    <dgm:cxn modelId="{9F84AE74-0AA5-4866-B817-EDCD8A29E50B}" type="presParOf" srcId="{C3798190-9198-4BC7-A522-830F6CBFB7C0}" destId="{95B256E0-EC50-44BB-8CD4-1EB10DEA3DD5}" srcOrd="0" destOrd="0" presId="urn:microsoft.com/office/officeart/2005/8/layout/pyramid2"/>
    <dgm:cxn modelId="{855400AB-D784-4E27-ABB4-929D181D5E8A}" type="presParOf" srcId="{C3798190-9198-4BC7-A522-830F6CBFB7C0}" destId="{2F8FAB28-9626-4133-9E60-08A9F8D5E42D}" srcOrd="1" destOrd="0" presId="urn:microsoft.com/office/officeart/2005/8/layout/pyramid2"/>
    <dgm:cxn modelId="{D09EA411-AF7F-447B-90E5-EEC14B514EB1}" type="presParOf" srcId="{C3798190-9198-4BC7-A522-830F6CBFB7C0}" destId="{73686C1F-44FE-4DF1-8D1D-7A9C25577861}" srcOrd="2" destOrd="0" presId="urn:microsoft.com/office/officeart/2005/8/layout/pyramid2"/>
    <dgm:cxn modelId="{CA69DB4D-3314-48AE-8831-61690402F881}" type="presParOf" srcId="{C3798190-9198-4BC7-A522-830F6CBFB7C0}" destId="{0CFEA667-6B82-4585-AB55-176B5A258009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F4B0FC3-D276-4E2B-8C21-11C116BBD7EC}" type="doc">
      <dgm:prSet loTypeId="urn:microsoft.com/office/officeart/2005/8/layout/matrix2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9B951754-F562-41A5-9429-874B6F5C0E4A}">
      <dgm:prSet phldrT="[文本]"/>
      <dgm:spPr/>
      <dgm:t>
        <a:bodyPr/>
        <a:lstStyle/>
        <a:p>
          <a:r>
            <a:rPr lang="zh-CN" altLang="en-US" dirty="0" smtClean="0"/>
            <a:t>量入为出</a:t>
          </a:r>
          <a:r>
            <a:rPr lang="en-US" altLang="en-US" dirty="0" smtClean="0"/>
            <a:t>———</a:t>
          </a:r>
          <a:r>
            <a:rPr lang="zh-CN" altLang="en-US" dirty="0" smtClean="0"/>
            <a:t>掌握资金状况</a:t>
          </a:r>
          <a:endParaRPr lang="zh-CN" altLang="en-US" dirty="0"/>
        </a:p>
      </dgm:t>
    </dgm:pt>
    <dgm:pt modelId="{442AC367-2AD1-4B17-8AF4-305C47916B0E}" type="parTrans" cxnId="{B4C6E99E-795E-4EF7-AFD2-FD411036333C}">
      <dgm:prSet/>
      <dgm:spPr/>
      <dgm:t>
        <a:bodyPr/>
        <a:lstStyle/>
        <a:p>
          <a:endParaRPr lang="zh-CN" altLang="en-US"/>
        </a:p>
      </dgm:t>
    </dgm:pt>
    <dgm:pt modelId="{C7335E9A-1AD7-4E42-A67C-4ECC98510332}" type="sibTrans" cxnId="{B4C6E99E-795E-4EF7-AFD2-FD411036333C}">
      <dgm:prSet/>
      <dgm:spPr/>
      <dgm:t>
        <a:bodyPr/>
        <a:lstStyle/>
        <a:p>
          <a:endParaRPr lang="zh-CN" altLang="en-US"/>
        </a:p>
      </dgm:t>
    </dgm:pt>
    <dgm:pt modelId="{2DEB8154-ABDA-49FB-8823-2170FFB90B06}">
      <dgm:prSet phldrT="[文本]"/>
      <dgm:spPr/>
      <dgm:t>
        <a:bodyPr/>
        <a:lstStyle/>
        <a:p>
          <a:r>
            <a:rPr lang="zh-CN" altLang="en-US" dirty="0" smtClean="0"/>
            <a:t>经济适用</a:t>
          </a:r>
          <a:r>
            <a:rPr lang="en-US" altLang="en-US" dirty="0" smtClean="0"/>
            <a:t>———</a:t>
          </a:r>
          <a:r>
            <a:rPr lang="zh-CN" altLang="en-US" dirty="0" smtClean="0"/>
            <a:t>抵制各种诱惑</a:t>
          </a:r>
          <a:endParaRPr lang="zh-CN" altLang="en-US" dirty="0"/>
        </a:p>
      </dgm:t>
    </dgm:pt>
    <dgm:pt modelId="{BFD0E59C-A594-420D-9463-89B0320FB180}" type="parTrans" cxnId="{9BE31C88-85E2-45F0-B842-A29D20EB3A48}">
      <dgm:prSet/>
      <dgm:spPr/>
      <dgm:t>
        <a:bodyPr/>
        <a:lstStyle/>
        <a:p>
          <a:endParaRPr lang="zh-CN" altLang="en-US"/>
        </a:p>
      </dgm:t>
    </dgm:pt>
    <dgm:pt modelId="{B417CDE3-4A69-4651-B408-F2BEE775246C}" type="sibTrans" cxnId="{9BE31C88-85E2-45F0-B842-A29D20EB3A48}">
      <dgm:prSet/>
      <dgm:spPr/>
      <dgm:t>
        <a:bodyPr/>
        <a:lstStyle/>
        <a:p>
          <a:endParaRPr lang="zh-CN" altLang="en-US"/>
        </a:p>
      </dgm:t>
    </dgm:pt>
    <dgm:pt modelId="{B0F7FEB4-FED4-4B7A-A186-7E1DA347BCF0}">
      <dgm:prSet phldrT="[文本]"/>
      <dgm:spPr/>
      <dgm:t>
        <a:bodyPr/>
        <a:lstStyle/>
        <a:p>
          <a:r>
            <a:rPr lang="zh-CN" altLang="en-US" dirty="0" smtClean="0"/>
            <a:t>统筹计划</a:t>
          </a:r>
          <a:r>
            <a:rPr lang="en-US" altLang="en-US" dirty="0" smtClean="0"/>
            <a:t>———</a:t>
          </a:r>
          <a:r>
            <a:rPr lang="zh-CN" altLang="en-US" dirty="0" smtClean="0"/>
            <a:t>做到专款专用</a:t>
          </a:r>
          <a:endParaRPr lang="zh-CN" altLang="en-US" dirty="0"/>
        </a:p>
      </dgm:t>
    </dgm:pt>
    <dgm:pt modelId="{3977EFBF-0F6F-40C4-A99F-1FF84393361A}" type="parTrans" cxnId="{2E7CF8C2-9A76-44ED-941E-4335E3DFD838}">
      <dgm:prSet/>
      <dgm:spPr/>
      <dgm:t>
        <a:bodyPr/>
        <a:lstStyle/>
        <a:p>
          <a:endParaRPr lang="zh-CN" altLang="en-US"/>
        </a:p>
      </dgm:t>
    </dgm:pt>
    <dgm:pt modelId="{15FE972E-6D05-45AF-BF34-D13F64826C4E}" type="sibTrans" cxnId="{2E7CF8C2-9A76-44ED-941E-4335E3DFD838}">
      <dgm:prSet/>
      <dgm:spPr/>
      <dgm:t>
        <a:bodyPr/>
        <a:lstStyle/>
        <a:p>
          <a:endParaRPr lang="zh-CN" altLang="en-US"/>
        </a:p>
      </dgm:t>
    </dgm:pt>
    <dgm:pt modelId="{1BDCD012-70EC-49FD-B387-A58E2BF5D95B}">
      <dgm:prSet phldrT="[文本]"/>
      <dgm:spPr/>
      <dgm:t>
        <a:bodyPr/>
        <a:lstStyle/>
        <a:p>
          <a:r>
            <a:rPr lang="zh-CN" altLang="en-US" dirty="0" smtClean="0"/>
            <a:t>角色定位</a:t>
          </a:r>
          <a:r>
            <a:rPr lang="en-US" altLang="en-US" dirty="0" smtClean="0"/>
            <a:t>———</a:t>
          </a:r>
          <a:r>
            <a:rPr lang="zh-CN" altLang="en-US" dirty="0" smtClean="0"/>
            <a:t>消费符合身份</a:t>
          </a:r>
          <a:endParaRPr lang="zh-CN" altLang="en-US" dirty="0"/>
        </a:p>
      </dgm:t>
    </dgm:pt>
    <dgm:pt modelId="{2279F496-B1B7-4174-8DBD-1BBD4B3FAEC6}" type="parTrans" cxnId="{74DD24DE-4D4B-4904-8446-39724D08BF5F}">
      <dgm:prSet/>
      <dgm:spPr/>
      <dgm:t>
        <a:bodyPr/>
        <a:lstStyle/>
        <a:p>
          <a:endParaRPr lang="zh-CN" altLang="en-US"/>
        </a:p>
      </dgm:t>
    </dgm:pt>
    <dgm:pt modelId="{EB38124F-210A-4337-BBB5-05F5578F67D0}" type="sibTrans" cxnId="{74DD24DE-4D4B-4904-8446-39724D08BF5F}">
      <dgm:prSet/>
      <dgm:spPr/>
      <dgm:t>
        <a:bodyPr/>
        <a:lstStyle/>
        <a:p>
          <a:endParaRPr lang="zh-CN" altLang="en-US"/>
        </a:p>
      </dgm:t>
    </dgm:pt>
    <dgm:pt modelId="{84FFDE17-345F-49D2-BF5C-2E006581E26F}" type="pres">
      <dgm:prSet presAssocID="{0F4B0FC3-D276-4E2B-8C21-11C116BBD7EC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B7D00F3-EBF7-49C9-8D49-D0ADCF1D5C2C}" type="pres">
      <dgm:prSet presAssocID="{0F4B0FC3-D276-4E2B-8C21-11C116BBD7EC}" presName="axisShape" presStyleLbl="bgShp" presStyleIdx="0" presStyleCnt="1"/>
      <dgm:spPr/>
    </dgm:pt>
    <dgm:pt modelId="{CB1B3F64-E28D-485C-A767-054545DD986C}" type="pres">
      <dgm:prSet presAssocID="{0F4B0FC3-D276-4E2B-8C21-11C116BBD7EC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CED2250-C869-4B57-AE2A-3AD4F78DC0CC}" type="pres">
      <dgm:prSet presAssocID="{0F4B0FC3-D276-4E2B-8C21-11C116BBD7EC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60279C-90EC-4916-9437-BD9301BC5FE5}" type="pres">
      <dgm:prSet presAssocID="{0F4B0FC3-D276-4E2B-8C21-11C116BBD7EC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888045-2C7F-42D9-9D27-6E5C45FB85BD}" type="pres">
      <dgm:prSet presAssocID="{0F4B0FC3-D276-4E2B-8C21-11C116BBD7EC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D280455-3666-47E2-A764-8D0C596982A8}" type="presOf" srcId="{2DEB8154-ABDA-49FB-8823-2170FFB90B06}" destId="{4CED2250-C869-4B57-AE2A-3AD4F78DC0CC}" srcOrd="0" destOrd="0" presId="urn:microsoft.com/office/officeart/2005/8/layout/matrix2"/>
    <dgm:cxn modelId="{B4C6E99E-795E-4EF7-AFD2-FD411036333C}" srcId="{0F4B0FC3-D276-4E2B-8C21-11C116BBD7EC}" destId="{9B951754-F562-41A5-9429-874B6F5C0E4A}" srcOrd="0" destOrd="0" parTransId="{442AC367-2AD1-4B17-8AF4-305C47916B0E}" sibTransId="{C7335E9A-1AD7-4E42-A67C-4ECC98510332}"/>
    <dgm:cxn modelId="{7FCC83F0-6623-4F4F-8706-8BAE50139216}" type="presOf" srcId="{1BDCD012-70EC-49FD-B387-A58E2BF5D95B}" destId="{04888045-2C7F-42D9-9D27-6E5C45FB85BD}" srcOrd="0" destOrd="0" presId="urn:microsoft.com/office/officeart/2005/8/layout/matrix2"/>
    <dgm:cxn modelId="{173A7923-3CC0-41D0-A668-EE376424AE77}" type="presOf" srcId="{0F4B0FC3-D276-4E2B-8C21-11C116BBD7EC}" destId="{84FFDE17-345F-49D2-BF5C-2E006581E26F}" srcOrd="0" destOrd="0" presId="urn:microsoft.com/office/officeart/2005/8/layout/matrix2"/>
    <dgm:cxn modelId="{9BE31C88-85E2-45F0-B842-A29D20EB3A48}" srcId="{0F4B0FC3-D276-4E2B-8C21-11C116BBD7EC}" destId="{2DEB8154-ABDA-49FB-8823-2170FFB90B06}" srcOrd="1" destOrd="0" parTransId="{BFD0E59C-A594-420D-9463-89B0320FB180}" sibTransId="{B417CDE3-4A69-4651-B408-F2BEE775246C}"/>
    <dgm:cxn modelId="{46DC85F5-F479-4017-816C-974C4DD84EE0}" type="presOf" srcId="{9B951754-F562-41A5-9429-874B6F5C0E4A}" destId="{CB1B3F64-E28D-485C-A767-054545DD986C}" srcOrd="0" destOrd="0" presId="urn:microsoft.com/office/officeart/2005/8/layout/matrix2"/>
    <dgm:cxn modelId="{2E7CF8C2-9A76-44ED-941E-4335E3DFD838}" srcId="{0F4B0FC3-D276-4E2B-8C21-11C116BBD7EC}" destId="{B0F7FEB4-FED4-4B7A-A186-7E1DA347BCF0}" srcOrd="2" destOrd="0" parTransId="{3977EFBF-0F6F-40C4-A99F-1FF84393361A}" sibTransId="{15FE972E-6D05-45AF-BF34-D13F64826C4E}"/>
    <dgm:cxn modelId="{76AB66C0-AEBC-4BBB-8712-4EF3B4424624}" type="presOf" srcId="{B0F7FEB4-FED4-4B7A-A186-7E1DA347BCF0}" destId="{DA60279C-90EC-4916-9437-BD9301BC5FE5}" srcOrd="0" destOrd="0" presId="urn:microsoft.com/office/officeart/2005/8/layout/matrix2"/>
    <dgm:cxn modelId="{74DD24DE-4D4B-4904-8446-39724D08BF5F}" srcId="{0F4B0FC3-D276-4E2B-8C21-11C116BBD7EC}" destId="{1BDCD012-70EC-49FD-B387-A58E2BF5D95B}" srcOrd="3" destOrd="0" parTransId="{2279F496-B1B7-4174-8DBD-1BBD4B3FAEC6}" sibTransId="{EB38124F-210A-4337-BBB5-05F5578F67D0}"/>
    <dgm:cxn modelId="{51FD3C59-B425-4277-8C86-1B1D3F519BE3}" type="presParOf" srcId="{84FFDE17-345F-49D2-BF5C-2E006581E26F}" destId="{DB7D00F3-EBF7-49C9-8D49-D0ADCF1D5C2C}" srcOrd="0" destOrd="0" presId="urn:microsoft.com/office/officeart/2005/8/layout/matrix2"/>
    <dgm:cxn modelId="{2666024F-DF3C-45AF-AA5C-7969C81A83DA}" type="presParOf" srcId="{84FFDE17-345F-49D2-BF5C-2E006581E26F}" destId="{CB1B3F64-E28D-485C-A767-054545DD986C}" srcOrd="1" destOrd="0" presId="urn:microsoft.com/office/officeart/2005/8/layout/matrix2"/>
    <dgm:cxn modelId="{2B1B7F14-40B0-4609-8AA3-0A7CD12E52DE}" type="presParOf" srcId="{84FFDE17-345F-49D2-BF5C-2E006581E26F}" destId="{4CED2250-C869-4B57-AE2A-3AD4F78DC0CC}" srcOrd="2" destOrd="0" presId="urn:microsoft.com/office/officeart/2005/8/layout/matrix2"/>
    <dgm:cxn modelId="{0B2D2E1B-D346-490A-948C-B35220AC73D2}" type="presParOf" srcId="{84FFDE17-345F-49D2-BF5C-2E006581E26F}" destId="{DA60279C-90EC-4916-9437-BD9301BC5FE5}" srcOrd="3" destOrd="0" presId="urn:microsoft.com/office/officeart/2005/8/layout/matrix2"/>
    <dgm:cxn modelId="{30C80631-E106-46CA-B19D-AFFA513ACA8F}" type="presParOf" srcId="{84FFDE17-345F-49D2-BF5C-2E006581E26F}" destId="{04888045-2C7F-42D9-9D27-6E5C45FB85BD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E57402F3-645D-48E3-8040-206FCB161F2F}" type="doc">
      <dgm:prSet loTypeId="urn:microsoft.com/office/officeart/2005/8/layout/matrix3" loCatId="matrix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3D50292B-3617-48BA-8DA6-3F12F149D21B}">
      <dgm:prSet phldrT="[文本]"/>
      <dgm:spPr/>
      <dgm:t>
        <a:bodyPr/>
        <a:lstStyle/>
        <a:p>
          <a:r>
            <a:rPr lang="zh-CN" altLang="en-US" dirty="0" smtClean="0"/>
            <a:t>争取奖</a:t>
          </a:r>
          <a:r>
            <a:rPr lang="en-US" altLang="en-US" dirty="0" smtClean="0"/>
            <a:t>(</a:t>
          </a:r>
          <a:r>
            <a:rPr lang="zh-CN" altLang="en-US" dirty="0" smtClean="0"/>
            <a:t>助</a:t>
          </a:r>
          <a:r>
            <a:rPr lang="en-US" altLang="en-US" dirty="0" smtClean="0"/>
            <a:t>)</a:t>
          </a:r>
          <a:r>
            <a:rPr lang="zh-CN" altLang="en-US" dirty="0" smtClean="0"/>
            <a:t>学金</a:t>
          </a:r>
          <a:endParaRPr lang="zh-CN" altLang="en-US" dirty="0"/>
        </a:p>
      </dgm:t>
    </dgm:pt>
    <dgm:pt modelId="{319F9601-5892-4D67-A4D4-54050553F39A}" type="parTrans" cxnId="{C3835A04-4C70-4E9F-889D-350F5217BA69}">
      <dgm:prSet/>
      <dgm:spPr/>
      <dgm:t>
        <a:bodyPr/>
        <a:lstStyle/>
        <a:p>
          <a:endParaRPr lang="zh-CN" altLang="en-US"/>
        </a:p>
      </dgm:t>
    </dgm:pt>
    <dgm:pt modelId="{A3B98844-4D4D-448F-A6B8-080040F479D3}" type="sibTrans" cxnId="{C3835A04-4C70-4E9F-889D-350F5217BA69}">
      <dgm:prSet/>
      <dgm:spPr/>
      <dgm:t>
        <a:bodyPr/>
        <a:lstStyle/>
        <a:p>
          <a:endParaRPr lang="zh-CN" altLang="en-US"/>
        </a:p>
      </dgm:t>
    </dgm:pt>
    <dgm:pt modelId="{F7E2DB4F-FECB-438C-935C-453425FD03BC}">
      <dgm:prSet phldrT="[文本]"/>
      <dgm:spPr/>
      <dgm:t>
        <a:bodyPr/>
        <a:lstStyle/>
        <a:p>
          <a:r>
            <a:rPr lang="zh-CN" altLang="en-US" dirty="0" smtClean="0"/>
            <a:t>适当勤工助学</a:t>
          </a:r>
          <a:endParaRPr lang="zh-CN" altLang="en-US" dirty="0"/>
        </a:p>
      </dgm:t>
    </dgm:pt>
    <dgm:pt modelId="{31346398-4822-4EEE-A050-79FFB38E6913}" type="parTrans" cxnId="{8AA936C4-8764-455C-924F-FEDAD0F1A647}">
      <dgm:prSet/>
      <dgm:spPr/>
      <dgm:t>
        <a:bodyPr/>
        <a:lstStyle/>
        <a:p>
          <a:endParaRPr lang="zh-CN" altLang="en-US"/>
        </a:p>
      </dgm:t>
    </dgm:pt>
    <dgm:pt modelId="{26A91584-59E4-4FE1-AB7D-7A256E13D5CA}" type="sibTrans" cxnId="{8AA936C4-8764-455C-924F-FEDAD0F1A647}">
      <dgm:prSet/>
      <dgm:spPr/>
      <dgm:t>
        <a:bodyPr/>
        <a:lstStyle/>
        <a:p>
          <a:endParaRPr lang="zh-CN" altLang="en-US"/>
        </a:p>
      </dgm:t>
    </dgm:pt>
    <dgm:pt modelId="{B4586749-B9A3-4DCF-93DA-7ABD22AD3DC4}">
      <dgm:prSet phldrT="[文本]"/>
      <dgm:spPr/>
      <dgm:t>
        <a:bodyPr/>
        <a:lstStyle/>
        <a:p>
          <a:r>
            <a:rPr lang="zh-CN" altLang="en-US" dirty="0" smtClean="0"/>
            <a:t>尝试做点生意</a:t>
          </a:r>
          <a:endParaRPr lang="zh-CN" altLang="en-US" dirty="0"/>
        </a:p>
      </dgm:t>
    </dgm:pt>
    <dgm:pt modelId="{9E81DD06-03D4-454D-9684-A4AB0F5A02E4}" type="parTrans" cxnId="{411B5A2C-05E4-4225-A1C8-E8F36E9416D0}">
      <dgm:prSet/>
      <dgm:spPr/>
      <dgm:t>
        <a:bodyPr/>
        <a:lstStyle/>
        <a:p>
          <a:endParaRPr lang="zh-CN" altLang="en-US"/>
        </a:p>
      </dgm:t>
    </dgm:pt>
    <dgm:pt modelId="{E4236008-52AF-46D2-840C-2A2D9D4BDCB0}" type="sibTrans" cxnId="{411B5A2C-05E4-4225-A1C8-E8F36E9416D0}">
      <dgm:prSet/>
      <dgm:spPr/>
      <dgm:t>
        <a:bodyPr/>
        <a:lstStyle/>
        <a:p>
          <a:endParaRPr lang="zh-CN" altLang="en-US"/>
        </a:p>
      </dgm:t>
    </dgm:pt>
    <dgm:pt modelId="{9930AA68-DA4A-4FA4-8C17-64F76FA24662}">
      <dgm:prSet phldrT="[文本]"/>
      <dgm:spPr/>
      <dgm:t>
        <a:bodyPr/>
        <a:lstStyle/>
        <a:p>
          <a:r>
            <a:rPr lang="zh-CN" altLang="en-US" dirty="0" smtClean="0"/>
            <a:t>适当进行投资</a:t>
          </a:r>
          <a:endParaRPr lang="zh-CN" altLang="en-US" dirty="0"/>
        </a:p>
      </dgm:t>
    </dgm:pt>
    <dgm:pt modelId="{8DA4BC20-2C56-4E1B-961D-08ED692362D5}" type="parTrans" cxnId="{1F588663-C25D-42DE-8FF8-DECD3460EA22}">
      <dgm:prSet/>
      <dgm:spPr/>
      <dgm:t>
        <a:bodyPr/>
        <a:lstStyle/>
        <a:p>
          <a:endParaRPr lang="zh-CN" altLang="en-US"/>
        </a:p>
      </dgm:t>
    </dgm:pt>
    <dgm:pt modelId="{7D1893E8-5B7A-4DA8-AE1D-30FFE0ECA9CB}" type="sibTrans" cxnId="{1F588663-C25D-42DE-8FF8-DECD3460EA22}">
      <dgm:prSet/>
      <dgm:spPr/>
      <dgm:t>
        <a:bodyPr/>
        <a:lstStyle/>
        <a:p>
          <a:endParaRPr lang="zh-CN" altLang="en-US"/>
        </a:p>
      </dgm:t>
    </dgm:pt>
    <dgm:pt modelId="{0C5D3288-01A3-44E0-921D-752825EE86BB}" type="pres">
      <dgm:prSet presAssocID="{E57402F3-645D-48E3-8040-206FCB161F2F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E2EF70A-8BD2-4AE8-A604-A8CB3DA0391E}" type="pres">
      <dgm:prSet presAssocID="{E57402F3-645D-48E3-8040-206FCB161F2F}" presName="diamond" presStyleLbl="bgShp" presStyleIdx="0" presStyleCnt="1"/>
      <dgm:spPr/>
    </dgm:pt>
    <dgm:pt modelId="{EB7551DF-9BCA-4D07-809D-A330AEAB4593}" type="pres">
      <dgm:prSet presAssocID="{E57402F3-645D-48E3-8040-206FCB161F2F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F6B25A-D66B-4E55-86D7-2ED2C95C52F9}" type="pres">
      <dgm:prSet presAssocID="{E57402F3-645D-48E3-8040-206FCB161F2F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995CF0-9D71-4251-AE80-125E65F0FC37}" type="pres">
      <dgm:prSet presAssocID="{E57402F3-645D-48E3-8040-206FCB161F2F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CC2953-9F21-4349-8FDA-D20B2B0B99E1}" type="pres">
      <dgm:prSet presAssocID="{E57402F3-645D-48E3-8040-206FCB161F2F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835A04-4C70-4E9F-889D-350F5217BA69}" srcId="{E57402F3-645D-48E3-8040-206FCB161F2F}" destId="{3D50292B-3617-48BA-8DA6-3F12F149D21B}" srcOrd="0" destOrd="0" parTransId="{319F9601-5892-4D67-A4D4-54050553F39A}" sibTransId="{A3B98844-4D4D-448F-A6B8-080040F479D3}"/>
    <dgm:cxn modelId="{411B5A2C-05E4-4225-A1C8-E8F36E9416D0}" srcId="{E57402F3-645D-48E3-8040-206FCB161F2F}" destId="{B4586749-B9A3-4DCF-93DA-7ABD22AD3DC4}" srcOrd="2" destOrd="0" parTransId="{9E81DD06-03D4-454D-9684-A4AB0F5A02E4}" sibTransId="{E4236008-52AF-46D2-840C-2A2D9D4BDCB0}"/>
    <dgm:cxn modelId="{8AA936C4-8764-455C-924F-FEDAD0F1A647}" srcId="{E57402F3-645D-48E3-8040-206FCB161F2F}" destId="{F7E2DB4F-FECB-438C-935C-453425FD03BC}" srcOrd="1" destOrd="0" parTransId="{31346398-4822-4EEE-A050-79FFB38E6913}" sibTransId="{26A91584-59E4-4FE1-AB7D-7A256E13D5CA}"/>
    <dgm:cxn modelId="{37F01D2C-390B-433B-BA13-533D2DC278B3}" type="presOf" srcId="{F7E2DB4F-FECB-438C-935C-453425FD03BC}" destId="{75F6B25A-D66B-4E55-86D7-2ED2C95C52F9}" srcOrd="0" destOrd="0" presId="urn:microsoft.com/office/officeart/2005/8/layout/matrix3"/>
    <dgm:cxn modelId="{66E21C3B-933B-4D23-AC1C-8CCE9BC51AE2}" type="presOf" srcId="{B4586749-B9A3-4DCF-93DA-7ABD22AD3DC4}" destId="{7E995CF0-9D71-4251-AE80-125E65F0FC37}" srcOrd="0" destOrd="0" presId="urn:microsoft.com/office/officeart/2005/8/layout/matrix3"/>
    <dgm:cxn modelId="{1F588663-C25D-42DE-8FF8-DECD3460EA22}" srcId="{E57402F3-645D-48E3-8040-206FCB161F2F}" destId="{9930AA68-DA4A-4FA4-8C17-64F76FA24662}" srcOrd="3" destOrd="0" parTransId="{8DA4BC20-2C56-4E1B-961D-08ED692362D5}" sibTransId="{7D1893E8-5B7A-4DA8-AE1D-30FFE0ECA9CB}"/>
    <dgm:cxn modelId="{51ADB603-7D80-449C-A52E-7365AE850BAB}" type="presOf" srcId="{3D50292B-3617-48BA-8DA6-3F12F149D21B}" destId="{EB7551DF-9BCA-4D07-809D-A330AEAB4593}" srcOrd="0" destOrd="0" presId="urn:microsoft.com/office/officeart/2005/8/layout/matrix3"/>
    <dgm:cxn modelId="{EC2572C7-C7CF-41CD-83AA-33CCE5F87BAF}" type="presOf" srcId="{E57402F3-645D-48E3-8040-206FCB161F2F}" destId="{0C5D3288-01A3-44E0-921D-752825EE86BB}" srcOrd="0" destOrd="0" presId="urn:microsoft.com/office/officeart/2005/8/layout/matrix3"/>
    <dgm:cxn modelId="{9681C371-0C57-4B87-98DB-FF9D3D4CE2C7}" type="presOf" srcId="{9930AA68-DA4A-4FA4-8C17-64F76FA24662}" destId="{41CC2953-9F21-4349-8FDA-D20B2B0B99E1}" srcOrd="0" destOrd="0" presId="urn:microsoft.com/office/officeart/2005/8/layout/matrix3"/>
    <dgm:cxn modelId="{F2834C63-0CBF-4631-8EEC-96DB77FCEEBF}" type="presParOf" srcId="{0C5D3288-01A3-44E0-921D-752825EE86BB}" destId="{1E2EF70A-8BD2-4AE8-A604-A8CB3DA0391E}" srcOrd="0" destOrd="0" presId="urn:microsoft.com/office/officeart/2005/8/layout/matrix3"/>
    <dgm:cxn modelId="{44C7A3F0-7663-405C-A1BD-C0D3F0E5A7BB}" type="presParOf" srcId="{0C5D3288-01A3-44E0-921D-752825EE86BB}" destId="{EB7551DF-9BCA-4D07-809D-A330AEAB4593}" srcOrd="1" destOrd="0" presId="urn:microsoft.com/office/officeart/2005/8/layout/matrix3"/>
    <dgm:cxn modelId="{38633B73-2AA8-4B8B-9900-B44677DC9B59}" type="presParOf" srcId="{0C5D3288-01A3-44E0-921D-752825EE86BB}" destId="{75F6B25A-D66B-4E55-86D7-2ED2C95C52F9}" srcOrd="2" destOrd="0" presId="urn:microsoft.com/office/officeart/2005/8/layout/matrix3"/>
    <dgm:cxn modelId="{5D0E79FC-EF1D-4690-89B8-D8CE4873DF50}" type="presParOf" srcId="{0C5D3288-01A3-44E0-921D-752825EE86BB}" destId="{7E995CF0-9D71-4251-AE80-125E65F0FC37}" srcOrd="3" destOrd="0" presId="urn:microsoft.com/office/officeart/2005/8/layout/matrix3"/>
    <dgm:cxn modelId="{F1B9C039-53FE-4EC2-BFA4-BA796C5145F6}" type="presParOf" srcId="{0C5D3288-01A3-44E0-921D-752825EE86BB}" destId="{41CC2953-9F21-4349-8FDA-D20B2B0B99E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E674204-AC83-489A-8F50-6A630727596B}" type="doc">
      <dgm:prSet loTypeId="urn:microsoft.com/office/officeart/2005/8/layout/cycle1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397F830-5BAE-447E-BD3C-9C14830421E0}">
      <dgm:prSet phldrT="[文本]"/>
      <dgm:spPr/>
      <dgm:t>
        <a:bodyPr/>
        <a:lstStyle/>
        <a:p>
          <a:r>
            <a:rPr lang="zh-CN" altLang="en-US" dirty="0" smtClean="0"/>
            <a:t>钱要花在最需要的地方</a:t>
          </a:r>
          <a:endParaRPr lang="zh-CN" altLang="en-US" dirty="0"/>
        </a:p>
      </dgm:t>
    </dgm:pt>
    <dgm:pt modelId="{FD592C79-A0A1-402E-9E3C-1E96F46D6FDC}" type="parTrans" cxnId="{5B106EBF-9110-4565-8296-1C0868D3769A}">
      <dgm:prSet/>
      <dgm:spPr/>
      <dgm:t>
        <a:bodyPr/>
        <a:lstStyle/>
        <a:p>
          <a:endParaRPr lang="zh-CN" altLang="en-US"/>
        </a:p>
      </dgm:t>
    </dgm:pt>
    <dgm:pt modelId="{538ABA82-8578-4953-8769-05AB908F833D}" type="sibTrans" cxnId="{5B106EBF-9110-4565-8296-1C0868D3769A}">
      <dgm:prSet/>
      <dgm:spPr/>
      <dgm:t>
        <a:bodyPr/>
        <a:lstStyle/>
        <a:p>
          <a:endParaRPr lang="zh-CN" altLang="en-US"/>
        </a:p>
      </dgm:t>
    </dgm:pt>
    <dgm:pt modelId="{C584748F-339C-49CE-A87F-E1ACF9B20EF1}">
      <dgm:prSet phldrT="[文本]"/>
      <dgm:spPr/>
      <dgm:t>
        <a:bodyPr/>
        <a:lstStyle/>
        <a:p>
          <a:r>
            <a:rPr lang="en-US" altLang="en-US" dirty="0" smtClean="0"/>
            <a:t>DIY </a:t>
          </a:r>
          <a:r>
            <a:rPr lang="zh-CN" altLang="en-US" dirty="0" smtClean="0"/>
            <a:t>减少生活开支</a:t>
          </a:r>
          <a:endParaRPr lang="zh-CN" altLang="en-US" dirty="0"/>
        </a:p>
      </dgm:t>
    </dgm:pt>
    <dgm:pt modelId="{1DAABE7F-6A96-488E-9755-D75D02806310}" type="parTrans" cxnId="{4E5AC5A1-4AFB-4027-9DF8-7171768550F7}">
      <dgm:prSet/>
      <dgm:spPr/>
      <dgm:t>
        <a:bodyPr/>
        <a:lstStyle/>
        <a:p>
          <a:endParaRPr lang="zh-CN" altLang="en-US"/>
        </a:p>
      </dgm:t>
    </dgm:pt>
    <dgm:pt modelId="{1793264E-0DC3-4356-959D-48DA1556327D}" type="sibTrans" cxnId="{4E5AC5A1-4AFB-4027-9DF8-7171768550F7}">
      <dgm:prSet/>
      <dgm:spPr/>
      <dgm:t>
        <a:bodyPr/>
        <a:lstStyle/>
        <a:p>
          <a:endParaRPr lang="zh-CN" altLang="en-US"/>
        </a:p>
      </dgm:t>
    </dgm:pt>
    <dgm:pt modelId="{6764DC46-7727-4FBD-913F-E6EEAA9ADCAF}">
      <dgm:prSet phldrT="[文本]"/>
      <dgm:spPr/>
      <dgm:t>
        <a:bodyPr/>
        <a:lstStyle/>
        <a:p>
          <a:r>
            <a:rPr lang="zh-CN" altLang="en-US" dirty="0" smtClean="0"/>
            <a:t>有效利用“跳蚤市场”</a:t>
          </a:r>
          <a:endParaRPr lang="zh-CN" altLang="en-US" dirty="0"/>
        </a:p>
      </dgm:t>
    </dgm:pt>
    <dgm:pt modelId="{30AD2E35-3445-4D1D-96CA-0C5E6BF3C1BF}" type="parTrans" cxnId="{BBBBB406-2C62-4BA0-8B63-A3DB495F419E}">
      <dgm:prSet/>
      <dgm:spPr/>
      <dgm:t>
        <a:bodyPr/>
        <a:lstStyle/>
        <a:p>
          <a:endParaRPr lang="zh-CN" altLang="en-US"/>
        </a:p>
      </dgm:t>
    </dgm:pt>
    <dgm:pt modelId="{F485FD6B-34D5-41C1-8BE7-FD295F5FA1EA}" type="sibTrans" cxnId="{BBBBB406-2C62-4BA0-8B63-A3DB495F419E}">
      <dgm:prSet/>
      <dgm:spPr/>
      <dgm:t>
        <a:bodyPr/>
        <a:lstStyle/>
        <a:p>
          <a:endParaRPr lang="zh-CN" altLang="en-US"/>
        </a:p>
      </dgm:t>
    </dgm:pt>
    <dgm:pt modelId="{FE1DAD58-8637-48F8-88C4-79DD4CB10F20}">
      <dgm:prSet phldrT="[文本]"/>
      <dgm:spPr/>
      <dgm:t>
        <a:bodyPr/>
        <a:lstStyle/>
        <a:p>
          <a:r>
            <a:rPr lang="zh-CN" altLang="en-US" dirty="0" smtClean="0"/>
            <a:t>用好“学生身份”名片</a:t>
          </a:r>
          <a:endParaRPr lang="zh-CN" altLang="en-US" dirty="0"/>
        </a:p>
      </dgm:t>
    </dgm:pt>
    <dgm:pt modelId="{865E2CF9-A271-4072-B5C6-5747FB226771}" type="parTrans" cxnId="{1BD9782F-8A39-4589-A5EA-C0190712D38A}">
      <dgm:prSet/>
      <dgm:spPr/>
      <dgm:t>
        <a:bodyPr/>
        <a:lstStyle/>
        <a:p>
          <a:endParaRPr lang="zh-CN" altLang="en-US"/>
        </a:p>
      </dgm:t>
    </dgm:pt>
    <dgm:pt modelId="{54CABC4A-261D-44C3-A167-5C638969D1F8}" type="sibTrans" cxnId="{1BD9782F-8A39-4589-A5EA-C0190712D38A}">
      <dgm:prSet/>
      <dgm:spPr/>
      <dgm:t>
        <a:bodyPr/>
        <a:lstStyle/>
        <a:p>
          <a:endParaRPr lang="zh-CN" altLang="en-US"/>
        </a:p>
      </dgm:t>
    </dgm:pt>
    <dgm:pt modelId="{90D7997E-CF71-4E92-ADFB-9E346C4E8F66}">
      <dgm:prSet phldrT="[文本]"/>
      <dgm:spPr/>
      <dgm:t>
        <a:bodyPr/>
        <a:lstStyle/>
        <a:p>
          <a:r>
            <a:rPr lang="zh-CN" altLang="en-US" dirty="0" smtClean="0"/>
            <a:t>减少外出吃饭频率</a:t>
          </a:r>
          <a:endParaRPr lang="zh-CN" altLang="en-US" dirty="0"/>
        </a:p>
      </dgm:t>
    </dgm:pt>
    <dgm:pt modelId="{96C1DD53-A5A2-4AA1-9FBA-E52F653837D9}" type="parTrans" cxnId="{5BDDCCF4-02C1-443A-A162-F0D6A8A19772}">
      <dgm:prSet/>
      <dgm:spPr/>
      <dgm:t>
        <a:bodyPr/>
        <a:lstStyle/>
        <a:p>
          <a:endParaRPr lang="zh-CN" altLang="en-US"/>
        </a:p>
      </dgm:t>
    </dgm:pt>
    <dgm:pt modelId="{BCDDD9FE-A222-41A7-8116-F0E7532C4B2A}" type="sibTrans" cxnId="{5BDDCCF4-02C1-443A-A162-F0D6A8A19772}">
      <dgm:prSet/>
      <dgm:spPr/>
      <dgm:t>
        <a:bodyPr/>
        <a:lstStyle/>
        <a:p>
          <a:endParaRPr lang="zh-CN" altLang="en-US"/>
        </a:p>
      </dgm:t>
    </dgm:pt>
    <dgm:pt modelId="{B99E405C-4C64-471B-9B1C-51EC16ACB7BC}">
      <dgm:prSet phldrT="[文本]"/>
      <dgm:spPr/>
      <dgm:t>
        <a:bodyPr/>
        <a:lstStyle/>
        <a:p>
          <a:r>
            <a:rPr lang="zh-CN" altLang="en-US" dirty="0" smtClean="0"/>
            <a:t>把握消费时机</a:t>
          </a:r>
          <a:endParaRPr lang="zh-CN" altLang="en-US" dirty="0"/>
        </a:p>
      </dgm:t>
    </dgm:pt>
    <dgm:pt modelId="{72AA20D6-C3EC-4A3D-99B5-35A77C58E15F}" type="parTrans" cxnId="{FA774C36-D8D3-4890-A04A-E8B495C84B90}">
      <dgm:prSet/>
      <dgm:spPr/>
      <dgm:t>
        <a:bodyPr/>
        <a:lstStyle/>
        <a:p>
          <a:endParaRPr lang="zh-CN" altLang="en-US"/>
        </a:p>
      </dgm:t>
    </dgm:pt>
    <dgm:pt modelId="{9784A023-4590-4206-B8F4-97877901C2DB}" type="sibTrans" cxnId="{FA774C36-D8D3-4890-A04A-E8B495C84B90}">
      <dgm:prSet/>
      <dgm:spPr/>
      <dgm:t>
        <a:bodyPr/>
        <a:lstStyle/>
        <a:p>
          <a:endParaRPr lang="zh-CN" altLang="en-US"/>
        </a:p>
      </dgm:t>
    </dgm:pt>
    <dgm:pt modelId="{CEF5C161-1E3D-40B9-AED8-C7B3CC2997D1}">
      <dgm:prSet phldrT="[文本]"/>
      <dgm:spPr/>
      <dgm:t>
        <a:bodyPr/>
        <a:lstStyle/>
        <a:p>
          <a:r>
            <a:rPr lang="zh-CN" altLang="en-US" dirty="0" smtClean="0"/>
            <a:t>养成良好的用钱习惯</a:t>
          </a:r>
          <a:endParaRPr lang="zh-CN" altLang="en-US" dirty="0"/>
        </a:p>
      </dgm:t>
    </dgm:pt>
    <dgm:pt modelId="{5FD2F603-AE0E-4B43-B14B-C6376DB5D357}" type="parTrans" cxnId="{73F25DF5-745C-4C7F-890F-8D52D8B438E3}">
      <dgm:prSet/>
      <dgm:spPr/>
      <dgm:t>
        <a:bodyPr/>
        <a:lstStyle/>
        <a:p>
          <a:endParaRPr lang="zh-CN" altLang="en-US"/>
        </a:p>
      </dgm:t>
    </dgm:pt>
    <dgm:pt modelId="{EBE3602B-35E1-46F1-8C23-DD11A4A1BE99}" type="sibTrans" cxnId="{73F25DF5-745C-4C7F-890F-8D52D8B438E3}">
      <dgm:prSet/>
      <dgm:spPr/>
      <dgm:t>
        <a:bodyPr/>
        <a:lstStyle/>
        <a:p>
          <a:endParaRPr lang="zh-CN" altLang="en-US"/>
        </a:p>
      </dgm:t>
    </dgm:pt>
    <dgm:pt modelId="{C0ECAAB7-5CEA-40FD-8C00-5B271B09C2A7}">
      <dgm:prSet phldrT="[文本]"/>
      <dgm:spPr/>
      <dgm:t>
        <a:bodyPr/>
        <a:lstStyle/>
        <a:p>
          <a:r>
            <a:rPr lang="zh-CN" altLang="en-US" dirty="0" smtClean="0"/>
            <a:t>遵守一定的生活消费原则</a:t>
          </a:r>
          <a:endParaRPr lang="zh-CN" altLang="en-US" dirty="0"/>
        </a:p>
      </dgm:t>
    </dgm:pt>
    <dgm:pt modelId="{51B4E3F0-51B0-4200-BAEF-EF5A7ED26D22}" type="parTrans" cxnId="{76B789D6-31AE-4E37-BC8D-948DBED1F1BD}">
      <dgm:prSet/>
      <dgm:spPr/>
      <dgm:t>
        <a:bodyPr/>
        <a:lstStyle/>
        <a:p>
          <a:endParaRPr lang="zh-CN" altLang="en-US"/>
        </a:p>
      </dgm:t>
    </dgm:pt>
    <dgm:pt modelId="{8CCC80CE-1359-4AF4-BCAD-B15AF21C3500}" type="sibTrans" cxnId="{76B789D6-31AE-4E37-BC8D-948DBED1F1BD}">
      <dgm:prSet/>
      <dgm:spPr/>
      <dgm:t>
        <a:bodyPr/>
        <a:lstStyle/>
        <a:p>
          <a:endParaRPr lang="zh-CN" altLang="en-US"/>
        </a:p>
      </dgm:t>
    </dgm:pt>
    <dgm:pt modelId="{81DD6A53-7B6E-41D1-9F21-B254AD20BC83}" type="pres">
      <dgm:prSet presAssocID="{3E674204-AC83-489A-8F50-6A630727596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AEC8F02-5CA5-4889-9CC3-CBDCD2F73ABE}" type="pres">
      <dgm:prSet presAssocID="{E397F830-5BAE-447E-BD3C-9C14830421E0}" presName="dummy" presStyleCnt="0"/>
      <dgm:spPr/>
    </dgm:pt>
    <dgm:pt modelId="{0E4E3BF6-5339-4D7C-94E7-B8E661AD2AB9}" type="pres">
      <dgm:prSet presAssocID="{E397F830-5BAE-447E-BD3C-9C14830421E0}" presName="node" presStyleLbl="revTx" presStyleIdx="0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EC5F38-9466-4E69-B447-71AB17A506B0}" type="pres">
      <dgm:prSet presAssocID="{538ABA82-8578-4953-8769-05AB908F833D}" presName="sibTrans" presStyleLbl="node1" presStyleIdx="0" presStyleCnt="8"/>
      <dgm:spPr/>
      <dgm:t>
        <a:bodyPr/>
        <a:lstStyle/>
        <a:p>
          <a:endParaRPr lang="zh-CN" altLang="en-US"/>
        </a:p>
      </dgm:t>
    </dgm:pt>
    <dgm:pt modelId="{B1177959-7603-4F9C-96D4-0F19BA541D64}" type="pres">
      <dgm:prSet presAssocID="{C584748F-339C-49CE-A87F-E1ACF9B20EF1}" presName="dummy" presStyleCnt="0"/>
      <dgm:spPr/>
    </dgm:pt>
    <dgm:pt modelId="{A8CBD5DA-D11D-431D-B576-71F86FDFAFB1}" type="pres">
      <dgm:prSet presAssocID="{C584748F-339C-49CE-A87F-E1ACF9B20EF1}" presName="node" presStyleLbl="revTx" presStyleIdx="1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EBCC6EF-0CC3-4732-A554-51996A7CE35F}" type="pres">
      <dgm:prSet presAssocID="{1793264E-0DC3-4356-959D-48DA1556327D}" presName="sibTrans" presStyleLbl="node1" presStyleIdx="1" presStyleCnt="8"/>
      <dgm:spPr/>
      <dgm:t>
        <a:bodyPr/>
        <a:lstStyle/>
        <a:p>
          <a:endParaRPr lang="zh-CN" altLang="en-US"/>
        </a:p>
      </dgm:t>
    </dgm:pt>
    <dgm:pt modelId="{269D27B8-7DE5-4A83-8B15-4BD9123342EF}" type="pres">
      <dgm:prSet presAssocID="{6764DC46-7727-4FBD-913F-E6EEAA9ADCAF}" presName="dummy" presStyleCnt="0"/>
      <dgm:spPr/>
    </dgm:pt>
    <dgm:pt modelId="{F376F62A-E744-4308-945C-2105962B28BF}" type="pres">
      <dgm:prSet presAssocID="{6764DC46-7727-4FBD-913F-E6EEAA9ADCAF}" presName="node" presStyleLbl="revTx" presStyleIdx="2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21AD3E-FB9A-452B-94ED-0EE60A06FAC0}" type="pres">
      <dgm:prSet presAssocID="{F485FD6B-34D5-41C1-8BE7-FD295F5FA1EA}" presName="sibTrans" presStyleLbl="node1" presStyleIdx="2" presStyleCnt="8"/>
      <dgm:spPr/>
      <dgm:t>
        <a:bodyPr/>
        <a:lstStyle/>
        <a:p>
          <a:endParaRPr lang="zh-CN" altLang="en-US"/>
        </a:p>
      </dgm:t>
    </dgm:pt>
    <dgm:pt modelId="{DE8DDD48-113B-4A51-A28D-EA4E249E58C8}" type="pres">
      <dgm:prSet presAssocID="{FE1DAD58-8637-48F8-88C4-79DD4CB10F20}" presName="dummy" presStyleCnt="0"/>
      <dgm:spPr/>
    </dgm:pt>
    <dgm:pt modelId="{B8DFE5BD-666F-4C22-B36D-07A95CB43236}" type="pres">
      <dgm:prSet presAssocID="{FE1DAD58-8637-48F8-88C4-79DD4CB10F20}" presName="node" presStyleLbl="revTx" presStyleIdx="3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340487-674A-4D27-9A50-A72EC99A3A11}" type="pres">
      <dgm:prSet presAssocID="{54CABC4A-261D-44C3-A167-5C638969D1F8}" presName="sibTrans" presStyleLbl="node1" presStyleIdx="3" presStyleCnt="8"/>
      <dgm:spPr/>
      <dgm:t>
        <a:bodyPr/>
        <a:lstStyle/>
        <a:p>
          <a:endParaRPr lang="zh-CN" altLang="en-US"/>
        </a:p>
      </dgm:t>
    </dgm:pt>
    <dgm:pt modelId="{C450C492-A8BF-4F7C-9369-2A0CB2F991EC}" type="pres">
      <dgm:prSet presAssocID="{90D7997E-CF71-4E92-ADFB-9E346C4E8F66}" presName="dummy" presStyleCnt="0"/>
      <dgm:spPr/>
    </dgm:pt>
    <dgm:pt modelId="{05F5D4DF-261F-4B42-8727-E672C6E8C961}" type="pres">
      <dgm:prSet presAssocID="{90D7997E-CF71-4E92-ADFB-9E346C4E8F66}" presName="node" presStyleLbl="revTx" presStyleIdx="4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AF50C-8645-41AB-8498-40DB67DBA699}" type="pres">
      <dgm:prSet presAssocID="{BCDDD9FE-A222-41A7-8116-F0E7532C4B2A}" presName="sibTrans" presStyleLbl="node1" presStyleIdx="4" presStyleCnt="8"/>
      <dgm:spPr/>
      <dgm:t>
        <a:bodyPr/>
        <a:lstStyle/>
        <a:p>
          <a:endParaRPr lang="zh-CN" altLang="en-US"/>
        </a:p>
      </dgm:t>
    </dgm:pt>
    <dgm:pt modelId="{D90189E3-0592-4174-BE8F-07678D4FB78B}" type="pres">
      <dgm:prSet presAssocID="{B99E405C-4C64-471B-9B1C-51EC16ACB7BC}" presName="dummy" presStyleCnt="0"/>
      <dgm:spPr/>
    </dgm:pt>
    <dgm:pt modelId="{0607EF86-CA0E-49F1-BE67-4B936394F866}" type="pres">
      <dgm:prSet presAssocID="{B99E405C-4C64-471B-9B1C-51EC16ACB7BC}" presName="node" presStyleLbl="revTx" presStyleIdx="5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9C3F09-B6DE-4493-95CF-682D95AC1886}" type="pres">
      <dgm:prSet presAssocID="{9784A023-4590-4206-B8F4-97877901C2DB}" presName="sibTrans" presStyleLbl="node1" presStyleIdx="5" presStyleCnt="8"/>
      <dgm:spPr/>
      <dgm:t>
        <a:bodyPr/>
        <a:lstStyle/>
        <a:p>
          <a:endParaRPr lang="zh-CN" altLang="en-US"/>
        </a:p>
      </dgm:t>
    </dgm:pt>
    <dgm:pt modelId="{4370CFDF-18DA-49D8-9D81-89943551E7F4}" type="pres">
      <dgm:prSet presAssocID="{CEF5C161-1E3D-40B9-AED8-C7B3CC2997D1}" presName="dummy" presStyleCnt="0"/>
      <dgm:spPr/>
    </dgm:pt>
    <dgm:pt modelId="{3738B2D6-BE9F-4E28-99E8-695718D429AE}" type="pres">
      <dgm:prSet presAssocID="{CEF5C161-1E3D-40B9-AED8-C7B3CC2997D1}" presName="node" presStyleLbl="revTx" presStyleIdx="6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8812CD9-775D-47C5-A0D0-2CCBAD24482E}" type="pres">
      <dgm:prSet presAssocID="{EBE3602B-35E1-46F1-8C23-DD11A4A1BE99}" presName="sibTrans" presStyleLbl="node1" presStyleIdx="6" presStyleCnt="8"/>
      <dgm:spPr/>
      <dgm:t>
        <a:bodyPr/>
        <a:lstStyle/>
        <a:p>
          <a:endParaRPr lang="zh-CN" altLang="en-US"/>
        </a:p>
      </dgm:t>
    </dgm:pt>
    <dgm:pt modelId="{E3D98F3B-8CA4-48B7-9731-AFD4C423D070}" type="pres">
      <dgm:prSet presAssocID="{C0ECAAB7-5CEA-40FD-8C00-5B271B09C2A7}" presName="dummy" presStyleCnt="0"/>
      <dgm:spPr/>
    </dgm:pt>
    <dgm:pt modelId="{23720B44-C2F8-4D96-9102-A4E612B42859}" type="pres">
      <dgm:prSet presAssocID="{C0ECAAB7-5CEA-40FD-8C00-5B271B09C2A7}" presName="node" presStyleLbl="revTx" presStyleIdx="7" presStyleCnt="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D3B1826-A38B-4507-9235-DBC229FCD09A}" type="pres">
      <dgm:prSet presAssocID="{8CCC80CE-1359-4AF4-BCAD-B15AF21C3500}" presName="sibTrans" presStyleLbl="node1" presStyleIdx="7" presStyleCnt="8"/>
      <dgm:spPr/>
      <dgm:t>
        <a:bodyPr/>
        <a:lstStyle/>
        <a:p>
          <a:endParaRPr lang="zh-CN" altLang="en-US"/>
        </a:p>
      </dgm:t>
    </dgm:pt>
  </dgm:ptLst>
  <dgm:cxnLst>
    <dgm:cxn modelId="{AF1B4E4D-5EE5-4CBF-ABFA-ACEBEC4534FA}" type="presOf" srcId="{9784A023-4590-4206-B8F4-97877901C2DB}" destId="{CB9C3F09-B6DE-4493-95CF-682D95AC1886}" srcOrd="0" destOrd="0" presId="urn:microsoft.com/office/officeart/2005/8/layout/cycle1"/>
    <dgm:cxn modelId="{BA51E8FF-E2B4-4820-9C04-30EB35DD70A9}" type="presOf" srcId="{EBE3602B-35E1-46F1-8C23-DD11A4A1BE99}" destId="{08812CD9-775D-47C5-A0D0-2CCBAD24482E}" srcOrd="0" destOrd="0" presId="urn:microsoft.com/office/officeart/2005/8/layout/cycle1"/>
    <dgm:cxn modelId="{1BD9782F-8A39-4589-A5EA-C0190712D38A}" srcId="{3E674204-AC83-489A-8F50-6A630727596B}" destId="{FE1DAD58-8637-48F8-88C4-79DD4CB10F20}" srcOrd="3" destOrd="0" parTransId="{865E2CF9-A271-4072-B5C6-5747FB226771}" sibTransId="{54CABC4A-261D-44C3-A167-5C638969D1F8}"/>
    <dgm:cxn modelId="{AE3DD649-58BA-4800-A4DB-2F353B8FC90C}" type="presOf" srcId="{C584748F-339C-49CE-A87F-E1ACF9B20EF1}" destId="{A8CBD5DA-D11D-431D-B576-71F86FDFAFB1}" srcOrd="0" destOrd="0" presId="urn:microsoft.com/office/officeart/2005/8/layout/cycle1"/>
    <dgm:cxn modelId="{4F7C5C7B-12A2-4AEA-A2A0-4411B0B33641}" type="presOf" srcId="{B99E405C-4C64-471B-9B1C-51EC16ACB7BC}" destId="{0607EF86-CA0E-49F1-BE67-4B936394F866}" srcOrd="0" destOrd="0" presId="urn:microsoft.com/office/officeart/2005/8/layout/cycle1"/>
    <dgm:cxn modelId="{72181006-D1E7-4082-B9DC-C12DE18B4B1B}" type="presOf" srcId="{1793264E-0DC3-4356-959D-48DA1556327D}" destId="{DEBCC6EF-0CC3-4732-A554-51996A7CE35F}" srcOrd="0" destOrd="0" presId="urn:microsoft.com/office/officeart/2005/8/layout/cycle1"/>
    <dgm:cxn modelId="{24DC1FEE-0AB7-4AF6-B8EB-17721B3E54B0}" type="presOf" srcId="{F485FD6B-34D5-41C1-8BE7-FD295F5FA1EA}" destId="{0621AD3E-FB9A-452B-94ED-0EE60A06FAC0}" srcOrd="0" destOrd="0" presId="urn:microsoft.com/office/officeart/2005/8/layout/cycle1"/>
    <dgm:cxn modelId="{FA774C36-D8D3-4890-A04A-E8B495C84B90}" srcId="{3E674204-AC83-489A-8F50-6A630727596B}" destId="{B99E405C-4C64-471B-9B1C-51EC16ACB7BC}" srcOrd="5" destOrd="0" parTransId="{72AA20D6-C3EC-4A3D-99B5-35A77C58E15F}" sibTransId="{9784A023-4590-4206-B8F4-97877901C2DB}"/>
    <dgm:cxn modelId="{9CE53009-2CD2-4060-8816-9CD73ADA70E7}" type="presOf" srcId="{E397F830-5BAE-447E-BD3C-9C14830421E0}" destId="{0E4E3BF6-5339-4D7C-94E7-B8E661AD2AB9}" srcOrd="0" destOrd="0" presId="urn:microsoft.com/office/officeart/2005/8/layout/cycle1"/>
    <dgm:cxn modelId="{6768349C-074C-4EAA-949B-C7F9A2753E02}" type="presOf" srcId="{6764DC46-7727-4FBD-913F-E6EEAA9ADCAF}" destId="{F376F62A-E744-4308-945C-2105962B28BF}" srcOrd="0" destOrd="0" presId="urn:microsoft.com/office/officeart/2005/8/layout/cycle1"/>
    <dgm:cxn modelId="{C4998290-1FC0-4E0E-BB4A-F274D5690E9F}" type="presOf" srcId="{FE1DAD58-8637-48F8-88C4-79DD4CB10F20}" destId="{B8DFE5BD-666F-4C22-B36D-07A95CB43236}" srcOrd="0" destOrd="0" presId="urn:microsoft.com/office/officeart/2005/8/layout/cycle1"/>
    <dgm:cxn modelId="{0CF511A4-09B9-44C7-8B0C-71623D9DD44E}" type="presOf" srcId="{90D7997E-CF71-4E92-ADFB-9E346C4E8F66}" destId="{05F5D4DF-261F-4B42-8727-E672C6E8C961}" srcOrd="0" destOrd="0" presId="urn:microsoft.com/office/officeart/2005/8/layout/cycle1"/>
    <dgm:cxn modelId="{29CBAF0B-019B-4367-A155-DCF1C60C23D3}" type="presOf" srcId="{3E674204-AC83-489A-8F50-6A630727596B}" destId="{81DD6A53-7B6E-41D1-9F21-B254AD20BC83}" srcOrd="0" destOrd="0" presId="urn:microsoft.com/office/officeart/2005/8/layout/cycle1"/>
    <dgm:cxn modelId="{8133A363-6AFC-4B1D-B1C9-B3173EF1E371}" type="presOf" srcId="{8CCC80CE-1359-4AF4-BCAD-B15AF21C3500}" destId="{AD3B1826-A38B-4507-9235-DBC229FCD09A}" srcOrd="0" destOrd="0" presId="urn:microsoft.com/office/officeart/2005/8/layout/cycle1"/>
    <dgm:cxn modelId="{867EC87C-AF7C-4D4C-A874-6248F0AA3791}" type="presOf" srcId="{538ABA82-8578-4953-8769-05AB908F833D}" destId="{85EC5F38-9466-4E69-B447-71AB17A506B0}" srcOrd="0" destOrd="0" presId="urn:microsoft.com/office/officeart/2005/8/layout/cycle1"/>
    <dgm:cxn modelId="{0E64F790-73B5-4AC4-ABBD-39D09EE7529A}" type="presOf" srcId="{BCDDD9FE-A222-41A7-8116-F0E7532C4B2A}" destId="{D51AF50C-8645-41AB-8498-40DB67DBA699}" srcOrd="0" destOrd="0" presId="urn:microsoft.com/office/officeart/2005/8/layout/cycle1"/>
    <dgm:cxn modelId="{BBBBB406-2C62-4BA0-8B63-A3DB495F419E}" srcId="{3E674204-AC83-489A-8F50-6A630727596B}" destId="{6764DC46-7727-4FBD-913F-E6EEAA9ADCAF}" srcOrd="2" destOrd="0" parTransId="{30AD2E35-3445-4D1D-96CA-0C5E6BF3C1BF}" sibTransId="{F485FD6B-34D5-41C1-8BE7-FD295F5FA1EA}"/>
    <dgm:cxn modelId="{3C9FE2C9-8D8B-4830-A98B-01596C0FB222}" type="presOf" srcId="{54CABC4A-261D-44C3-A167-5C638969D1F8}" destId="{94340487-674A-4D27-9A50-A72EC99A3A11}" srcOrd="0" destOrd="0" presId="urn:microsoft.com/office/officeart/2005/8/layout/cycle1"/>
    <dgm:cxn modelId="{4E5AC5A1-4AFB-4027-9DF8-7171768550F7}" srcId="{3E674204-AC83-489A-8F50-6A630727596B}" destId="{C584748F-339C-49CE-A87F-E1ACF9B20EF1}" srcOrd="1" destOrd="0" parTransId="{1DAABE7F-6A96-488E-9755-D75D02806310}" sibTransId="{1793264E-0DC3-4356-959D-48DA1556327D}"/>
    <dgm:cxn modelId="{A8E9D26F-1DA3-431D-AC96-4B88740E291A}" type="presOf" srcId="{C0ECAAB7-5CEA-40FD-8C00-5B271B09C2A7}" destId="{23720B44-C2F8-4D96-9102-A4E612B42859}" srcOrd="0" destOrd="0" presId="urn:microsoft.com/office/officeart/2005/8/layout/cycle1"/>
    <dgm:cxn modelId="{5B106EBF-9110-4565-8296-1C0868D3769A}" srcId="{3E674204-AC83-489A-8F50-6A630727596B}" destId="{E397F830-5BAE-447E-BD3C-9C14830421E0}" srcOrd="0" destOrd="0" parTransId="{FD592C79-A0A1-402E-9E3C-1E96F46D6FDC}" sibTransId="{538ABA82-8578-4953-8769-05AB908F833D}"/>
    <dgm:cxn modelId="{5BDDCCF4-02C1-443A-A162-F0D6A8A19772}" srcId="{3E674204-AC83-489A-8F50-6A630727596B}" destId="{90D7997E-CF71-4E92-ADFB-9E346C4E8F66}" srcOrd="4" destOrd="0" parTransId="{96C1DD53-A5A2-4AA1-9FBA-E52F653837D9}" sibTransId="{BCDDD9FE-A222-41A7-8116-F0E7532C4B2A}"/>
    <dgm:cxn modelId="{40F53A3C-C210-41DC-9197-B2237C891939}" type="presOf" srcId="{CEF5C161-1E3D-40B9-AED8-C7B3CC2997D1}" destId="{3738B2D6-BE9F-4E28-99E8-695718D429AE}" srcOrd="0" destOrd="0" presId="urn:microsoft.com/office/officeart/2005/8/layout/cycle1"/>
    <dgm:cxn modelId="{73F25DF5-745C-4C7F-890F-8D52D8B438E3}" srcId="{3E674204-AC83-489A-8F50-6A630727596B}" destId="{CEF5C161-1E3D-40B9-AED8-C7B3CC2997D1}" srcOrd="6" destOrd="0" parTransId="{5FD2F603-AE0E-4B43-B14B-C6376DB5D357}" sibTransId="{EBE3602B-35E1-46F1-8C23-DD11A4A1BE99}"/>
    <dgm:cxn modelId="{76B789D6-31AE-4E37-BC8D-948DBED1F1BD}" srcId="{3E674204-AC83-489A-8F50-6A630727596B}" destId="{C0ECAAB7-5CEA-40FD-8C00-5B271B09C2A7}" srcOrd="7" destOrd="0" parTransId="{51B4E3F0-51B0-4200-BAEF-EF5A7ED26D22}" sibTransId="{8CCC80CE-1359-4AF4-BCAD-B15AF21C3500}"/>
    <dgm:cxn modelId="{92289398-D0BE-422D-8176-6E49AA92AE74}" type="presParOf" srcId="{81DD6A53-7B6E-41D1-9F21-B254AD20BC83}" destId="{AAEC8F02-5CA5-4889-9CC3-CBDCD2F73ABE}" srcOrd="0" destOrd="0" presId="urn:microsoft.com/office/officeart/2005/8/layout/cycle1"/>
    <dgm:cxn modelId="{E54EC515-CD24-4394-B143-15DDCC9B3724}" type="presParOf" srcId="{81DD6A53-7B6E-41D1-9F21-B254AD20BC83}" destId="{0E4E3BF6-5339-4D7C-94E7-B8E661AD2AB9}" srcOrd="1" destOrd="0" presId="urn:microsoft.com/office/officeart/2005/8/layout/cycle1"/>
    <dgm:cxn modelId="{C4327BE2-5B4C-4F7F-9770-D000450683F4}" type="presParOf" srcId="{81DD6A53-7B6E-41D1-9F21-B254AD20BC83}" destId="{85EC5F38-9466-4E69-B447-71AB17A506B0}" srcOrd="2" destOrd="0" presId="urn:microsoft.com/office/officeart/2005/8/layout/cycle1"/>
    <dgm:cxn modelId="{FF67E21D-B8B9-47E8-ABC7-F0EAE467F0DE}" type="presParOf" srcId="{81DD6A53-7B6E-41D1-9F21-B254AD20BC83}" destId="{B1177959-7603-4F9C-96D4-0F19BA541D64}" srcOrd="3" destOrd="0" presId="urn:microsoft.com/office/officeart/2005/8/layout/cycle1"/>
    <dgm:cxn modelId="{F0AC3372-FB8F-4F9E-AEC6-67FA7E011425}" type="presParOf" srcId="{81DD6A53-7B6E-41D1-9F21-B254AD20BC83}" destId="{A8CBD5DA-D11D-431D-B576-71F86FDFAFB1}" srcOrd="4" destOrd="0" presId="urn:microsoft.com/office/officeart/2005/8/layout/cycle1"/>
    <dgm:cxn modelId="{42BA971A-043C-46B9-887A-B201DFBDD381}" type="presParOf" srcId="{81DD6A53-7B6E-41D1-9F21-B254AD20BC83}" destId="{DEBCC6EF-0CC3-4732-A554-51996A7CE35F}" srcOrd="5" destOrd="0" presId="urn:microsoft.com/office/officeart/2005/8/layout/cycle1"/>
    <dgm:cxn modelId="{9E064148-E958-4D64-9992-A52218E6DC12}" type="presParOf" srcId="{81DD6A53-7B6E-41D1-9F21-B254AD20BC83}" destId="{269D27B8-7DE5-4A83-8B15-4BD9123342EF}" srcOrd="6" destOrd="0" presId="urn:microsoft.com/office/officeart/2005/8/layout/cycle1"/>
    <dgm:cxn modelId="{171E67AA-5623-4C51-8293-FCF26397843D}" type="presParOf" srcId="{81DD6A53-7B6E-41D1-9F21-B254AD20BC83}" destId="{F376F62A-E744-4308-945C-2105962B28BF}" srcOrd="7" destOrd="0" presId="urn:microsoft.com/office/officeart/2005/8/layout/cycle1"/>
    <dgm:cxn modelId="{75FC8C3A-7C8F-4C4A-B80A-36DE132A8E62}" type="presParOf" srcId="{81DD6A53-7B6E-41D1-9F21-B254AD20BC83}" destId="{0621AD3E-FB9A-452B-94ED-0EE60A06FAC0}" srcOrd="8" destOrd="0" presId="urn:microsoft.com/office/officeart/2005/8/layout/cycle1"/>
    <dgm:cxn modelId="{089C76CA-3B7F-41B9-834F-DD8F26905332}" type="presParOf" srcId="{81DD6A53-7B6E-41D1-9F21-B254AD20BC83}" destId="{DE8DDD48-113B-4A51-A28D-EA4E249E58C8}" srcOrd="9" destOrd="0" presId="urn:microsoft.com/office/officeart/2005/8/layout/cycle1"/>
    <dgm:cxn modelId="{FFDA54E3-E138-4C46-914A-877DB467AD85}" type="presParOf" srcId="{81DD6A53-7B6E-41D1-9F21-B254AD20BC83}" destId="{B8DFE5BD-666F-4C22-B36D-07A95CB43236}" srcOrd="10" destOrd="0" presId="urn:microsoft.com/office/officeart/2005/8/layout/cycle1"/>
    <dgm:cxn modelId="{7DA0668B-DDEA-4540-8E1B-4961DCBE4C19}" type="presParOf" srcId="{81DD6A53-7B6E-41D1-9F21-B254AD20BC83}" destId="{94340487-674A-4D27-9A50-A72EC99A3A11}" srcOrd="11" destOrd="0" presId="urn:microsoft.com/office/officeart/2005/8/layout/cycle1"/>
    <dgm:cxn modelId="{CD163889-D5B7-4B3B-9C35-B269344DB678}" type="presParOf" srcId="{81DD6A53-7B6E-41D1-9F21-B254AD20BC83}" destId="{C450C492-A8BF-4F7C-9369-2A0CB2F991EC}" srcOrd="12" destOrd="0" presId="urn:microsoft.com/office/officeart/2005/8/layout/cycle1"/>
    <dgm:cxn modelId="{2E062B78-63DF-4A9A-BE09-B1F7D6129DA5}" type="presParOf" srcId="{81DD6A53-7B6E-41D1-9F21-B254AD20BC83}" destId="{05F5D4DF-261F-4B42-8727-E672C6E8C961}" srcOrd="13" destOrd="0" presId="urn:microsoft.com/office/officeart/2005/8/layout/cycle1"/>
    <dgm:cxn modelId="{6EEC3932-C34C-45F1-BC60-B4C8E18C4496}" type="presParOf" srcId="{81DD6A53-7B6E-41D1-9F21-B254AD20BC83}" destId="{D51AF50C-8645-41AB-8498-40DB67DBA699}" srcOrd="14" destOrd="0" presId="urn:microsoft.com/office/officeart/2005/8/layout/cycle1"/>
    <dgm:cxn modelId="{8558A1E0-7C1A-4736-B967-CCA30E24D357}" type="presParOf" srcId="{81DD6A53-7B6E-41D1-9F21-B254AD20BC83}" destId="{D90189E3-0592-4174-BE8F-07678D4FB78B}" srcOrd="15" destOrd="0" presId="urn:microsoft.com/office/officeart/2005/8/layout/cycle1"/>
    <dgm:cxn modelId="{08F32B2F-FFCA-4735-A753-0AB89EA49AD3}" type="presParOf" srcId="{81DD6A53-7B6E-41D1-9F21-B254AD20BC83}" destId="{0607EF86-CA0E-49F1-BE67-4B936394F866}" srcOrd="16" destOrd="0" presId="urn:microsoft.com/office/officeart/2005/8/layout/cycle1"/>
    <dgm:cxn modelId="{82868616-7299-4760-9B6C-637050418BD2}" type="presParOf" srcId="{81DD6A53-7B6E-41D1-9F21-B254AD20BC83}" destId="{CB9C3F09-B6DE-4493-95CF-682D95AC1886}" srcOrd="17" destOrd="0" presId="urn:microsoft.com/office/officeart/2005/8/layout/cycle1"/>
    <dgm:cxn modelId="{8B3D26C3-1A40-4E6A-A9BE-C898BA587BED}" type="presParOf" srcId="{81DD6A53-7B6E-41D1-9F21-B254AD20BC83}" destId="{4370CFDF-18DA-49D8-9D81-89943551E7F4}" srcOrd="18" destOrd="0" presId="urn:microsoft.com/office/officeart/2005/8/layout/cycle1"/>
    <dgm:cxn modelId="{BF765BE9-F901-41DB-BD5F-771FF4A0A474}" type="presParOf" srcId="{81DD6A53-7B6E-41D1-9F21-B254AD20BC83}" destId="{3738B2D6-BE9F-4E28-99E8-695718D429AE}" srcOrd="19" destOrd="0" presId="urn:microsoft.com/office/officeart/2005/8/layout/cycle1"/>
    <dgm:cxn modelId="{E3E8AA59-CBE8-4605-9211-06B926D152E8}" type="presParOf" srcId="{81DD6A53-7B6E-41D1-9F21-B254AD20BC83}" destId="{08812CD9-775D-47C5-A0D0-2CCBAD24482E}" srcOrd="20" destOrd="0" presId="urn:microsoft.com/office/officeart/2005/8/layout/cycle1"/>
    <dgm:cxn modelId="{7E9E21F7-D87F-4A76-AADD-5B6A8C14EBB8}" type="presParOf" srcId="{81DD6A53-7B6E-41D1-9F21-B254AD20BC83}" destId="{E3D98F3B-8CA4-48B7-9731-AFD4C423D070}" srcOrd="21" destOrd="0" presId="urn:microsoft.com/office/officeart/2005/8/layout/cycle1"/>
    <dgm:cxn modelId="{AD41B296-42C2-4CC3-BCEF-026D17E82B4A}" type="presParOf" srcId="{81DD6A53-7B6E-41D1-9F21-B254AD20BC83}" destId="{23720B44-C2F8-4D96-9102-A4E612B42859}" srcOrd="22" destOrd="0" presId="urn:microsoft.com/office/officeart/2005/8/layout/cycle1"/>
    <dgm:cxn modelId="{43A9AAE9-91F4-4F64-95F2-3C7522996223}" type="presParOf" srcId="{81DD6A53-7B6E-41D1-9F21-B254AD20BC83}" destId="{AD3B1826-A38B-4507-9235-DBC229FCD09A}" srcOrd="23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8DD73A0-88A8-4208-BB81-CD2B0CA07963}" type="doc">
      <dgm:prSet loTypeId="urn:microsoft.com/office/officeart/2005/8/layout/cycle8" loCatId="cycle" qsTypeId="urn:microsoft.com/office/officeart/2005/8/quickstyle/simple1" qsCatId="simple" csTypeId="urn:microsoft.com/office/officeart/2005/8/colors/colorful5" csCatId="colorful" phldr="1"/>
      <dgm:spPr/>
    </dgm:pt>
    <dgm:pt modelId="{2C921BF6-D96B-4ED7-B7DC-93555D3B3AC4}">
      <dgm:prSet phldrT="[文本]"/>
      <dgm:spPr/>
      <dgm:t>
        <a:bodyPr/>
        <a:lstStyle/>
        <a:p>
          <a:r>
            <a:rPr lang="zh-CN" altLang="en-US" dirty="0" smtClean="0"/>
            <a:t>学会记账和编制预算</a:t>
          </a:r>
          <a:endParaRPr lang="zh-CN" altLang="en-US" dirty="0"/>
        </a:p>
      </dgm:t>
    </dgm:pt>
    <dgm:pt modelId="{DBCC7622-6342-4325-B23F-93EEFA05230A}" type="parTrans" cxnId="{ADFB8F62-87E8-484E-A8EE-8CFB14D1FA28}">
      <dgm:prSet/>
      <dgm:spPr/>
      <dgm:t>
        <a:bodyPr/>
        <a:lstStyle/>
        <a:p>
          <a:endParaRPr lang="zh-CN" altLang="en-US"/>
        </a:p>
      </dgm:t>
    </dgm:pt>
    <dgm:pt modelId="{42F9ABDD-2D3F-4833-9221-225B50661080}" type="sibTrans" cxnId="{ADFB8F62-87E8-484E-A8EE-8CFB14D1FA28}">
      <dgm:prSet/>
      <dgm:spPr/>
      <dgm:t>
        <a:bodyPr/>
        <a:lstStyle/>
        <a:p>
          <a:endParaRPr lang="zh-CN" altLang="en-US"/>
        </a:p>
      </dgm:t>
    </dgm:pt>
    <dgm:pt modelId="{71E589A2-41FA-4ED1-AD90-9A80D7645E71}">
      <dgm:prSet phldrT="[文本]"/>
      <dgm:spPr/>
      <dgm:t>
        <a:bodyPr/>
        <a:lstStyle/>
        <a:p>
          <a:r>
            <a:rPr lang="zh-CN" altLang="en-US" dirty="0" smtClean="0"/>
            <a:t>尽量多了解银行业务</a:t>
          </a:r>
          <a:endParaRPr lang="zh-CN" altLang="en-US" dirty="0"/>
        </a:p>
      </dgm:t>
    </dgm:pt>
    <dgm:pt modelId="{EAE42130-08F6-4822-964F-8C40BFB21172}" type="parTrans" cxnId="{B5FDB509-55E1-4330-8877-F6E5FE51A6FF}">
      <dgm:prSet/>
      <dgm:spPr/>
      <dgm:t>
        <a:bodyPr/>
        <a:lstStyle/>
        <a:p>
          <a:endParaRPr lang="zh-CN" altLang="en-US"/>
        </a:p>
      </dgm:t>
    </dgm:pt>
    <dgm:pt modelId="{CA303F3A-1B9D-4535-8FDA-B202A083B5EA}" type="sibTrans" cxnId="{B5FDB509-55E1-4330-8877-F6E5FE51A6FF}">
      <dgm:prSet/>
      <dgm:spPr/>
      <dgm:t>
        <a:bodyPr/>
        <a:lstStyle/>
        <a:p>
          <a:endParaRPr lang="zh-CN" altLang="en-US"/>
        </a:p>
      </dgm:t>
    </dgm:pt>
    <dgm:pt modelId="{DF8772EC-337E-4EB0-995B-97D22D71BCE4}">
      <dgm:prSet phldrT="[文本]"/>
      <dgm:spPr/>
      <dgm:t>
        <a:bodyPr/>
        <a:lstStyle/>
        <a:p>
          <a:r>
            <a:rPr lang="zh-CN" altLang="en-US" dirty="0" smtClean="0"/>
            <a:t>善用信用卡</a:t>
          </a:r>
          <a:endParaRPr lang="zh-CN" altLang="en-US" dirty="0"/>
        </a:p>
      </dgm:t>
    </dgm:pt>
    <dgm:pt modelId="{87987CD2-606F-41C5-B5AF-70A7EF06433D}" type="parTrans" cxnId="{68B47E43-EF13-4943-9FB1-BB14EA28E746}">
      <dgm:prSet/>
      <dgm:spPr/>
      <dgm:t>
        <a:bodyPr/>
        <a:lstStyle/>
        <a:p>
          <a:endParaRPr lang="zh-CN" altLang="en-US"/>
        </a:p>
      </dgm:t>
    </dgm:pt>
    <dgm:pt modelId="{C87DB9E6-AA5B-4861-B5FC-8220AB06AF08}" type="sibTrans" cxnId="{68B47E43-EF13-4943-9FB1-BB14EA28E746}">
      <dgm:prSet/>
      <dgm:spPr/>
      <dgm:t>
        <a:bodyPr/>
        <a:lstStyle/>
        <a:p>
          <a:endParaRPr lang="zh-CN" altLang="en-US"/>
        </a:p>
      </dgm:t>
    </dgm:pt>
    <dgm:pt modelId="{FFF9C0F9-8588-4E41-BB99-A263F0232B7D}">
      <dgm:prSet phldrT="[文本]"/>
      <dgm:spPr/>
      <dgm:t>
        <a:bodyPr/>
        <a:lstStyle/>
        <a:p>
          <a:r>
            <a:rPr lang="zh-CN" altLang="en-US" dirty="0" smtClean="0"/>
            <a:t>要有一定的保障意识</a:t>
          </a:r>
          <a:endParaRPr lang="zh-CN" altLang="en-US" dirty="0"/>
        </a:p>
      </dgm:t>
    </dgm:pt>
    <dgm:pt modelId="{8F9DE92B-5CFA-48BE-9799-7E9E732F4997}" type="parTrans" cxnId="{ED2FA648-7DBF-4C92-A53D-1D58DEEA325D}">
      <dgm:prSet/>
      <dgm:spPr/>
      <dgm:t>
        <a:bodyPr/>
        <a:lstStyle/>
        <a:p>
          <a:endParaRPr lang="zh-CN" altLang="en-US"/>
        </a:p>
      </dgm:t>
    </dgm:pt>
    <dgm:pt modelId="{1615741D-D24A-452E-B45C-8923C17C46FA}" type="sibTrans" cxnId="{ED2FA648-7DBF-4C92-A53D-1D58DEEA325D}">
      <dgm:prSet/>
      <dgm:spPr/>
      <dgm:t>
        <a:bodyPr/>
        <a:lstStyle/>
        <a:p>
          <a:endParaRPr lang="zh-CN" altLang="en-US"/>
        </a:p>
      </dgm:t>
    </dgm:pt>
    <dgm:pt modelId="{D0C657E7-7833-42F6-8323-40547A64BF53}" type="pres">
      <dgm:prSet presAssocID="{A8DD73A0-88A8-4208-BB81-CD2B0CA07963}" presName="compositeShape" presStyleCnt="0">
        <dgm:presLayoutVars>
          <dgm:chMax val="7"/>
          <dgm:dir/>
          <dgm:resizeHandles val="exact"/>
        </dgm:presLayoutVars>
      </dgm:prSet>
      <dgm:spPr/>
    </dgm:pt>
    <dgm:pt modelId="{06440DF4-A73E-4706-AB46-574BD723EFCF}" type="pres">
      <dgm:prSet presAssocID="{A8DD73A0-88A8-4208-BB81-CD2B0CA07963}" presName="wedge1" presStyleLbl="node1" presStyleIdx="0" presStyleCnt="4"/>
      <dgm:spPr/>
      <dgm:t>
        <a:bodyPr/>
        <a:lstStyle/>
        <a:p>
          <a:endParaRPr lang="zh-CN" altLang="en-US"/>
        </a:p>
      </dgm:t>
    </dgm:pt>
    <dgm:pt modelId="{6E6F09FE-09C3-4226-905F-16F1981BA0D7}" type="pres">
      <dgm:prSet presAssocID="{A8DD73A0-88A8-4208-BB81-CD2B0CA07963}" presName="dummy1a" presStyleCnt="0"/>
      <dgm:spPr/>
    </dgm:pt>
    <dgm:pt modelId="{EC166DD5-1DE4-48DD-AB52-5ADF13C976EA}" type="pres">
      <dgm:prSet presAssocID="{A8DD73A0-88A8-4208-BB81-CD2B0CA07963}" presName="dummy1b" presStyleCnt="0"/>
      <dgm:spPr/>
    </dgm:pt>
    <dgm:pt modelId="{42F5CF8B-8A62-433F-9FA9-535CF6C6F69D}" type="pres">
      <dgm:prSet presAssocID="{A8DD73A0-88A8-4208-BB81-CD2B0CA07963}" presName="wedge1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474F4C-ABFC-48A7-9095-04775A955761}" type="pres">
      <dgm:prSet presAssocID="{A8DD73A0-88A8-4208-BB81-CD2B0CA07963}" presName="wedge2" presStyleLbl="node1" presStyleIdx="1" presStyleCnt="4"/>
      <dgm:spPr/>
      <dgm:t>
        <a:bodyPr/>
        <a:lstStyle/>
        <a:p>
          <a:endParaRPr lang="zh-CN" altLang="en-US"/>
        </a:p>
      </dgm:t>
    </dgm:pt>
    <dgm:pt modelId="{D5347992-0B8E-4A16-AA18-B8D47313FCD8}" type="pres">
      <dgm:prSet presAssocID="{A8DD73A0-88A8-4208-BB81-CD2B0CA07963}" presName="dummy2a" presStyleCnt="0"/>
      <dgm:spPr/>
    </dgm:pt>
    <dgm:pt modelId="{BECFCD8C-FFEE-402A-8D43-4A245CF18E86}" type="pres">
      <dgm:prSet presAssocID="{A8DD73A0-88A8-4208-BB81-CD2B0CA07963}" presName="dummy2b" presStyleCnt="0"/>
      <dgm:spPr/>
    </dgm:pt>
    <dgm:pt modelId="{4AF30E38-CD4A-4599-A076-435B1BB90B20}" type="pres">
      <dgm:prSet presAssocID="{A8DD73A0-88A8-4208-BB81-CD2B0CA07963}" presName="wedge2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28303F-45BF-4C1D-8D9D-06C564D40432}" type="pres">
      <dgm:prSet presAssocID="{A8DD73A0-88A8-4208-BB81-CD2B0CA07963}" presName="wedge3" presStyleLbl="node1" presStyleIdx="2" presStyleCnt="4"/>
      <dgm:spPr/>
      <dgm:t>
        <a:bodyPr/>
        <a:lstStyle/>
        <a:p>
          <a:endParaRPr lang="zh-CN" altLang="en-US"/>
        </a:p>
      </dgm:t>
    </dgm:pt>
    <dgm:pt modelId="{392B9EDB-2227-45ED-8301-0FD26B15D566}" type="pres">
      <dgm:prSet presAssocID="{A8DD73A0-88A8-4208-BB81-CD2B0CA07963}" presName="dummy3a" presStyleCnt="0"/>
      <dgm:spPr/>
    </dgm:pt>
    <dgm:pt modelId="{F354FD3D-4927-4747-B38F-3AE5A7744903}" type="pres">
      <dgm:prSet presAssocID="{A8DD73A0-88A8-4208-BB81-CD2B0CA07963}" presName="dummy3b" presStyleCnt="0"/>
      <dgm:spPr/>
    </dgm:pt>
    <dgm:pt modelId="{EED7B6FE-4EED-4670-923F-44BC01DB183F}" type="pres">
      <dgm:prSet presAssocID="{A8DD73A0-88A8-4208-BB81-CD2B0CA07963}" presName="wedge3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4F56FC-22EF-4959-9F47-FA8EA671C1B7}" type="pres">
      <dgm:prSet presAssocID="{A8DD73A0-88A8-4208-BB81-CD2B0CA07963}" presName="wedge4" presStyleLbl="node1" presStyleIdx="3" presStyleCnt="4"/>
      <dgm:spPr/>
      <dgm:t>
        <a:bodyPr/>
        <a:lstStyle/>
        <a:p>
          <a:endParaRPr lang="zh-CN" altLang="en-US"/>
        </a:p>
      </dgm:t>
    </dgm:pt>
    <dgm:pt modelId="{2B6389F4-742C-4DDA-B7BF-DED7621803D6}" type="pres">
      <dgm:prSet presAssocID="{A8DD73A0-88A8-4208-BB81-CD2B0CA07963}" presName="dummy4a" presStyleCnt="0"/>
      <dgm:spPr/>
    </dgm:pt>
    <dgm:pt modelId="{3B130A41-CAAB-4CFD-B2B2-77DC0201CB6A}" type="pres">
      <dgm:prSet presAssocID="{A8DD73A0-88A8-4208-BB81-CD2B0CA07963}" presName="dummy4b" presStyleCnt="0"/>
      <dgm:spPr/>
    </dgm:pt>
    <dgm:pt modelId="{A7EA1AF1-9C6A-4AA3-B572-AA5945476358}" type="pres">
      <dgm:prSet presAssocID="{A8DD73A0-88A8-4208-BB81-CD2B0CA07963}" presName="wedge4Tx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9D14AD-1A85-4817-A1B1-ADFAD7682248}" type="pres">
      <dgm:prSet presAssocID="{42F9ABDD-2D3F-4833-9221-225B50661080}" presName="arrowWedge1" presStyleLbl="fgSibTrans2D1" presStyleIdx="0" presStyleCnt="4"/>
      <dgm:spPr/>
    </dgm:pt>
    <dgm:pt modelId="{9D326B24-3854-447E-9B0D-B5094976BCB5}" type="pres">
      <dgm:prSet presAssocID="{CA303F3A-1B9D-4535-8FDA-B202A083B5EA}" presName="arrowWedge2" presStyleLbl="fgSibTrans2D1" presStyleIdx="1" presStyleCnt="4"/>
      <dgm:spPr/>
    </dgm:pt>
    <dgm:pt modelId="{EA94B2BC-59E7-4E2B-A8CB-3E765C415DAD}" type="pres">
      <dgm:prSet presAssocID="{C87DB9E6-AA5B-4861-B5FC-8220AB06AF08}" presName="arrowWedge3" presStyleLbl="fgSibTrans2D1" presStyleIdx="2" presStyleCnt="4"/>
      <dgm:spPr/>
    </dgm:pt>
    <dgm:pt modelId="{6685E99E-4FCA-4B89-ABA0-FF28FC632873}" type="pres">
      <dgm:prSet presAssocID="{1615741D-D24A-452E-B45C-8923C17C46FA}" presName="arrowWedge4" presStyleLbl="fgSibTrans2D1" presStyleIdx="3" presStyleCnt="4"/>
      <dgm:spPr/>
    </dgm:pt>
  </dgm:ptLst>
  <dgm:cxnLst>
    <dgm:cxn modelId="{68B47E43-EF13-4943-9FB1-BB14EA28E746}" srcId="{A8DD73A0-88A8-4208-BB81-CD2B0CA07963}" destId="{DF8772EC-337E-4EB0-995B-97D22D71BCE4}" srcOrd="2" destOrd="0" parTransId="{87987CD2-606F-41C5-B5AF-70A7EF06433D}" sibTransId="{C87DB9E6-AA5B-4861-B5FC-8220AB06AF08}"/>
    <dgm:cxn modelId="{0A206675-8596-4CCB-908E-4F72A0BF1793}" type="presOf" srcId="{A8DD73A0-88A8-4208-BB81-CD2B0CA07963}" destId="{D0C657E7-7833-42F6-8323-40547A64BF53}" srcOrd="0" destOrd="0" presId="urn:microsoft.com/office/officeart/2005/8/layout/cycle8"/>
    <dgm:cxn modelId="{12E4D811-22CA-4E13-A870-524D400625CB}" type="presOf" srcId="{FFF9C0F9-8588-4E41-BB99-A263F0232B7D}" destId="{954F56FC-22EF-4959-9F47-FA8EA671C1B7}" srcOrd="0" destOrd="0" presId="urn:microsoft.com/office/officeart/2005/8/layout/cycle8"/>
    <dgm:cxn modelId="{ED2FA648-7DBF-4C92-A53D-1D58DEEA325D}" srcId="{A8DD73A0-88A8-4208-BB81-CD2B0CA07963}" destId="{FFF9C0F9-8588-4E41-BB99-A263F0232B7D}" srcOrd="3" destOrd="0" parTransId="{8F9DE92B-5CFA-48BE-9799-7E9E732F4997}" sibTransId="{1615741D-D24A-452E-B45C-8923C17C46FA}"/>
    <dgm:cxn modelId="{77A68B9A-DAEE-40F1-AB00-BC254EDAAD78}" type="presOf" srcId="{71E589A2-41FA-4ED1-AD90-9A80D7645E71}" destId="{4AF30E38-CD4A-4599-A076-435B1BB90B20}" srcOrd="1" destOrd="0" presId="urn:microsoft.com/office/officeart/2005/8/layout/cycle8"/>
    <dgm:cxn modelId="{0EAE860A-3FFC-421A-81FC-335B042B376E}" type="presOf" srcId="{71E589A2-41FA-4ED1-AD90-9A80D7645E71}" destId="{62474F4C-ABFC-48A7-9095-04775A955761}" srcOrd="0" destOrd="0" presId="urn:microsoft.com/office/officeart/2005/8/layout/cycle8"/>
    <dgm:cxn modelId="{6B721FE6-3ED1-4C22-9381-C13CA6003466}" type="presOf" srcId="{DF8772EC-337E-4EB0-995B-97D22D71BCE4}" destId="{4028303F-45BF-4C1D-8D9D-06C564D40432}" srcOrd="0" destOrd="0" presId="urn:microsoft.com/office/officeart/2005/8/layout/cycle8"/>
    <dgm:cxn modelId="{1CA0FEA2-8030-491A-A618-7B8519987ABA}" type="presOf" srcId="{FFF9C0F9-8588-4E41-BB99-A263F0232B7D}" destId="{A7EA1AF1-9C6A-4AA3-B572-AA5945476358}" srcOrd="1" destOrd="0" presId="urn:microsoft.com/office/officeart/2005/8/layout/cycle8"/>
    <dgm:cxn modelId="{8D4C3562-7923-470A-A730-53982D55F4AC}" type="presOf" srcId="{2C921BF6-D96B-4ED7-B7DC-93555D3B3AC4}" destId="{42F5CF8B-8A62-433F-9FA9-535CF6C6F69D}" srcOrd="1" destOrd="0" presId="urn:microsoft.com/office/officeart/2005/8/layout/cycle8"/>
    <dgm:cxn modelId="{B5FDB509-55E1-4330-8877-F6E5FE51A6FF}" srcId="{A8DD73A0-88A8-4208-BB81-CD2B0CA07963}" destId="{71E589A2-41FA-4ED1-AD90-9A80D7645E71}" srcOrd="1" destOrd="0" parTransId="{EAE42130-08F6-4822-964F-8C40BFB21172}" sibTransId="{CA303F3A-1B9D-4535-8FDA-B202A083B5EA}"/>
    <dgm:cxn modelId="{6DE13747-1E60-4807-85FB-5962E921190B}" type="presOf" srcId="{2C921BF6-D96B-4ED7-B7DC-93555D3B3AC4}" destId="{06440DF4-A73E-4706-AB46-574BD723EFCF}" srcOrd="0" destOrd="0" presId="urn:microsoft.com/office/officeart/2005/8/layout/cycle8"/>
    <dgm:cxn modelId="{B7C30324-A4C0-4535-8DC7-5A2F2215E838}" type="presOf" srcId="{DF8772EC-337E-4EB0-995B-97D22D71BCE4}" destId="{EED7B6FE-4EED-4670-923F-44BC01DB183F}" srcOrd="1" destOrd="0" presId="urn:microsoft.com/office/officeart/2005/8/layout/cycle8"/>
    <dgm:cxn modelId="{ADFB8F62-87E8-484E-A8EE-8CFB14D1FA28}" srcId="{A8DD73A0-88A8-4208-BB81-CD2B0CA07963}" destId="{2C921BF6-D96B-4ED7-B7DC-93555D3B3AC4}" srcOrd="0" destOrd="0" parTransId="{DBCC7622-6342-4325-B23F-93EEFA05230A}" sibTransId="{42F9ABDD-2D3F-4833-9221-225B50661080}"/>
    <dgm:cxn modelId="{DD69487D-369A-4493-BF92-C19FB8E3F364}" type="presParOf" srcId="{D0C657E7-7833-42F6-8323-40547A64BF53}" destId="{06440DF4-A73E-4706-AB46-574BD723EFCF}" srcOrd="0" destOrd="0" presId="urn:microsoft.com/office/officeart/2005/8/layout/cycle8"/>
    <dgm:cxn modelId="{5F5EB470-9688-4073-8094-80EBC3961010}" type="presParOf" srcId="{D0C657E7-7833-42F6-8323-40547A64BF53}" destId="{6E6F09FE-09C3-4226-905F-16F1981BA0D7}" srcOrd="1" destOrd="0" presId="urn:microsoft.com/office/officeart/2005/8/layout/cycle8"/>
    <dgm:cxn modelId="{262E85BE-3E5B-4C25-BA27-938DCDA5529D}" type="presParOf" srcId="{D0C657E7-7833-42F6-8323-40547A64BF53}" destId="{EC166DD5-1DE4-48DD-AB52-5ADF13C976EA}" srcOrd="2" destOrd="0" presId="urn:microsoft.com/office/officeart/2005/8/layout/cycle8"/>
    <dgm:cxn modelId="{7062F250-9659-4BC6-A861-39D422CF5C46}" type="presParOf" srcId="{D0C657E7-7833-42F6-8323-40547A64BF53}" destId="{42F5CF8B-8A62-433F-9FA9-535CF6C6F69D}" srcOrd="3" destOrd="0" presId="urn:microsoft.com/office/officeart/2005/8/layout/cycle8"/>
    <dgm:cxn modelId="{6CEFC391-F003-4AEF-8D3C-F20378652544}" type="presParOf" srcId="{D0C657E7-7833-42F6-8323-40547A64BF53}" destId="{62474F4C-ABFC-48A7-9095-04775A955761}" srcOrd="4" destOrd="0" presId="urn:microsoft.com/office/officeart/2005/8/layout/cycle8"/>
    <dgm:cxn modelId="{9C6E26C9-A7DF-4A7C-942A-97A0B264D108}" type="presParOf" srcId="{D0C657E7-7833-42F6-8323-40547A64BF53}" destId="{D5347992-0B8E-4A16-AA18-B8D47313FCD8}" srcOrd="5" destOrd="0" presId="urn:microsoft.com/office/officeart/2005/8/layout/cycle8"/>
    <dgm:cxn modelId="{E16E417C-59D6-463B-B969-7FD98E128E21}" type="presParOf" srcId="{D0C657E7-7833-42F6-8323-40547A64BF53}" destId="{BECFCD8C-FFEE-402A-8D43-4A245CF18E86}" srcOrd="6" destOrd="0" presId="urn:microsoft.com/office/officeart/2005/8/layout/cycle8"/>
    <dgm:cxn modelId="{2F18B6FE-EC98-41E0-BF03-B616E6D31513}" type="presParOf" srcId="{D0C657E7-7833-42F6-8323-40547A64BF53}" destId="{4AF30E38-CD4A-4599-A076-435B1BB90B20}" srcOrd="7" destOrd="0" presId="urn:microsoft.com/office/officeart/2005/8/layout/cycle8"/>
    <dgm:cxn modelId="{C324B509-7DE4-47C2-B7DE-862B9E8C3960}" type="presParOf" srcId="{D0C657E7-7833-42F6-8323-40547A64BF53}" destId="{4028303F-45BF-4C1D-8D9D-06C564D40432}" srcOrd="8" destOrd="0" presId="urn:microsoft.com/office/officeart/2005/8/layout/cycle8"/>
    <dgm:cxn modelId="{903AFE97-2736-4D7E-96DA-71AD44437B3B}" type="presParOf" srcId="{D0C657E7-7833-42F6-8323-40547A64BF53}" destId="{392B9EDB-2227-45ED-8301-0FD26B15D566}" srcOrd="9" destOrd="0" presId="urn:microsoft.com/office/officeart/2005/8/layout/cycle8"/>
    <dgm:cxn modelId="{320F9CAA-44B2-4E38-8F3E-2FC607FA65E6}" type="presParOf" srcId="{D0C657E7-7833-42F6-8323-40547A64BF53}" destId="{F354FD3D-4927-4747-B38F-3AE5A7744903}" srcOrd="10" destOrd="0" presId="urn:microsoft.com/office/officeart/2005/8/layout/cycle8"/>
    <dgm:cxn modelId="{9CC8B80C-8D0D-42AF-BD0E-26E93F863148}" type="presParOf" srcId="{D0C657E7-7833-42F6-8323-40547A64BF53}" destId="{EED7B6FE-4EED-4670-923F-44BC01DB183F}" srcOrd="11" destOrd="0" presId="urn:microsoft.com/office/officeart/2005/8/layout/cycle8"/>
    <dgm:cxn modelId="{820D076C-FE21-43C0-B27C-7943EFD3F9AF}" type="presParOf" srcId="{D0C657E7-7833-42F6-8323-40547A64BF53}" destId="{954F56FC-22EF-4959-9F47-FA8EA671C1B7}" srcOrd="12" destOrd="0" presId="urn:microsoft.com/office/officeart/2005/8/layout/cycle8"/>
    <dgm:cxn modelId="{CBE7B447-60C4-4D10-A572-2DB60BE0EADD}" type="presParOf" srcId="{D0C657E7-7833-42F6-8323-40547A64BF53}" destId="{2B6389F4-742C-4DDA-B7BF-DED7621803D6}" srcOrd="13" destOrd="0" presId="urn:microsoft.com/office/officeart/2005/8/layout/cycle8"/>
    <dgm:cxn modelId="{8322AFF9-6ECB-4356-999A-923B87E487B1}" type="presParOf" srcId="{D0C657E7-7833-42F6-8323-40547A64BF53}" destId="{3B130A41-CAAB-4CFD-B2B2-77DC0201CB6A}" srcOrd="14" destOrd="0" presId="urn:microsoft.com/office/officeart/2005/8/layout/cycle8"/>
    <dgm:cxn modelId="{DCE0F805-714C-401C-BF82-9BB16635F9BB}" type="presParOf" srcId="{D0C657E7-7833-42F6-8323-40547A64BF53}" destId="{A7EA1AF1-9C6A-4AA3-B572-AA5945476358}" srcOrd="15" destOrd="0" presId="urn:microsoft.com/office/officeart/2005/8/layout/cycle8"/>
    <dgm:cxn modelId="{E31104FB-D542-415F-8D39-56C9C8989684}" type="presParOf" srcId="{D0C657E7-7833-42F6-8323-40547A64BF53}" destId="{0E9D14AD-1A85-4817-A1B1-ADFAD7682248}" srcOrd="16" destOrd="0" presId="urn:microsoft.com/office/officeart/2005/8/layout/cycle8"/>
    <dgm:cxn modelId="{A58F3FA8-ACE8-45AD-80A1-C1E8EE2F7D41}" type="presParOf" srcId="{D0C657E7-7833-42F6-8323-40547A64BF53}" destId="{9D326B24-3854-447E-9B0D-B5094976BCB5}" srcOrd="17" destOrd="0" presId="urn:microsoft.com/office/officeart/2005/8/layout/cycle8"/>
    <dgm:cxn modelId="{2C9EBC23-0CF4-40FE-B71A-D13A9DA1FC07}" type="presParOf" srcId="{D0C657E7-7833-42F6-8323-40547A64BF53}" destId="{EA94B2BC-59E7-4E2B-A8CB-3E765C415DAD}" srcOrd="18" destOrd="0" presId="urn:microsoft.com/office/officeart/2005/8/layout/cycle8"/>
    <dgm:cxn modelId="{AD87992A-02ED-4835-B089-B5EB751F3534}" type="presParOf" srcId="{D0C657E7-7833-42F6-8323-40547A64BF53}" destId="{6685E99E-4FCA-4B89-ABA0-FF28FC632873}" srcOrd="1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9AC8D9D4-EFA1-4AFC-994F-365E8FD489A7}" type="doc">
      <dgm:prSet loTypeId="urn:microsoft.com/office/officeart/2005/8/layout/cycle2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D916B0F-D7B6-4A84-B16B-364018F2FEF7}">
      <dgm:prSet phldrT="[文本]"/>
      <dgm:spPr/>
      <dgm:t>
        <a:bodyPr/>
        <a:lstStyle/>
        <a:p>
          <a:r>
            <a:rPr lang="zh-CN" altLang="en-US" dirty="0" smtClean="0"/>
            <a:t>低价诱惑</a:t>
          </a:r>
          <a:endParaRPr lang="zh-CN" altLang="en-US" dirty="0"/>
        </a:p>
      </dgm:t>
    </dgm:pt>
    <dgm:pt modelId="{8E20FCA6-E728-4124-8E83-C050FA83972F}" type="parTrans" cxnId="{5F7D319F-1C0E-4A20-A265-97908FE25C3D}">
      <dgm:prSet/>
      <dgm:spPr/>
      <dgm:t>
        <a:bodyPr/>
        <a:lstStyle/>
        <a:p>
          <a:endParaRPr lang="zh-CN" altLang="en-US"/>
        </a:p>
      </dgm:t>
    </dgm:pt>
    <dgm:pt modelId="{EA9A2512-75CF-4D88-B5D3-E677D2DDFED1}" type="sibTrans" cxnId="{5F7D319F-1C0E-4A20-A265-97908FE25C3D}">
      <dgm:prSet/>
      <dgm:spPr/>
      <dgm:t>
        <a:bodyPr/>
        <a:lstStyle/>
        <a:p>
          <a:endParaRPr lang="zh-CN" altLang="en-US"/>
        </a:p>
      </dgm:t>
    </dgm:pt>
    <dgm:pt modelId="{010FF92D-EAC5-4DF1-B112-953CD73BC2B6}">
      <dgm:prSet phldrT="[文本]"/>
      <dgm:spPr/>
      <dgm:t>
        <a:bodyPr/>
        <a:lstStyle/>
        <a:p>
          <a:r>
            <a:rPr lang="zh-CN" altLang="en-US" dirty="0" smtClean="0"/>
            <a:t>高额奖品</a:t>
          </a:r>
          <a:endParaRPr lang="zh-CN" altLang="en-US" dirty="0"/>
        </a:p>
      </dgm:t>
    </dgm:pt>
    <dgm:pt modelId="{7FB044B5-9DBC-49F5-A41D-09D4FD345026}" type="parTrans" cxnId="{8BF9633A-2AEC-475F-A86A-EA09BA2C7145}">
      <dgm:prSet/>
      <dgm:spPr/>
      <dgm:t>
        <a:bodyPr/>
        <a:lstStyle/>
        <a:p>
          <a:endParaRPr lang="zh-CN" altLang="en-US"/>
        </a:p>
      </dgm:t>
    </dgm:pt>
    <dgm:pt modelId="{5EFC4E7A-F52F-4146-AF1C-41A73F5EF005}" type="sibTrans" cxnId="{8BF9633A-2AEC-475F-A86A-EA09BA2C7145}">
      <dgm:prSet/>
      <dgm:spPr/>
      <dgm:t>
        <a:bodyPr/>
        <a:lstStyle/>
        <a:p>
          <a:endParaRPr lang="zh-CN" altLang="en-US"/>
        </a:p>
      </dgm:t>
    </dgm:pt>
    <dgm:pt modelId="{07891347-19A0-409B-A405-00C30F533AD2}">
      <dgm:prSet phldrT="[文本]"/>
      <dgm:spPr/>
      <dgm:t>
        <a:bodyPr/>
        <a:lstStyle/>
        <a:p>
          <a:r>
            <a:rPr lang="zh-CN" altLang="en-US" dirty="0" smtClean="0"/>
            <a:t>虚假广告</a:t>
          </a:r>
          <a:endParaRPr lang="zh-CN" altLang="en-US" dirty="0"/>
        </a:p>
      </dgm:t>
    </dgm:pt>
    <dgm:pt modelId="{A85A9330-33A8-4234-97F0-2BDD42980230}" type="parTrans" cxnId="{94E4A0E0-4404-423B-A893-BB30355B0A71}">
      <dgm:prSet/>
      <dgm:spPr/>
      <dgm:t>
        <a:bodyPr/>
        <a:lstStyle/>
        <a:p>
          <a:endParaRPr lang="zh-CN" altLang="en-US"/>
        </a:p>
      </dgm:t>
    </dgm:pt>
    <dgm:pt modelId="{24216B0A-180F-487D-A15B-A59AB8EBADB2}" type="sibTrans" cxnId="{94E4A0E0-4404-423B-A893-BB30355B0A71}">
      <dgm:prSet/>
      <dgm:spPr/>
      <dgm:t>
        <a:bodyPr/>
        <a:lstStyle/>
        <a:p>
          <a:endParaRPr lang="zh-CN" altLang="en-US"/>
        </a:p>
      </dgm:t>
    </dgm:pt>
    <dgm:pt modelId="{8F70DEAB-7C89-48AC-90DE-55FAA93076CF}">
      <dgm:prSet phldrT="[文本]"/>
      <dgm:spPr/>
      <dgm:t>
        <a:bodyPr/>
        <a:lstStyle/>
        <a:p>
          <a:r>
            <a:rPr lang="zh-CN" altLang="en-US" dirty="0" smtClean="0"/>
            <a:t>设置格式条款</a:t>
          </a:r>
          <a:endParaRPr lang="zh-CN" altLang="en-US" dirty="0"/>
        </a:p>
      </dgm:t>
    </dgm:pt>
    <dgm:pt modelId="{138AD244-2E06-4CC7-89AC-5D4D94A30525}" type="parTrans" cxnId="{EDF7B942-7425-430E-991C-EB1FCCEA90FE}">
      <dgm:prSet/>
      <dgm:spPr/>
      <dgm:t>
        <a:bodyPr/>
        <a:lstStyle/>
        <a:p>
          <a:endParaRPr lang="zh-CN" altLang="en-US"/>
        </a:p>
      </dgm:t>
    </dgm:pt>
    <dgm:pt modelId="{0ABA822A-A687-40EC-93D9-D531DA2E4C5B}" type="sibTrans" cxnId="{EDF7B942-7425-430E-991C-EB1FCCEA90FE}">
      <dgm:prSet/>
      <dgm:spPr/>
      <dgm:t>
        <a:bodyPr/>
        <a:lstStyle/>
        <a:p>
          <a:endParaRPr lang="zh-CN" altLang="en-US"/>
        </a:p>
      </dgm:t>
    </dgm:pt>
    <dgm:pt modelId="{8CD05767-4C62-49B2-860A-A1CF22883351}">
      <dgm:prSet phldrT="[文本]"/>
      <dgm:spPr/>
      <dgm:t>
        <a:bodyPr/>
        <a:lstStyle/>
        <a:p>
          <a:r>
            <a:rPr lang="zh-CN" altLang="en-US" dirty="0" smtClean="0"/>
            <a:t>山寨网站骗钱财</a:t>
          </a:r>
          <a:endParaRPr lang="zh-CN" altLang="en-US" dirty="0"/>
        </a:p>
      </dgm:t>
    </dgm:pt>
    <dgm:pt modelId="{2A7FC357-3368-43B2-9E32-8AC54788D391}" type="parTrans" cxnId="{F8A59C76-BA59-4614-84E8-7BC3F9E4891E}">
      <dgm:prSet/>
      <dgm:spPr/>
      <dgm:t>
        <a:bodyPr/>
        <a:lstStyle/>
        <a:p>
          <a:endParaRPr lang="zh-CN" altLang="en-US"/>
        </a:p>
      </dgm:t>
    </dgm:pt>
    <dgm:pt modelId="{6A319A6C-7AE4-409F-8BDB-228F863CC060}" type="sibTrans" cxnId="{F8A59C76-BA59-4614-84E8-7BC3F9E4891E}">
      <dgm:prSet/>
      <dgm:spPr/>
      <dgm:t>
        <a:bodyPr/>
        <a:lstStyle/>
        <a:p>
          <a:endParaRPr lang="zh-CN" altLang="en-US"/>
        </a:p>
      </dgm:t>
    </dgm:pt>
    <dgm:pt modelId="{17FB6EC2-DC43-4195-85D5-23AD53C2173D}">
      <dgm:prSet phldrT="[文本]"/>
      <dgm:spPr/>
      <dgm:t>
        <a:bodyPr/>
        <a:lstStyle/>
        <a:p>
          <a:r>
            <a:rPr lang="zh-CN" altLang="en-US" dirty="0" smtClean="0"/>
            <a:t>骗个人信息</a:t>
          </a:r>
          <a:endParaRPr lang="zh-CN" altLang="en-US" dirty="0"/>
        </a:p>
      </dgm:t>
    </dgm:pt>
    <dgm:pt modelId="{4F6FCBAD-E89C-40B8-95A0-EFC24BD7FA95}" type="parTrans" cxnId="{435C6A30-CE55-4ACF-B2C0-D1294B7F4277}">
      <dgm:prSet/>
      <dgm:spPr/>
      <dgm:t>
        <a:bodyPr/>
        <a:lstStyle/>
        <a:p>
          <a:endParaRPr lang="zh-CN" altLang="en-US"/>
        </a:p>
      </dgm:t>
    </dgm:pt>
    <dgm:pt modelId="{51B3C1CB-3A39-4EA1-A1FB-685F4D7CFAFA}" type="sibTrans" cxnId="{435C6A30-CE55-4ACF-B2C0-D1294B7F4277}">
      <dgm:prSet/>
      <dgm:spPr/>
      <dgm:t>
        <a:bodyPr/>
        <a:lstStyle/>
        <a:p>
          <a:endParaRPr lang="zh-CN" altLang="en-US"/>
        </a:p>
      </dgm:t>
    </dgm:pt>
    <dgm:pt modelId="{FCD6D2EB-CA31-4EB5-B1AA-2F9CAD4C7C96}">
      <dgm:prSet phldrT="[文本]"/>
      <dgm:spPr/>
      <dgm:t>
        <a:bodyPr/>
        <a:lstStyle/>
        <a:p>
          <a:r>
            <a:rPr lang="zh-CN" altLang="en-US" dirty="0" smtClean="0"/>
            <a:t>网络“钓鱼”盗信息</a:t>
          </a:r>
          <a:endParaRPr lang="zh-CN" altLang="en-US" dirty="0"/>
        </a:p>
      </dgm:t>
    </dgm:pt>
    <dgm:pt modelId="{A14329A3-06A2-43E2-BF18-BA5C09AA2E08}" type="parTrans" cxnId="{250EA207-3369-4895-88F8-AA22360D91D1}">
      <dgm:prSet/>
      <dgm:spPr/>
      <dgm:t>
        <a:bodyPr/>
        <a:lstStyle/>
        <a:p>
          <a:endParaRPr lang="zh-CN" altLang="en-US"/>
        </a:p>
      </dgm:t>
    </dgm:pt>
    <dgm:pt modelId="{91FD1FA2-02BF-4507-AB32-62CA56C2B8B4}" type="sibTrans" cxnId="{250EA207-3369-4895-88F8-AA22360D91D1}">
      <dgm:prSet/>
      <dgm:spPr/>
      <dgm:t>
        <a:bodyPr/>
        <a:lstStyle/>
        <a:p>
          <a:endParaRPr lang="zh-CN" altLang="en-US"/>
        </a:p>
      </dgm:t>
    </dgm:pt>
    <dgm:pt modelId="{CD30034D-6E51-4A10-BFCA-D0A704B4AE55}" type="pres">
      <dgm:prSet presAssocID="{9AC8D9D4-EFA1-4AFC-994F-365E8FD489A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FDC8ED3-87F8-4738-967A-DD61C397E7E0}" type="pres">
      <dgm:prSet presAssocID="{ED916B0F-D7B6-4A84-B16B-364018F2FEF7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4C4028-CCE3-4E99-A858-14139AB4CF8B}" type="pres">
      <dgm:prSet presAssocID="{EA9A2512-75CF-4D88-B5D3-E677D2DDFED1}" presName="sibTrans" presStyleLbl="sibTrans2D1" presStyleIdx="0" presStyleCnt="7"/>
      <dgm:spPr/>
      <dgm:t>
        <a:bodyPr/>
        <a:lstStyle/>
        <a:p>
          <a:endParaRPr lang="zh-CN" altLang="en-US"/>
        </a:p>
      </dgm:t>
    </dgm:pt>
    <dgm:pt modelId="{357A9610-19C1-435E-B9F7-7C729DF12498}" type="pres">
      <dgm:prSet presAssocID="{EA9A2512-75CF-4D88-B5D3-E677D2DDFED1}" presName="connectorText" presStyleLbl="sibTrans2D1" presStyleIdx="0" presStyleCnt="7"/>
      <dgm:spPr/>
      <dgm:t>
        <a:bodyPr/>
        <a:lstStyle/>
        <a:p>
          <a:endParaRPr lang="zh-CN" altLang="en-US"/>
        </a:p>
      </dgm:t>
    </dgm:pt>
    <dgm:pt modelId="{400E5D3E-E232-4A55-82E9-584F55556DE2}" type="pres">
      <dgm:prSet presAssocID="{010FF92D-EAC5-4DF1-B112-953CD73BC2B6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925FC7-F641-4051-A539-5E4323F30603}" type="pres">
      <dgm:prSet presAssocID="{5EFC4E7A-F52F-4146-AF1C-41A73F5EF005}" presName="sibTrans" presStyleLbl="sibTrans2D1" presStyleIdx="1" presStyleCnt="7"/>
      <dgm:spPr/>
      <dgm:t>
        <a:bodyPr/>
        <a:lstStyle/>
        <a:p>
          <a:endParaRPr lang="zh-CN" altLang="en-US"/>
        </a:p>
      </dgm:t>
    </dgm:pt>
    <dgm:pt modelId="{F06D6041-758D-4DFD-8797-5104A13DC5C4}" type="pres">
      <dgm:prSet presAssocID="{5EFC4E7A-F52F-4146-AF1C-41A73F5EF005}" presName="connectorText" presStyleLbl="sibTrans2D1" presStyleIdx="1" presStyleCnt="7"/>
      <dgm:spPr/>
      <dgm:t>
        <a:bodyPr/>
        <a:lstStyle/>
        <a:p>
          <a:endParaRPr lang="zh-CN" altLang="en-US"/>
        </a:p>
      </dgm:t>
    </dgm:pt>
    <dgm:pt modelId="{A69C0476-7042-4262-A520-F2F08E6643A8}" type="pres">
      <dgm:prSet presAssocID="{07891347-19A0-409B-A405-00C30F533AD2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D7CD41-AE20-40ED-B6DC-5B7B112BB634}" type="pres">
      <dgm:prSet presAssocID="{24216B0A-180F-487D-A15B-A59AB8EBADB2}" presName="sibTrans" presStyleLbl="sibTrans2D1" presStyleIdx="2" presStyleCnt="7"/>
      <dgm:spPr/>
      <dgm:t>
        <a:bodyPr/>
        <a:lstStyle/>
        <a:p>
          <a:endParaRPr lang="zh-CN" altLang="en-US"/>
        </a:p>
      </dgm:t>
    </dgm:pt>
    <dgm:pt modelId="{29C06BD3-E0DC-4358-B49F-3AC7B82EF8EF}" type="pres">
      <dgm:prSet presAssocID="{24216B0A-180F-487D-A15B-A59AB8EBADB2}" presName="connectorText" presStyleLbl="sibTrans2D1" presStyleIdx="2" presStyleCnt="7"/>
      <dgm:spPr/>
      <dgm:t>
        <a:bodyPr/>
        <a:lstStyle/>
        <a:p>
          <a:endParaRPr lang="zh-CN" altLang="en-US"/>
        </a:p>
      </dgm:t>
    </dgm:pt>
    <dgm:pt modelId="{61191877-58D0-4384-9879-A9648D76AF0B}" type="pres">
      <dgm:prSet presAssocID="{8F70DEAB-7C89-48AC-90DE-55FAA93076CF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0D5CC3-8D08-4FED-9E3D-09A202FF0A33}" type="pres">
      <dgm:prSet presAssocID="{0ABA822A-A687-40EC-93D9-D531DA2E4C5B}" presName="sibTrans" presStyleLbl="sibTrans2D1" presStyleIdx="3" presStyleCnt="7"/>
      <dgm:spPr/>
      <dgm:t>
        <a:bodyPr/>
        <a:lstStyle/>
        <a:p>
          <a:endParaRPr lang="zh-CN" altLang="en-US"/>
        </a:p>
      </dgm:t>
    </dgm:pt>
    <dgm:pt modelId="{672A65F6-2AD6-46E3-9777-7ACDF9A0544D}" type="pres">
      <dgm:prSet presAssocID="{0ABA822A-A687-40EC-93D9-D531DA2E4C5B}" presName="connectorText" presStyleLbl="sibTrans2D1" presStyleIdx="3" presStyleCnt="7"/>
      <dgm:spPr/>
      <dgm:t>
        <a:bodyPr/>
        <a:lstStyle/>
        <a:p>
          <a:endParaRPr lang="zh-CN" altLang="en-US"/>
        </a:p>
      </dgm:t>
    </dgm:pt>
    <dgm:pt modelId="{E4C9C186-81AD-437C-A1F4-CE54E25A7B6D}" type="pres">
      <dgm:prSet presAssocID="{8CD05767-4C62-49B2-860A-A1CF22883351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E3E4C0-4A67-4C80-AD9C-DB10940ADBA2}" type="pres">
      <dgm:prSet presAssocID="{6A319A6C-7AE4-409F-8BDB-228F863CC060}" presName="sibTrans" presStyleLbl="sibTrans2D1" presStyleIdx="4" presStyleCnt="7"/>
      <dgm:spPr/>
      <dgm:t>
        <a:bodyPr/>
        <a:lstStyle/>
        <a:p>
          <a:endParaRPr lang="zh-CN" altLang="en-US"/>
        </a:p>
      </dgm:t>
    </dgm:pt>
    <dgm:pt modelId="{198608F0-D863-4643-9AE3-D94229FE714A}" type="pres">
      <dgm:prSet presAssocID="{6A319A6C-7AE4-409F-8BDB-228F863CC060}" presName="connectorText" presStyleLbl="sibTrans2D1" presStyleIdx="4" presStyleCnt="7"/>
      <dgm:spPr/>
      <dgm:t>
        <a:bodyPr/>
        <a:lstStyle/>
        <a:p>
          <a:endParaRPr lang="zh-CN" altLang="en-US"/>
        </a:p>
      </dgm:t>
    </dgm:pt>
    <dgm:pt modelId="{F494731F-514A-4875-8C9F-B6EF8AF21E16}" type="pres">
      <dgm:prSet presAssocID="{17FB6EC2-DC43-4195-85D5-23AD53C2173D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EB7A51-02BD-4978-AC0A-0A8ECEC92847}" type="pres">
      <dgm:prSet presAssocID="{51B3C1CB-3A39-4EA1-A1FB-685F4D7CFAFA}" presName="sibTrans" presStyleLbl="sibTrans2D1" presStyleIdx="5" presStyleCnt="7"/>
      <dgm:spPr/>
      <dgm:t>
        <a:bodyPr/>
        <a:lstStyle/>
        <a:p>
          <a:endParaRPr lang="zh-CN" altLang="en-US"/>
        </a:p>
      </dgm:t>
    </dgm:pt>
    <dgm:pt modelId="{3E58C7F1-721D-45F3-8213-8CC3BA392EAA}" type="pres">
      <dgm:prSet presAssocID="{51B3C1CB-3A39-4EA1-A1FB-685F4D7CFAFA}" presName="connectorText" presStyleLbl="sibTrans2D1" presStyleIdx="5" presStyleCnt="7"/>
      <dgm:spPr/>
      <dgm:t>
        <a:bodyPr/>
        <a:lstStyle/>
        <a:p>
          <a:endParaRPr lang="zh-CN" altLang="en-US"/>
        </a:p>
      </dgm:t>
    </dgm:pt>
    <dgm:pt modelId="{5E5E30EA-D1BE-420C-BE85-5CEB4CD72C54}" type="pres">
      <dgm:prSet presAssocID="{FCD6D2EB-CA31-4EB5-B1AA-2F9CAD4C7C96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6CAF13-60C8-4B5A-AB14-DC990248C8F4}" type="pres">
      <dgm:prSet presAssocID="{91FD1FA2-02BF-4507-AB32-62CA56C2B8B4}" presName="sibTrans" presStyleLbl="sibTrans2D1" presStyleIdx="6" presStyleCnt="7"/>
      <dgm:spPr/>
      <dgm:t>
        <a:bodyPr/>
        <a:lstStyle/>
        <a:p>
          <a:endParaRPr lang="zh-CN" altLang="en-US"/>
        </a:p>
      </dgm:t>
    </dgm:pt>
    <dgm:pt modelId="{4E525444-B865-4AA3-B0C5-FD7EAC8BB06F}" type="pres">
      <dgm:prSet presAssocID="{91FD1FA2-02BF-4507-AB32-62CA56C2B8B4}" presName="connectorText" presStyleLbl="sibTrans2D1" presStyleIdx="6" presStyleCnt="7"/>
      <dgm:spPr/>
      <dgm:t>
        <a:bodyPr/>
        <a:lstStyle/>
        <a:p>
          <a:endParaRPr lang="zh-CN" altLang="en-US"/>
        </a:p>
      </dgm:t>
    </dgm:pt>
  </dgm:ptLst>
  <dgm:cxnLst>
    <dgm:cxn modelId="{9AB0A970-12C1-45E6-AD0E-595D65C20C40}" type="presOf" srcId="{07891347-19A0-409B-A405-00C30F533AD2}" destId="{A69C0476-7042-4262-A520-F2F08E6643A8}" srcOrd="0" destOrd="0" presId="urn:microsoft.com/office/officeart/2005/8/layout/cycle2"/>
    <dgm:cxn modelId="{EDF7B942-7425-430E-991C-EB1FCCEA90FE}" srcId="{9AC8D9D4-EFA1-4AFC-994F-365E8FD489A7}" destId="{8F70DEAB-7C89-48AC-90DE-55FAA93076CF}" srcOrd="3" destOrd="0" parTransId="{138AD244-2E06-4CC7-89AC-5D4D94A30525}" sibTransId="{0ABA822A-A687-40EC-93D9-D531DA2E4C5B}"/>
    <dgm:cxn modelId="{F8A59C76-BA59-4614-84E8-7BC3F9E4891E}" srcId="{9AC8D9D4-EFA1-4AFC-994F-365E8FD489A7}" destId="{8CD05767-4C62-49B2-860A-A1CF22883351}" srcOrd="4" destOrd="0" parTransId="{2A7FC357-3368-43B2-9E32-8AC54788D391}" sibTransId="{6A319A6C-7AE4-409F-8BDB-228F863CC060}"/>
    <dgm:cxn modelId="{3180648D-9524-4340-BA0A-52BDCA37E010}" type="presOf" srcId="{51B3C1CB-3A39-4EA1-A1FB-685F4D7CFAFA}" destId="{3E58C7F1-721D-45F3-8213-8CC3BA392EAA}" srcOrd="1" destOrd="0" presId="urn:microsoft.com/office/officeart/2005/8/layout/cycle2"/>
    <dgm:cxn modelId="{E3A0C53E-0AFC-47EF-A80F-1074C3DFADD9}" type="presOf" srcId="{24216B0A-180F-487D-A15B-A59AB8EBADB2}" destId="{29C06BD3-E0DC-4358-B49F-3AC7B82EF8EF}" srcOrd="1" destOrd="0" presId="urn:microsoft.com/office/officeart/2005/8/layout/cycle2"/>
    <dgm:cxn modelId="{6607C4EF-0DBE-4CDE-8C92-CBFDDD2377AF}" type="presOf" srcId="{010FF92D-EAC5-4DF1-B112-953CD73BC2B6}" destId="{400E5D3E-E232-4A55-82E9-584F55556DE2}" srcOrd="0" destOrd="0" presId="urn:microsoft.com/office/officeart/2005/8/layout/cycle2"/>
    <dgm:cxn modelId="{5F7D319F-1C0E-4A20-A265-97908FE25C3D}" srcId="{9AC8D9D4-EFA1-4AFC-994F-365E8FD489A7}" destId="{ED916B0F-D7B6-4A84-B16B-364018F2FEF7}" srcOrd="0" destOrd="0" parTransId="{8E20FCA6-E728-4124-8E83-C050FA83972F}" sibTransId="{EA9A2512-75CF-4D88-B5D3-E677D2DDFED1}"/>
    <dgm:cxn modelId="{ED9F27AF-6E31-45FD-B885-8EC87A46D1BC}" type="presOf" srcId="{0ABA822A-A687-40EC-93D9-D531DA2E4C5B}" destId="{672A65F6-2AD6-46E3-9777-7ACDF9A0544D}" srcOrd="1" destOrd="0" presId="urn:microsoft.com/office/officeart/2005/8/layout/cycle2"/>
    <dgm:cxn modelId="{63A2803C-5D8F-479A-9839-5E7A1180D48C}" type="presOf" srcId="{EA9A2512-75CF-4D88-B5D3-E677D2DDFED1}" destId="{357A9610-19C1-435E-B9F7-7C729DF12498}" srcOrd="1" destOrd="0" presId="urn:microsoft.com/office/officeart/2005/8/layout/cycle2"/>
    <dgm:cxn modelId="{4D3CA81B-9208-4363-89C6-6C3653378635}" type="presOf" srcId="{51B3C1CB-3A39-4EA1-A1FB-685F4D7CFAFA}" destId="{17EB7A51-02BD-4978-AC0A-0A8ECEC92847}" srcOrd="0" destOrd="0" presId="urn:microsoft.com/office/officeart/2005/8/layout/cycle2"/>
    <dgm:cxn modelId="{CE577420-4BA5-43B4-9FA4-D3A5D6E0AAA1}" type="presOf" srcId="{9AC8D9D4-EFA1-4AFC-994F-365E8FD489A7}" destId="{CD30034D-6E51-4A10-BFCA-D0A704B4AE55}" srcOrd="0" destOrd="0" presId="urn:microsoft.com/office/officeart/2005/8/layout/cycle2"/>
    <dgm:cxn modelId="{7201BC90-4FC4-43EB-A941-B02B1BE309A1}" type="presOf" srcId="{ED916B0F-D7B6-4A84-B16B-364018F2FEF7}" destId="{3FDC8ED3-87F8-4738-967A-DD61C397E7E0}" srcOrd="0" destOrd="0" presId="urn:microsoft.com/office/officeart/2005/8/layout/cycle2"/>
    <dgm:cxn modelId="{845F8760-25AB-4F8F-ADE0-58F505112052}" type="presOf" srcId="{0ABA822A-A687-40EC-93D9-D531DA2E4C5B}" destId="{650D5CC3-8D08-4FED-9E3D-09A202FF0A33}" srcOrd="0" destOrd="0" presId="urn:microsoft.com/office/officeart/2005/8/layout/cycle2"/>
    <dgm:cxn modelId="{C1F0BD24-7473-4ADA-9BA5-00EA6EA5D4F2}" type="presOf" srcId="{91FD1FA2-02BF-4507-AB32-62CA56C2B8B4}" destId="{4E525444-B865-4AA3-B0C5-FD7EAC8BB06F}" srcOrd="1" destOrd="0" presId="urn:microsoft.com/office/officeart/2005/8/layout/cycle2"/>
    <dgm:cxn modelId="{1F058D0E-D2D2-4AC7-A193-C510F8F84786}" type="presOf" srcId="{5EFC4E7A-F52F-4146-AF1C-41A73F5EF005}" destId="{19925FC7-F641-4051-A539-5E4323F30603}" srcOrd="0" destOrd="0" presId="urn:microsoft.com/office/officeart/2005/8/layout/cycle2"/>
    <dgm:cxn modelId="{250EA207-3369-4895-88F8-AA22360D91D1}" srcId="{9AC8D9D4-EFA1-4AFC-994F-365E8FD489A7}" destId="{FCD6D2EB-CA31-4EB5-B1AA-2F9CAD4C7C96}" srcOrd="6" destOrd="0" parTransId="{A14329A3-06A2-43E2-BF18-BA5C09AA2E08}" sibTransId="{91FD1FA2-02BF-4507-AB32-62CA56C2B8B4}"/>
    <dgm:cxn modelId="{D35CA58E-24B2-434C-BAD3-698E9A861CF2}" type="presOf" srcId="{17FB6EC2-DC43-4195-85D5-23AD53C2173D}" destId="{F494731F-514A-4875-8C9F-B6EF8AF21E16}" srcOrd="0" destOrd="0" presId="urn:microsoft.com/office/officeart/2005/8/layout/cycle2"/>
    <dgm:cxn modelId="{FBE564CA-863E-4758-A599-32180D7E0323}" type="presOf" srcId="{24216B0A-180F-487D-A15B-A59AB8EBADB2}" destId="{93D7CD41-AE20-40ED-B6DC-5B7B112BB634}" srcOrd="0" destOrd="0" presId="urn:microsoft.com/office/officeart/2005/8/layout/cycle2"/>
    <dgm:cxn modelId="{6CC30C3D-AA3A-4CB1-829E-0A582DDCEEA9}" type="presOf" srcId="{5EFC4E7A-F52F-4146-AF1C-41A73F5EF005}" destId="{F06D6041-758D-4DFD-8797-5104A13DC5C4}" srcOrd="1" destOrd="0" presId="urn:microsoft.com/office/officeart/2005/8/layout/cycle2"/>
    <dgm:cxn modelId="{435C6A30-CE55-4ACF-B2C0-D1294B7F4277}" srcId="{9AC8D9D4-EFA1-4AFC-994F-365E8FD489A7}" destId="{17FB6EC2-DC43-4195-85D5-23AD53C2173D}" srcOrd="5" destOrd="0" parTransId="{4F6FCBAD-E89C-40B8-95A0-EFC24BD7FA95}" sibTransId="{51B3C1CB-3A39-4EA1-A1FB-685F4D7CFAFA}"/>
    <dgm:cxn modelId="{818D8F42-128C-4D24-9011-371400C61BC8}" type="presOf" srcId="{6A319A6C-7AE4-409F-8BDB-228F863CC060}" destId="{50E3E4C0-4A67-4C80-AD9C-DB10940ADBA2}" srcOrd="0" destOrd="0" presId="urn:microsoft.com/office/officeart/2005/8/layout/cycle2"/>
    <dgm:cxn modelId="{8BF9633A-2AEC-475F-A86A-EA09BA2C7145}" srcId="{9AC8D9D4-EFA1-4AFC-994F-365E8FD489A7}" destId="{010FF92D-EAC5-4DF1-B112-953CD73BC2B6}" srcOrd="1" destOrd="0" parTransId="{7FB044B5-9DBC-49F5-A41D-09D4FD345026}" sibTransId="{5EFC4E7A-F52F-4146-AF1C-41A73F5EF005}"/>
    <dgm:cxn modelId="{D1B0861B-7D7C-4935-B8DB-6FB542D2D442}" type="presOf" srcId="{FCD6D2EB-CA31-4EB5-B1AA-2F9CAD4C7C96}" destId="{5E5E30EA-D1BE-420C-BE85-5CEB4CD72C54}" srcOrd="0" destOrd="0" presId="urn:microsoft.com/office/officeart/2005/8/layout/cycle2"/>
    <dgm:cxn modelId="{4C2AABB0-9EB8-4AD1-AF3A-5CE398B395A6}" type="presOf" srcId="{8F70DEAB-7C89-48AC-90DE-55FAA93076CF}" destId="{61191877-58D0-4384-9879-A9648D76AF0B}" srcOrd="0" destOrd="0" presId="urn:microsoft.com/office/officeart/2005/8/layout/cycle2"/>
    <dgm:cxn modelId="{69786CA6-1322-4DEF-AD41-BF4561612529}" type="presOf" srcId="{8CD05767-4C62-49B2-860A-A1CF22883351}" destId="{E4C9C186-81AD-437C-A1F4-CE54E25A7B6D}" srcOrd="0" destOrd="0" presId="urn:microsoft.com/office/officeart/2005/8/layout/cycle2"/>
    <dgm:cxn modelId="{7903103D-AEED-4337-8E9C-2EE9E0C1C90E}" type="presOf" srcId="{6A319A6C-7AE4-409F-8BDB-228F863CC060}" destId="{198608F0-D863-4643-9AE3-D94229FE714A}" srcOrd="1" destOrd="0" presId="urn:microsoft.com/office/officeart/2005/8/layout/cycle2"/>
    <dgm:cxn modelId="{D819ACCC-7BA9-436F-BAD1-42F12B76C0DB}" type="presOf" srcId="{EA9A2512-75CF-4D88-B5D3-E677D2DDFED1}" destId="{894C4028-CCE3-4E99-A858-14139AB4CF8B}" srcOrd="0" destOrd="0" presId="urn:microsoft.com/office/officeart/2005/8/layout/cycle2"/>
    <dgm:cxn modelId="{B33A1D34-3B26-4844-96A9-C561CB04EF6A}" type="presOf" srcId="{91FD1FA2-02BF-4507-AB32-62CA56C2B8B4}" destId="{746CAF13-60C8-4B5A-AB14-DC990248C8F4}" srcOrd="0" destOrd="0" presId="urn:microsoft.com/office/officeart/2005/8/layout/cycle2"/>
    <dgm:cxn modelId="{94E4A0E0-4404-423B-A893-BB30355B0A71}" srcId="{9AC8D9D4-EFA1-4AFC-994F-365E8FD489A7}" destId="{07891347-19A0-409B-A405-00C30F533AD2}" srcOrd="2" destOrd="0" parTransId="{A85A9330-33A8-4234-97F0-2BDD42980230}" sibTransId="{24216B0A-180F-487D-A15B-A59AB8EBADB2}"/>
    <dgm:cxn modelId="{C1595B68-AB14-4E2A-896A-E06A9C142739}" type="presParOf" srcId="{CD30034D-6E51-4A10-BFCA-D0A704B4AE55}" destId="{3FDC8ED3-87F8-4738-967A-DD61C397E7E0}" srcOrd="0" destOrd="0" presId="urn:microsoft.com/office/officeart/2005/8/layout/cycle2"/>
    <dgm:cxn modelId="{28F86648-D367-4763-B0E1-28278BB56C94}" type="presParOf" srcId="{CD30034D-6E51-4A10-BFCA-D0A704B4AE55}" destId="{894C4028-CCE3-4E99-A858-14139AB4CF8B}" srcOrd="1" destOrd="0" presId="urn:microsoft.com/office/officeart/2005/8/layout/cycle2"/>
    <dgm:cxn modelId="{B107D309-E612-460A-9F05-9A442B6B1157}" type="presParOf" srcId="{894C4028-CCE3-4E99-A858-14139AB4CF8B}" destId="{357A9610-19C1-435E-B9F7-7C729DF12498}" srcOrd="0" destOrd="0" presId="urn:microsoft.com/office/officeart/2005/8/layout/cycle2"/>
    <dgm:cxn modelId="{5A95838E-BB08-47CB-8D2F-B7E8A2F24CAC}" type="presParOf" srcId="{CD30034D-6E51-4A10-BFCA-D0A704B4AE55}" destId="{400E5D3E-E232-4A55-82E9-584F55556DE2}" srcOrd="2" destOrd="0" presId="urn:microsoft.com/office/officeart/2005/8/layout/cycle2"/>
    <dgm:cxn modelId="{851A40BA-5706-4308-B19B-40CD05651C8A}" type="presParOf" srcId="{CD30034D-6E51-4A10-BFCA-D0A704B4AE55}" destId="{19925FC7-F641-4051-A539-5E4323F30603}" srcOrd="3" destOrd="0" presId="urn:microsoft.com/office/officeart/2005/8/layout/cycle2"/>
    <dgm:cxn modelId="{3AFFBEEE-1884-4876-9D46-B25D97617EEE}" type="presParOf" srcId="{19925FC7-F641-4051-A539-5E4323F30603}" destId="{F06D6041-758D-4DFD-8797-5104A13DC5C4}" srcOrd="0" destOrd="0" presId="urn:microsoft.com/office/officeart/2005/8/layout/cycle2"/>
    <dgm:cxn modelId="{155C1106-18D3-4E14-B93C-D5057EFBE531}" type="presParOf" srcId="{CD30034D-6E51-4A10-BFCA-D0A704B4AE55}" destId="{A69C0476-7042-4262-A520-F2F08E6643A8}" srcOrd="4" destOrd="0" presId="urn:microsoft.com/office/officeart/2005/8/layout/cycle2"/>
    <dgm:cxn modelId="{9309FC49-535C-42DF-813C-100498921458}" type="presParOf" srcId="{CD30034D-6E51-4A10-BFCA-D0A704B4AE55}" destId="{93D7CD41-AE20-40ED-B6DC-5B7B112BB634}" srcOrd="5" destOrd="0" presId="urn:microsoft.com/office/officeart/2005/8/layout/cycle2"/>
    <dgm:cxn modelId="{0F8B532F-6DF3-4BE2-9934-1F6220ACA3EC}" type="presParOf" srcId="{93D7CD41-AE20-40ED-B6DC-5B7B112BB634}" destId="{29C06BD3-E0DC-4358-B49F-3AC7B82EF8EF}" srcOrd="0" destOrd="0" presId="urn:microsoft.com/office/officeart/2005/8/layout/cycle2"/>
    <dgm:cxn modelId="{7F392EA2-0FC6-4C67-9945-E6E95EF02F67}" type="presParOf" srcId="{CD30034D-6E51-4A10-BFCA-D0A704B4AE55}" destId="{61191877-58D0-4384-9879-A9648D76AF0B}" srcOrd="6" destOrd="0" presId="urn:microsoft.com/office/officeart/2005/8/layout/cycle2"/>
    <dgm:cxn modelId="{5DD8839F-70EE-41F9-A39B-04704D11603F}" type="presParOf" srcId="{CD30034D-6E51-4A10-BFCA-D0A704B4AE55}" destId="{650D5CC3-8D08-4FED-9E3D-09A202FF0A33}" srcOrd="7" destOrd="0" presId="urn:microsoft.com/office/officeart/2005/8/layout/cycle2"/>
    <dgm:cxn modelId="{5037D7D8-46A0-46A1-8B5D-B2A19B8AA519}" type="presParOf" srcId="{650D5CC3-8D08-4FED-9E3D-09A202FF0A33}" destId="{672A65F6-2AD6-46E3-9777-7ACDF9A0544D}" srcOrd="0" destOrd="0" presId="urn:microsoft.com/office/officeart/2005/8/layout/cycle2"/>
    <dgm:cxn modelId="{AD985B5B-3E4B-4D02-B3C6-F0EC2B7960CC}" type="presParOf" srcId="{CD30034D-6E51-4A10-BFCA-D0A704B4AE55}" destId="{E4C9C186-81AD-437C-A1F4-CE54E25A7B6D}" srcOrd="8" destOrd="0" presId="urn:microsoft.com/office/officeart/2005/8/layout/cycle2"/>
    <dgm:cxn modelId="{B397A570-76FD-4CDD-8743-47BA232BD332}" type="presParOf" srcId="{CD30034D-6E51-4A10-BFCA-D0A704B4AE55}" destId="{50E3E4C0-4A67-4C80-AD9C-DB10940ADBA2}" srcOrd="9" destOrd="0" presId="urn:microsoft.com/office/officeart/2005/8/layout/cycle2"/>
    <dgm:cxn modelId="{897F9413-731B-4CD4-BBD5-4DE002CE7F81}" type="presParOf" srcId="{50E3E4C0-4A67-4C80-AD9C-DB10940ADBA2}" destId="{198608F0-D863-4643-9AE3-D94229FE714A}" srcOrd="0" destOrd="0" presId="urn:microsoft.com/office/officeart/2005/8/layout/cycle2"/>
    <dgm:cxn modelId="{33CF77F8-08CA-422E-B5F9-8CD5AB16EF7A}" type="presParOf" srcId="{CD30034D-6E51-4A10-BFCA-D0A704B4AE55}" destId="{F494731F-514A-4875-8C9F-B6EF8AF21E16}" srcOrd="10" destOrd="0" presId="urn:microsoft.com/office/officeart/2005/8/layout/cycle2"/>
    <dgm:cxn modelId="{030E1395-2AEE-4DC4-8EA9-DD7DC7C2CCC3}" type="presParOf" srcId="{CD30034D-6E51-4A10-BFCA-D0A704B4AE55}" destId="{17EB7A51-02BD-4978-AC0A-0A8ECEC92847}" srcOrd="11" destOrd="0" presId="urn:microsoft.com/office/officeart/2005/8/layout/cycle2"/>
    <dgm:cxn modelId="{1F341606-7B7B-4510-9972-AE32B9207798}" type="presParOf" srcId="{17EB7A51-02BD-4978-AC0A-0A8ECEC92847}" destId="{3E58C7F1-721D-45F3-8213-8CC3BA392EAA}" srcOrd="0" destOrd="0" presId="urn:microsoft.com/office/officeart/2005/8/layout/cycle2"/>
    <dgm:cxn modelId="{83DF3E81-D35D-49E3-8967-9049CCFF7FCC}" type="presParOf" srcId="{CD30034D-6E51-4A10-BFCA-D0A704B4AE55}" destId="{5E5E30EA-D1BE-420C-BE85-5CEB4CD72C54}" srcOrd="12" destOrd="0" presId="urn:microsoft.com/office/officeart/2005/8/layout/cycle2"/>
    <dgm:cxn modelId="{AE7EBEB2-715E-4B7E-B906-B13B2DFC74F7}" type="presParOf" srcId="{CD30034D-6E51-4A10-BFCA-D0A704B4AE55}" destId="{746CAF13-60C8-4B5A-AB14-DC990248C8F4}" srcOrd="13" destOrd="0" presId="urn:microsoft.com/office/officeart/2005/8/layout/cycle2"/>
    <dgm:cxn modelId="{A163B4E5-607B-469E-BE23-D63FD73406BC}" type="presParOf" srcId="{746CAF13-60C8-4B5A-AB14-DC990248C8F4}" destId="{4E525444-B865-4AA3-B0C5-FD7EAC8BB06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E3E39CA4-653C-4FF7-B171-46205E03BF00}" type="doc">
      <dgm:prSet loTypeId="urn:microsoft.com/office/officeart/2005/8/layout/gear1" loCatId="cycle" qsTypeId="urn:microsoft.com/office/officeart/2005/8/quickstyle/simple1" qsCatId="simple" csTypeId="urn:microsoft.com/office/officeart/2005/8/colors/colorful5" csCatId="colorful" phldr="1"/>
      <dgm:spPr/>
    </dgm:pt>
    <dgm:pt modelId="{58445C28-5FDA-44EF-9B2B-D4B140C7907D}">
      <dgm:prSet phldrT="[文本]"/>
      <dgm:spPr/>
      <dgm:t>
        <a:bodyPr/>
        <a:lstStyle/>
        <a:p>
          <a:r>
            <a:rPr lang="zh-CN" altLang="en-US" dirty="0" smtClean="0"/>
            <a:t>跟着感觉走</a:t>
          </a:r>
          <a:endParaRPr lang="zh-CN" altLang="en-US" dirty="0"/>
        </a:p>
      </dgm:t>
    </dgm:pt>
    <dgm:pt modelId="{2F212F1B-52CE-4DCD-9673-D7CA3FBC634D}" type="parTrans" cxnId="{F23CD114-4AB1-479F-8A32-5D703D51938A}">
      <dgm:prSet/>
      <dgm:spPr/>
      <dgm:t>
        <a:bodyPr/>
        <a:lstStyle/>
        <a:p>
          <a:endParaRPr lang="zh-CN" altLang="en-US"/>
        </a:p>
      </dgm:t>
    </dgm:pt>
    <dgm:pt modelId="{2B200E79-5194-4914-9376-4416706D5ACE}" type="sibTrans" cxnId="{F23CD114-4AB1-479F-8A32-5D703D51938A}">
      <dgm:prSet/>
      <dgm:spPr/>
      <dgm:t>
        <a:bodyPr/>
        <a:lstStyle/>
        <a:p>
          <a:endParaRPr lang="zh-CN" altLang="en-US"/>
        </a:p>
      </dgm:t>
    </dgm:pt>
    <dgm:pt modelId="{FAB720F2-1504-4FAC-877E-BEA2DCF93C89}">
      <dgm:prSet phldrT="[文本]"/>
      <dgm:spPr/>
      <dgm:t>
        <a:bodyPr/>
        <a:lstStyle/>
        <a:p>
          <a:r>
            <a:rPr lang="zh-CN" altLang="en-US" dirty="0" smtClean="0"/>
            <a:t>不重视时间</a:t>
          </a:r>
          <a:endParaRPr lang="zh-CN" altLang="en-US" dirty="0"/>
        </a:p>
      </dgm:t>
    </dgm:pt>
    <dgm:pt modelId="{633C2CF0-F72A-4296-AA4E-D63A65249637}" type="parTrans" cxnId="{61C00E5D-DDE6-46ED-AECE-AC1E68386E7F}">
      <dgm:prSet/>
      <dgm:spPr/>
      <dgm:t>
        <a:bodyPr/>
        <a:lstStyle/>
        <a:p>
          <a:endParaRPr lang="zh-CN" altLang="en-US"/>
        </a:p>
      </dgm:t>
    </dgm:pt>
    <dgm:pt modelId="{25FFAB35-5D2B-4E56-9B9C-A1A7606FE873}" type="sibTrans" cxnId="{61C00E5D-DDE6-46ED-AECE-AC1E68386E7F}">
      <dgm:prSet/>
      <dgm:spPr/>
      <dgm:t>
        <a:bodyPr/>
        <a:lstStyle/>
        <a:p>
          <a:endParaRPr lang="zh-CN" altLang="en-US"/>
        </a:p>
      </dgm:t>
    </dgm:pt>
    <dgm:pt modelId="{0A38338D-D30C-47A8-ADA0-8A8A13B2C363}">
      <dgm:prSet phldrT="[文本]"/>
      <dgm:spPr/>
      <dgm:t>
        <a:bodyPr/>
        <a:lstStyle/>
        <a:p>
          <a:r>
            <a:rPr lang="zh-CN" altLang="en-US" dirty="0" smtClean="0"/>
            <a:t>不讲求效果</a:t>
          </a:r>
          <a:endParaRPr lang="zh-CN" altLang="en-US" dirty="0"/>
        </a:p>
      </dgm:t>
    </dgm:pt>
    <dgm:pt modelId="{2C6310E4-E5E9-4133-BE93-2D1DD599CE5E}" type="parTrans" cxnId="{4D5C19B2-392B-4881-B591-807D14937071}">
      <dgm:prSet/>
      <dgm:spPr/>
      <dgm:t>
        <a:bodyPr/>
        <a:lstStyle/>
        <a:p>
          <a:endParaRPr lang="zh-CN" altLang="en-US"/>
        </a:p>
      </dgm:t>
    </dgm:pt>
    <dgm:pt modelId="{26C82063-C68B-4461-8B94-6E9F9BAA4FB3}" type="sibTrans" cxnId="{4D5C19B2-392B-4881-B591-807D14937071}">
      <dgm:prSet/>
      <dgm:spPr/>
      <dgm:t>
        <a:bodyPr/>
        <a:lstStyle/>
        <a:p>
          <a:endParaRPr lang="zh-CN" altLang="en-US"/>
        </a:p>
      </dgm:t>
    </dgm:pt>
    <dgm:pt modelId="{AEE22FB2-BA5C-4717-B7DE-B3E193460C5C}" type="pres">
      <dgm:prSet presAssocID="{E3E39CA4-653C-4FF7-B171-46205E03BF00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DAB97B52-66EF-4A60-B0D3-C511E278EAD6}" type="pres">
      <dgm:prSet presAssocID="{58445C28-5FDA-44EF-9B2B-D4B140C7907D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9C09C2-AD5F-45A9-BA46-E4BBBBE2B93A}" type="pres">
      <dgm:prSet presAssocID="{58445C28-5FDA-44EF-9B2B-D4B140C7907D}" presName="gear1srcNode" presStyleLbl="node1" presStyleIdx="0" presStyleCnt="3"/>
      <dgm:spPr/>
      <dgm:t>
        <a:bodyPr/>
        <a:lstStyle/>
        <a:p>
          <a:endParaRPr lang="zh-CN" altLang="en-US"/>
        </a:p>
      </dgm:t>
    </dgm:pt>
    <dgm:pt modelId="{992D41EF-2D82-4FBA-95AB-D9BEDF485F94}" type="pres">
      <dgm:prSet presAssocID="{58445C28-5FDA-44EF-9B2B-D4B140C7907D}" presName="gear1dstNode" presStyleLbl="node1" presStyleIdx="0" presStyleCnt="3"/>
      <dgm:spPr/>
      <dgm:t>
        <a:bodyPr/>
        <a:lstStyle/>
        <a:p>
          <a:endParaRPr lang="zh-CN" altLang="en-US"/>
        </a:p>
      </dgm:t>
    </dgm:pt>
    <dgm:pt modelId="{7628E8AD-B104-4C2A-9339-5C899F5F2AAC}" type="pres">
      <dgm:prSet presAssocID="{FAB720F2-1504-4FAC-877E-BEA2DCF93C89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4C9725-54A9-4B65-B293-4BC0E67EEA64}" type="pres">
      <dgm:prSet presAssocID="{FAB720F2-1504-4FAC-877E-BEA2DCF93C89}" presName="gear2srcNode" presStyleLbl="node1" presStyleIdx="1" presStyleCnt="3"/>
      <dgm:spPr/>
      <dgm:t>
        <a:bodyPr/>
        <a:lstStyle/>
        <a:p>
          <a:endParaRPr lang="zh-CN" altLang="en-US"/>
        </a:p>
      </dgm:t>
    </dgm:pt>
    <dgm:pt modelId="{13AB8501-A769-4381-8ECB-0BCBA8DFF90A}" type="pres">
      <dgm:prSet presAssocID="{FAB720F2-1504-4FAC-877E-BEA2DCF93C89}" presName="gear2dstNode" presStyleLbl="node1" presStyleIdx="1" presStyleCnt="3"/>
      <dgm:spPr/>
      <dgm:t>
        <a:bodyPr/>
        <a:lstStyle/>
        <a:p>
          <a:endParaRPr lang="zh-CN" altLang="en-US"/>
        </a:p>
      </dgm:t>
    </dgm:pt>
    <dgm:pt modelId="{E7281819-D9E4-4FA9-BDA2-C8FCA65B434D}" type="pres">
      <dgm:prSet presAssocID="{0A38338D-D30C-47A8-ADA0-8A8A13B2C363}" presName="gear3" presStyleLbl="node1" presStyleIdx="2" presStyleCnt="3"/>
      <dgm:spPr/>
      <dgm:t>
        <a:bodyPr/>
        <a:lstStyle/>
        <a:p>
          <a:endParaRPr lang="zh-CN" altLang="en-US"/>
        </a:p>
      </dgm:t>
    </dgm:pt>
    <dgm:pt modelId="{9AB79083-0EF5-4517-91B4-534F2DB2ED9D}" type="pres">
      <dgm:prSet presAssocID="{0A38338D-D30C-47A8-ADA0-8A8A13B2C363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1DE080F-F738-4BDD-8B3B-282CD05B1638}" type="pres">
      <dgm:prSet presAssocID="{0A38338D-D30C-47A8-ADA0-8A8A13B2C363}" presName="gear3srcNode" presStyleLbl="node1" presStyleIdx="2" presStyleCnt="3"/>
      <dgm:spPr/>
      <dgm:t>
        <a:bodyPr/>
        <a:lstStyle/>
        <a:p>
          <a:endParaRPr lang="zh-CN" altLang="en-US"/>
        </a:p>
      </dgm:t>
    </dgm:pt>
    <dgm:pt modelId="{6DE6F0C3-F0C3-43C4-865A-F33E0B17866D}" type="pres">
      <dgm:prSet presAssocID="{0A38338D-D30C-47A8-ADA0-8A8A13B2C363}" presName="gear3dstNode" presStyleLbl="node1" presStyleIdx="2" presStyleCnt="3"/>
      <dgm:spPr/>
      <dgm:t>
        <a:bodyPr/>
        <a:lstStyle/>
        <a:p>
          <a:endParaRPr lang="zh-CN" altLang="en-US"/>
        </a:p>
      </dgm:t>
    </dgm:pt>
    <dgm:pt modelId="{E9F8562C-CD86-4587-B213-F95D0DCCDA82}" type="pres">
      <dgm:prSet presAssocID="{2B200E79-5194-4914-9376-4416706D5ACE}" presName="connector1" presStyleLbl="sibTrans2D1" presStyleIdx="0" presStyleCnt="3"/>
      <dgm:spPr/>
      <dgm:t>
        <a:bodyPr/>
        <a:lstStyle/>
        <a:p>
          <a:endParaRPr lang="zh-CN" altLang="en-US"/>
        </a:p>
      </dgm:t>
    </dgm:pt>
    <dgm:pt modelId="{C28F4E60-6603-4DBF-B5AC-FFE99F2AF895}" type="pres">
      <dgm:prSet presAssocID="{25FFAB35-5D2B-4E56-9B9C-A1A7606FE873}" presName="connector2" presStyleLbl="sibTrans2D1" presStyleIdx="1" presStyleCnt="3"/>
      <dgm:spPr/>
      <dgm:t>
        <a:bodyPr/>
        <a:lstStyle/>
        <a:p>
          <a:endParaRPr lang="zh-CN" altLang="en-US"/>
        </a:p>
      </dgm:t>
    </dgm:pt>
    <dgm:pt modelId="{1E1D95F3-65FF-4A25-B677-D5A0AB0FD2E5}" type="pres">
      <dgm:prSet presAssocID="{26C82063-C68B-4461-8B94-6E9F9BAA4FB3}" presName="connector3" presStyleLbl="sibTrans2D1" presStyleIdx="2" presStyleCnt="3"/>
      <dgm:spPr/>
      <dgm:t>
        <a:bodyPr/>
        <a:lstStyle/>
        <a:p>
          <a:endParaRPr lang="zh-CN" altLang="en-US"/>
        </a:p>
      </dgm:t>
    </dgm:pt>
  </dgm:ptLst>
  <dgm:cxnLst>
    <dgm:cxn modelId="{CE63C380-FB56-4E50-B3DF-C06CF461D27F}" type="presOf" srcId="{0A38338D-D30C-47A8-ADA0-8A8A13B2C363}" destId="{F1DE080F-F738-4BDD-8B3B-282CD05B1638}" srcOrd="2" destOrd="0" presId="urn:microsoft.com/office/officeart/2005/8/layout/gear1"/>
    <dgm:cxn modelId="{244AC595-13EC-496E-ACCB-A5CEBF5B716D}" type="presOf" srcId="{25FFAB35-5D2B-4E56-9B9C-A1A7606FE873}" destId="{C28F4E60-6603-4DBF-B5AC-FFE99F2AF895}" srcOrd="0" destOrd="0" presId="urn:microsoft.com/office/officeart/2005/8/layout/gear1"/>
    <dgm:cxn modelId="{335EFEE2-9F6A-4D21-8DFD-4CC130677307}" type="presOf" srcId="{58445C28-5FDA-44EF-9B2B-D4B140C7907D}" destId="{569C09C2-AD5F-45A9-BA46-E4BBBBE2B93A}" srcOrd="1" destOrd="0" presId="urn:microsoft.com/office/officeart/2005/8/layout/gear1"/>
    <dgm:cxn modelId="{BD7B144B-CEF2-4404-B5AD-DE29F59147BF}" type="presOf" srcId="{0A38338D-D30C-47A8-ADA0-8A8A13B2C363}" destId="{E7281819-D9E4-4FA9-BDA2-C8FCA65B434D}" srcOrd="0" destOrd="0" presId="urn:microsoft.com/office/officeart/2005/8/layout/gear1"/>
    <dgm:cxn modelId="{D60DE989-76E8-461F-BDEF-FE0B509AF1CC}" type="presOf" srcId="{0A38338D-D30C-47A8-ADA0-8A8A13B2C363}" destId="{6DE6F0C3-F0C3-43C4-865A-F33E0B17866D}" srcOrd="3" destOrd="0" presId="urn:microsoft.com/office/officeart/2005/8/layout/gear1"/>
    <dgm:cxn modelId="{55ED37C3-71BA-47A8-9436-3A6C2186577B}" type="presOf" srcId="{E3E39CA4-653C-4FF7-B171-46205E03BF00}" destId="{AEE22FB2-BA5C-4717-B7DE-B3E193460C5C}" srcOrd="0" destOrd="0" presId="urn:microsoft.com/office/officeart/2005/8/layout/gear1"/>
    <dgm:cxn modelId="{F7CE6A6C-2522-4264-AF26-2DB1CCCA5068}" type="presOf" srcId="{FAB720F2-1504-4FAC-877E-BEA2DCF93C89}" destId="{13AB8501-A769-4381-8ECB-0BCBA8DFF90A}" srcOrd="2" destOrd="0" presId="urn:microsoft.com/office/officeart/2005/8/layout/gear1"/>
    <dgm:cxn modelId="{A6DDB5FB-C613-42E1-9250-E35D855367B1}" type="presOf" srcId="{26C82063-C68B-4461-8B94-6E9F9BAA4FB3}" destId="{1E1D95F3-65FF-4A25-B677-D5A0AB0FD2E5}" srcOrd="0" destOrd="0" presId="urn:microsoft.com/office/officeart/2005/8/layout/gear1"/>
    <dgm:cxn modelId="{3D338DC0-CEA1-4A8B-A6C3-A74509363119}" type="presOf" srcId="{0A38338D-D30C-47A8-ADA0-8A8A13B2C363}" destId="{9AB79083-0EF5-4517-91B4-534F2DB2ED9D}" srcOrd="1" destOrd="0" presId="urn:microsoft.com/office/officeart/2005/8/layout/gear1"/>
    <dgm:cxn modelId="{61C00E5D-DDE6-46ED-AECE-AC1E68386E7F}" srcId="{E3E39CA4-653C-4FF7-B171-46205E03BF00}" destId="{FAB720F2-1504-4FAC-877E-BEA2DCF93C89}" srcOrd="1" destOrd="0" parTransId="{633C2CF0-F72A-4296-AA4E-D63A65249637}" sibTransId="{25FFAB35-5D2B-4E56-9B9C-A1A7606FE873}"/>
    <dgm:cxn modelId="{4D5C19B2-392B-4881-B591-807D14937071}" srcId="{E3E39CA4-653C-4FF7-B171-46205E03BF00}" destId="{0A38338D-D30C-47A8-ADA0-8A8A13B2C363}" srcOrd="2" destOrd="0" parTransId="{2C6310E4-E5E9-4133-BE93-2D1DD599CE5E}" sibTransId="{26C82063-C68B-4461-8B94-6E9F9BAA4FB3}"/>
    <dgm:cxn modelId="{7357D3E3-95BD-431A-937E-7297C46426A6}" type="presOf" srcId="{FAB720F2-1504-4FAC-877E-BEA2DCF93C89}" destId="{664C9725-54A9-4B65-B293-4BC0E67EEA64}" srcOrd="1" destOrd="0" presId="urn:microsoft.com/office/officeart/2005/8/layout/gear1"/>
    <dgm:cxn modelId="{05712B71-3285-4222-8366-495FFAFE5D70}" type="presOf" srcId="{58445C28-5FDA-44EF-9B2B-D4B140C7907D}" destId="{DAB97B52-66EF-4A60-B0D3-C511E278EAD6}" srcOrd="0" destOrd="0" presId="urn:microsoft.com/office/officeart/2005/8/layout/gear1"/>
    <dgm:cxn modelId="{DC5116FE-844B-4202-A5ED-76DA599E9724}" type="presOf" srcId="{FAB720F2-1504-4FAC-877E-BEA2DCF93C89}" destId="{7628E8AD-B104-4C2A-9339-5C899F5F2AAC}" srcOrd="0" destOrd="0" presId="urn:microsoft.com/office/officeart/2005/8/layout/gear1"/>
    <dgm:cxn modelId="{4DA0AB4D-B752-440C-877B-C7D2CD9EA42A}" type="presOf" srcId="{58445C28-5FDA-44EF-9B2B-D4B140C7907D}" destId="{992D41EF-2D82-4FBA-95AB-D9BEDF485F94}" srcOrd="2" destOrd="0" presId="urn:microsoft.com/office/officeart/2005/8/layout/gear1"/>
    <dgm:cxn modelId="{AB9434F1-3D8D-422E-9B25-A7C51B528E22}" type="presOf" srcId="{2B200E79-5194-4914-9376-4416706D5ACE}" destId="{E9F8562C-CD86-4587-B213-F95D0DCCDA82}" srcOrd="0" destOrd="0" presId="urn:microsoft.com/office/officeart/2005/8/layout/gear1"/>
    <dgm:cxn modelId="{F23CD114-4AB1-479F-8A32-5D703D51938A}" srcId="{E3E39CA4-653C-4FF7-B171-46205E03BF00}" destId="{58445C28-5FDA-44EF-9B2B-D4B140C7907D}" srcOrd="0" destOrd="0" parTransId="{2F212F1B-52CE-4DCD-9673-D7CA3FBC634D}" sibTransId="{2B200E79-5194-4914-9376-4416706D5ACE}"/>
    <dgm:cxn modelId="{A1DC5E95-EABA-41B7-89EC-4127723B14F1}" type="presParOf" srcId="{AEE22FB2-BA5C-4717-B7DE-B3E193460C5C}" destId="{DAB97B52-66EF-4A60-B0D3-C511E278EAD6}" srcOrd="0" destOrd="0" presId="urn:microsoft.com/office/officeart/2005/8/layout/gear1"/>
    <dgm:cxn modelId="{401566D8-9ECB-46E5-BA97-B21CCAC56894}" type="presParOf" srcId="{AEE22FB2-BA5C-4717-B7DE-B3E193460C5C}" destId="{569C09C2-AD5F-45A9-BA46-E4BBBBE2B93A}" srcOrd="1" destOrd="0" presId="urn:microsoft.com/office/officeart/2005/8/layout/gear1"/>
    <dgm:cxn modelId="{41FC9F62-8349-44D5-9885-4E07FE7A1B32}" type="presParOf" srcId="{AEE22FB2-BA5C-4717-B7DE-B3E193460C5C}" destId="{992D41EF-2D82-4FBA-95AB-D9BEDF485F94}" srcOrd="2" destOrd="0" presId="urn:microsoft.com/office/officeart/2005/8/layout/gear1"/>
    <dgm:cxn modelId="{15871C54-D43D-4D88-9790-ED3099A365CE}" type="presParOf" srcId="{AEE22FB2-BA5C-4717-B7DE-B3E193460C5C}" destId="{7628E8AD-B104-4C2A-9339-5C899F5F2AAC}" srcOrd="3" destOrd="0" presId="urn:microsoft.com/office/officeart/2005/8/layout/gear1"/>
    <dgm:cxn modelId="{B6F9D795-8786-4646-9D2E-FADC83179986}" type="presParOf" srcId="{AEE22FB2-BA5C-4717-B7DE-B3E193460C5C}" destId="{664C9725-54A9-4B65-B293-4BC0E67EEA64}" srcOrd="4" destOrd="0" presId="urn:microsoft.com/office/officeart/2005/8/layout/gear1"/>
    <dgm:cxn modelId="{6802FBD3-12DA-481E-9E8E-DAA51033644F}" type="presParOf" srcId="{AEE22FB2-BA5C-4717-B7DE-B3E193460C5C}" destId="{13AB8501-A769-4381-8ECB-0BCBA8DFF90A}" srcOrd="5" destOrd="0" presId="urn:microsoft.com/office/officeart/2005/8/layout/gear1"/>
    <dgm:cxn modelId="{2E3DDA04-BB63-4F89-ACE4-0DA3693DF7EC}" type="presParOf" srcId="{AEE22FB2-BA5C-4717-B7DE-B3E193460C5C}" destId="{E7281819-D9E4-4FA9-BDA2-C8FCA65B434D}" srcOrd="6" destOrd="0" presId="urn:microsoft.com/office/officeart/2005/8/layout/gear1"/>
    <dgm:cxn modelId="{FA3BDC43-8E7B-4845-B364-24F3D763718B}" type="presParOf" srcId="{AEE22FB2-BA5C-4717-B7DE-B3E193460C5C}" destId="{9AB79083-0EF5-4517-91B4-534F2DB2ED9D}" srcOrd="7" destOrd="0" presId="urn:microsoft.com/office/officeart/2005/8/layout/gear1"/>
    <dgm:cxn modelId="{F9D6011C-C3ED-4972-9946-6756B554DEA6}" type="presParOf" srcId="{AEE22FB2-BA5C-4717-B7DE-B3E193460C5C}" destId="{F1DE080F-F738-4BDD-8B3B-282CD05B1638}" srcOrd="8" destOrd="0" presId="urn:microsoft.com/office/officeart/2005/8/layout/gear1"/>
    <dgm:cxn modelId="{96AB00D9-0175-4428-BB82-2D5B89E50A91}" type="presParOf" srcId="{AEE22FB2-BA5C-4717-B7DE-B3E193460C5C}" destId="{6DE6F0C3-F0C3-43C4-865A-F33E0B17866D}" srcOrd="9" destOrd="0" presId="urn:microsoft.com/office/officeart/2005/8/layout/gear1"/>
    <dgm:cxn modelId="{E6481C2E-DB82-47B7-B5BE-DC9D151663B8}" type="presParOf" srcId="{AEE22FB2-BA5C-4717-B7DE-B3E193460C5C}" destId="{E9F8562C-CD86-4587-B213-F95D0DCCDA82}" srcOrd="10" destOrd="0" presId="urn:microsoft.com/office/officeart/2005/8/layout/gear1"/>
    <dgm:cxn modelId="{405C707C-4007-4E79-AE2F-4D0B332D1108}" type="presParOf" srcId="{AEE22FB2-BA5C-4717-B7DE-B3E193460C5C}" destId="{C28F4E60-6603-4DBF-B5AC-FFE99F2AF895}" srcOrd="11" destOrd="0" presId="urn:microsoft.com/office/officeart/2005/8/layout/gear1"/>
    <dgm:cxn modelId="{56FA8BA3-9F25-448A-B23C-FC4CCCC1321D}" type="presParOf" srcId="{AEE22FB2-BA5C-4717-B7DE-B3E193460C5C}" destId="{1E1D95F3-65FF-4A25-B677-D5A0AB0FD2E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9CD4910-6EEA-4330-B658-A7FFC54A19F9}" type="doc">
      <dgm:prSet loTypeId="urn:microsoft.com/office/officeart/2008/layout/VerticalAccent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8BE1247-8709-4AF6-807E-89FCAF2C6C10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做你真正感兴趣、与自己人生目标一致的事情</a:t>
          </a:r>
          <a:endParaRPr lang="zh-CN" altLang="en-US" dirty="0"/>
        </a:p>
      </dgm:t>
    </dgm:pt>
    <dgm:pt modelId="{F8F92830-3573-492E-89BD-FB6A521476D1}" type="parTrans" cxnId="{3C6BD84E-03AB-43B9-AAF4-94BD7815D53F}">
      <dgm:prSet/>
      <dgm:spPr/>
      <dgm:t>
        <a:bodyPr/>
        <a:lstStyle/>
        <a:p>
          <a:endParaRPr lang="zh-CN" altLang="en-US"/>
        </a:p>
      </dgm:t>
    </dgm:pt>
    <dgm:pt modelId="{7AF44885-7490-4637-A4FF-C93759473EED}" type="sibTrans" cxnId="{3C6BD84E-03AB-43B9-AAF4-94BD7815D53F}">
      <dgm:prSet/>
      <dgm:spPr/>
      <dgm:t>
        <a:bodyPr/>
        <a:lstStyle/>
        <a:p>
          <a:endParaRPr lang="zh-CN" altLang="en-US"/>
        </a:p>
      </dgm:t>
    </dgm:pt>
    <dgm:pt modelId="{F7CDD9E8-B6CA-4D01-B9BB-CB0AA823F5A3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知道自己的时间是如何花掉的</a:t>
          </a:r>
          <a:endParaRPr lang="zh-CN" altLang="en-US" dirty="0"/>
        </a:p>
      </dgm:t>
    </dgm:pt>
    <dgm:pt modelId="{124896DB-6C4A-4071-B8B3-4E55FC3B09F5}" type="parTrans" cxnId="{CBC457E0-FDEE-443A-83D2-0BAFC77B1EB3}">
      <dgm:prSet/>
      <dgm:spPr/>
      <dgm:t>
        <a:bodyPr/>
        <a:lstStyle/>
        <a:p>
          <a:endParaRPr lang="zh-CN" altLang="en-US"/>
        </a:p>
      </dgm:t>
    </dgm:pt>
    <dgm:pt modelId="{474E093D-0576-4549-8788-BDD454D200E1}" type="sibTrans" cxnId="{CBC457E0-FDEE-443A-83D2-0BAFC77B1EB3}">
      <dgm:prSet/>
      <dgm:spPr/>
      <dgm:t>
        <a:bodyPr/>
        <a:lstStyle/>
        <a:p>
          <a:endParaRPr lang="zh-CN" altLang="en-US"/>
        </a:p>
      </dgm:t>
    </dgm:pt>
    <dgm:pt modelId="{991683AD-6D8B-4377-86D4-4DCB14C276AF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使用时间碎片和“死时间”</a:t>
          </a:r>
          <a:endParaRPr lang="zh-CN" altLang="en-US" dirty="0"/>
        </a:p>
      </dgm:t>
    </dgm:pt>
    <dgm:pt modelId="{A4D5CD31-FB44-408E-9A0A-8796BDCF5ADD}" type="parTrans" cxnId="{B8C9DF2F-D775-49B7-AF5C-12B2E7010C5E}">
      <dgm:prSet/>
      <dgm:spPr/>
      <dgm:t>
        <a:bodyPr/>
        <a:lstStyle/>
        <a:p>
          <a:endParaRPr lang="zh-CN" altLang="en-US"/>
        </a:p>
      </dgm:t>
    </dgm:pt>
    <dgm:pt modelId="{34A788AE-0DAC-4C71-9C73-BEDC8D60D65A}" type="sibTrans" cxnId="{B8C9DF2F-D775-49B7-AF5C-12B2E7010C5E}">
      <dgm:prSet/>
      <dgm:spPr/>
      <dgm:t>
        <a:bodyPr/>
        <a:lstStyle/>
        <a:p>
          <a:endParaRPr lang="zh-CN" altLang="en-US"/>
        </a:p>
      </dgm:t>
    </dgm:pt>
    <dgm:pt modelId="{16EE0331-6700-4BFF-A8FD-F9646591016E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分清轻重缓急</a:t>
          </a:r>
          <a:r>
            <a:rPr lang="en-US" altLang="en-US" dirty="0" smtClean="0"/>
            <a:t>,</a:t>
          </a:r>
          <a:r>
            <a:rPr lang="zh-CN" altLang="en-US" dirty="0" smtClean="0"/>
            <a:t>要事优先</a:t>
          </a:r>
          <a:endParaRPr lang="zh-CN" altLang="en-US" dirty="0"/>
        </a:p>
      </dgm:t>
    </dgm:pt>
    <dgm:pt modelId="{964F8550-F32D-47A8-A11D-060073436E67}" type="parTrans" cxnId="{9051E8D8-0DAB-47AC-AAAD-CC1FCE2C0671}">
      <dgm:prSet/>
      <dgm:spPr/>
      <dgm:t>
        <a:bodyPr/>
        <a:lstStyle/>
        <a:p>
          <a:endParaRPr lang="zh-CN" altLang="en-US"/>
        </a:p>
      </dgm:t>
    </dgm:pt>
    <dgm:pt modelId="{3530806B-3E1F-48E8-A02F-CDE8020E83DF}" type="sibTrans" cxnId="{9051E8D8-0DAB-47AC-AAAD-CC1FCE2C0671}">
      <dgm:prSet/>
      <dgm:spPr/>
      <dgm:t>
        <a:bodyPr/>
        <a:lstStyle/>
        <a:p>
          <a:endParaRPr lang="zh-CN" altLang="en-US"/>
        </a:p>
      </dgm:t>
    </dgm:pt>
    <dgm:pt modelId="{3CB89C82-AADE-4619-8B5E-86545D219582}">
      <dgm:prSet phldrT="[文本]"/>
      <dgm:spPr/>
      <dgm:t>
        <a:bodyPr/>
        <a:lstStyle/>
        <a:p>
          <a:r>
            <a:rPr lang="en-US" altLang="en-US" dirty="0" smtClean="0"/>
            <a:t>5.</a:t>
          </a:r>
          <a:r>
            <a:rPr lang="zh-CN" altLang="en-US" dirty="0" smtClean="0"/>
            <a:t>遵循“二八定律”</a:t>
          </a:r>
          <a:r>
            <a:rPr lang="en-US" altLang="en-US" dirty="0" smtClean="0"/>
            <a:t>,</a:t>
          </a:r>
          <a:r>
            <a:rPr lang="zh-CN" altLang="en-US" dirty="0" smtClean="0"/>
            <a:t>利用高效时间</a:t>
          </a:r>
          <a:endParaRPr lang="zh-CN" altLang="en-US" dirty="0"/>
        </a:p>
      </dgm:t>
    </dgm:pt>
    <dgm:pt modelId="{1DD3C04D-E3F6-440A-A053-3C9AEEB056AD}" type="parTrans" cxnId="{04B33087-D175-4AE7-B0A6-423CBCF870E7}">
      <dgm:prSet/>
      <dgm:spPr/>
      <dgm:t>
        <a:bodyPr/>
        <a:lstStyle/>
        <a:p>
          <a:endParaRPr lang="zh-CN" altLang="en-US"/>
        </a:p>
      </dgm:t>
    </dgm:pt>
    <dgm:pt modelId="{E454FAFD-1473-4459-BEB9-18C5B6E41132}" type="sibTrans" cxnId="{04B33087-D175-4AE7-B0A6-423CBCF870E7}">
      <dgm:prSet/>
      <dgm:spPr/>
      <dgm:t>
        <a:bodyPr/>
        <a:lstStyle/>
        <a:p>
          <a:endParaRPr lang="zh-CN" altLang="en-US"/>
        </a:p>
      </dgm:t>
    </dgm:pt>
    <dgm:pt modelId="{80A5D749-793C-4C71-88DC-8F54CDEEC9E7}">
      <dgm:prSet phldrT="[文本]"/>
      <dgm:spPr/>
      <dgm:t>
        <a:bodyPr/>
        <a:lstStyle/>
        <a:p>
          <a:r>
            <a:rPr lang="en-US" altLang="en-US" dirty="0" smtClean="0"/>
            <a:t>6.</a:t>
          </a:r>
          <a:r>
            <a:rPr lang="zh-CN" altLang="en-US" dirty="0" smtClean="0"/>
            <a:t>掌握休息时间</a:t>
          </a:r>
          <a:endParaRPr lang="zh-CN" altLang="en-US" dirty="0"/>
        </a:p>
      </dgm:t>
    </dgm:pt>
    <dgm:pt modelId="{C3A2E1FA-D5EC-4D15-A9A0-CCCE167011D4}" type="parTrans" cxnId="{99B81D35-00C0-4C0F-9F49-CC8A9B7A6057}">
      <dgm:prSet/>
      <dgm:spPr/>
      <dgm:t>
        <a:bodyPr/>
        <a:lstStyle/>
        <a:p>
          <a:endParaRPr lang="zh-CN" altLang="en-US"/>
        </a:p>
      </dgm:t>
    </dgm:pt>
    <dgm:pt modelId="{1CE655C6-FA10-4A86-98D4-1432C92E1556}" type="sibTrans" cxnId="{99B81D35-00C0-4C0F-9F49-CC8A9B7A6057}">
      <dgm:prSet/>
      <dgm:spPr/>
      <dgm:t>
        <a:bodyPr/>
        <a:lstStyle/>
        <a:p>
          <a:endParaRPr lang="zh-CN" altLang="en-US"/>
        </a:p>
      </dgm:t>
    </dgm:pt>
    <dgm:pt modelId="{66E20275-44D2-4805-A652-E160ACAFD693}" type="pres">
      <dgm:prSet presAssocID="{59CD4910-6EEA-4330-B658-A7FFC54A19F9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3E1C1AEF-E2EC-47AC-B06E-906FBF1C26C4}" type="pres">
      <dgm:prSet presAssocID="{28BE1247-8709-4AF6-807E-89FCAF2C6C10}" presName="parenttextcomposite" presStyleCnt="0"/>
      <dgm:spPr/>
    </dgm:pt>
    <dgm:pt modelId="{65B9FB59-777F-4810-AACC-F30F18F20733}" type="pres">
      <dgm:prSet presAssocID="{28BE1247-8709-4AF6-807E-89FCAF2C6C10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CFD864-E38C-471E-B92D-0ACE73D72E61}" type="pres">
      <dgm:prSet presAssocID="{28BE1247-8709-4AF6-807E-89FCAF2C6C10}" presName="composite" presStyleCnt="0"/>
      <dgm:spPr/>
    </dgm:pt>
    <dgm:pt modelId="{F948DF00-AB5B-49C2-8713-E96D8A7589DB}" type="pres">
      <dgm:prSet presAssocID="{28BE1247-8709-4AF6-807E-89FCAF2C6C10}" presName="chevron1" presStyleLbl="alignNode1" presStyleIdx="0" presStyleCnt="21"/>
      <dgm:spPr/>
    </dgm:pt>
    <dgm:pt modelId="{7DC8FDA6-3CB7-4B04-AEA8-6E734806A099}" type="pres">
      <dgm:prSet presAssocID="{28BE1247-8709-4AF6-807E-89FCAF2C6C10}" presName="chevron2" presStyleLbl="alignNode1" presStyleIdx="1" presStyleCnt="21"/>
      <dgm:spPr/>
    </dgm:pt>
    <dgm:pt modelId="{DCDED808-6918-4796-AD92-4D9CB262AD74}" type="pres">
      <dgm:prSet presAssocID="{28BE1247-8709-4AF6-807E-89FCAF2C6C10}" presName="chevron3" presStyleLbl="alignNode1" presStyleIdx="2" presStyleCnt="21"/>
      <dgm:spPr/>
    </dgm:pt>
    <dgm:pt modelId="{6DF1D436-7D73-49C9-B0C4-DD8067E268B0}" type="pres">
      <dgm:prSet presAssocID="{28BE1247-8709-4AF6-807E-89FCAF2C6C10}" presName="chevron4" presStyleLbl="alignNode1" presStyleIdx="3" presStyleCnt="21"/>
      <dgm:spPr/>
    </dgm:pt>
    <dgm:pt modelId="{ADF383C3-8594-40B8-9C67-42F317581F5F}" type="pres">
      <dgm:prSet presAssocID="{28BE1247-8709-4AF6-807E-89FCAF2C6C10}" presName="chevron5" presStyleLbl="alignNode1" presStyleIdx="4" presStyleCnt="21"/>
      <dgm:spPr/>
    </dgm:pt>
    <dgm:pt modelId="{D96B0F09-1A22-4F71-808B-D393EBC9549B}" type="pres">
      <dgm:prSet presAssocID="{28BE1247-8709-4AF6-807E-89FCAF2C6C10}" presName="chevron6" presStyleLbl="alignNode1" presStyleIdx="5" presStyleCnt="21"/>
      <dgm:spPr/>
    </dgm:pt>
    <dgm:pt modelId="{220A6E5C-29CE-401D-A09C-7A9513204A1E}" type="pres">
      <dgm:prSet presAssocID="{28BE1247-8709-4AF6-807E-89FCAF2C6C10}" presName="chevron7" presStyleLbl="alignNode1" presStyleIdx="6" presStyleCnt="21"/>
      <dgm:spPr/>
    </dgm:pt>
    <dgm:pt modelId="{D713B539-E7E6-4635-8881-E655F069DE4C}" type="pres">
      <dgm:prSet presAssocID="{28BE1247-8709-4AF6-807E-89FCAF2C6C10}" presName="childtext" presStyleLbl="solidFgAcc1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6031DB-A968-4B9D-8B0A-F1A53DC8C50B}" type="pres">
      <dgm:prSet presAssocID="{7AF44885-7490-4637-A4FF-C93759473EED}" presName="sibTrans" presStyleCnt="0"/>
      <dgm:spPr/>
    </dgm:pt>
    <dgm:pt modelId="{8D467DA3-8921-412C-AC59-3A7535F276DD}" type="pres">
      <dgm:prSet presAssocID="{991683AD-6D8B-4377-86D4-4DCB14C276AF}" presName="parenttextcomposite" presStyleCnt="0"/>
      <dgm:spPr/>
    </dgm:pt>
    <dgm:pt modelId="{AA428A03-235C-4A3C-852A-96E445356996}" type="pres">
      <dgm:prSet presAssocID="{991683AD-6D8B-4377-86D4-4DCB14C276AF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D5A3B6-6C6C-4751-BAB3-8064556BB83D}" type="pres">
      <dgm:prSet presAssocID="{991683AD-6D8B-4377-86D4-4DCB14C276AF}" presName="composite" presStyleCnt="0"/>
      <dgm:spPr/>
    </dgm:pt>
    <dgm:pt modelId="{E3D676EC-E5BB-40EF-BA75-B38AD26AB589}" type="pres">
      <dgm:prSet presAssocID="{991683AD-6D8B-4377-86D4-4DCB14C276AF}" presName="chevron1" presStyleLbl="alignNode1" presStyleIdx="7" presStyleCnt="21"/>
      <dgm:spPr/>
    </dgm:pt>
    <dgm:pt modelId="{BECE5095-E961-4F7C-86D3-C4B4F9E95657}" type="pres">
      <dgm:prSet presAssocID="{991683AD-6D8B-4377-86D4-4DCB14C276AF}" presName="chevron2" presStyleLbl="alignNode1" presStyleIdx="8" presStyleCnt="21"/>
      <dgm:spPr/>
    </dgm:pt>
    <dgm:pt modelId="{A7E12054-EEF1-4AEF-A33E-58DDFE5F68FF}" type="pres">
      <dgm:prSet presAssocID="{991683AD-6D8B-4377-86D4-4DCB14C276AF}" presName="chevron3" presStyleLbl="alignNode1" presStyleIdx="9" presStyleCnt="21"/>
      <dgm:spPr/>
    </dgm:pt>
    <dgm:pt modelId="{779B64EC-8822-4BFC-9CD2-4BCA55155F14}" type="pres">
      <dgm:prSet presAssocID="{991683AD-6D8B-4377-86D4-4DCB14C276AF}" presName="chevron4" presStyleLbl="alignNode1" presStyleIdx="10" presStyleCnt="21"/>
      <dgm:spPr/>
    </dgm:pt>
    <dgm:pt modelId="{4235BD12-E63E-4A3C-94E1-39B513F3AEC9}" type="pres">
      <dgm:prSet presAssocID="{991683AD-6D8B-4377-86D4-4DCB14C276AF}" presName="chevron5" presStyleLbl="alignNode1" presStyleIdx="11" presStyleCnt="21"/>
      <dgm:spPr/>
    </dgm:pt>
    <dgm:pt modelId="{3DD3CCE1-CC8B-407B-A575-6512FB298749}" type="pres">
      <dgm:prSet presAssocID="{991683AD-6D8B-4377-86D4-4DCB14C276AF}" presName="chevron6" presStyleLbl="alignNode1" presStyleIdx="12" presStyleCnt="21"/>
      <dgm:spPr/>
    </dgm:pt>
    <dgm:pt modelId="{CB745D80-C016-44C2-9FCC-F70C28BA5795}" type="pres">
      <dgm:prSet presAssocID="{991683AD-6D8B-4377-86D4-4DCB14C276AF}" presName="chevron7" presStyleLbl="alignNode1" presStyleIdx="13" presStyleCnt="21"/>
      <dgm:spPr/>
    </dgm:pt>
    <dgm:pt modelId="{238F811A-EDB0-4E52-B18A-E2EC80C2D9F3}" type="pres">
      <dgm:prSet presAssocID="{991683AD-6D8B-4377-86D4-4DCB14C276AF}" presName="childtext" presStyleLbl="solidFgAcc1" presStyleIdx="1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1EE473-B13B-4738-8282-33169C6A502F}" type="pres">
      <dgm:prSet presAssocID="{34A788AE-0DAC-4C71-9C73-BEDC8D60D65A}" presName="sibTrans" presStyleCnt="0"/>
      <dgm:spPr/>
    </dgm:pt>
    <dgm:pt modelId="{2507B50B-783F-4566-BB63-8469FF5E6120}" type="pres">
      <dgm:prSet presAssocID="{3CB89C82-AADE-4619-8B5E-86545D219582}" presName="parenttextcomposite" presStyleCnt="0"/>
      <dgm:spPr/>
    </dgm:pt>
    <dgm:pt modelId="{2C20E680-C23A-46E2-B5F1-5EA496F008E8}" type="pres">
      <dgm:prSet presAssocID="{3CB89C82-AADE-4619-8B5E-86545D219582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43C0D4-6C53-47F9-AC4C-DC9EFA71612D}" type="pres">
      <dgm:prSet presAssocID="{3CB89C82-AADE-4619-8B5E-86545D219582}" presName="composite" presStyleCnt="0"/>
      <dgm:spPr/>
    </dgm:pt>
    <dgm:pt modelId="{C947B4DA-659C-4B9C-89BE-70CA6681436A}" type="pres">
      <dgm:prSet presAssocID="{3CB89C82-AADE-4619-8B5E-86545D219582}" presName="chevron1" presStyleLbl="alignNode1" presStyleIdx="14" presStyleCnt="21"/>
      <dgm:spPr/>
    </dgm:pt>
    <dgm:pt modelId="{C27A5B74-7CB7-464C-95E2-D56BFA6A6CF3}" type="pres">
      <dgm:prSet presAssocID="{3CB89C82-AADE-4619-8B5E-86545D219582}" presName="chevron2" presStyleLbl="alignNode1" presStyleIdx="15" presStyleCnt="21"/>
      <dgm:spPr/>
    </dgm:pt>
    <dgm:pt modelId="{2561D262-94B8-4ACE-8C78-9DC00517F06B}" type="pres">
      <dgm:prSet presAssocID="{3CB89C82-AADE-4619-8B5E-86545D219582}" presName="chevron3" presStyleLbl="alignNode1" presStyleIdx="16" presStyleCnt="21"/>
      <dgm:spPr/>
    </dgm:pt>
    <dgm:pt modelId="{42DEE659-B2DB-488E-B9DD-940EA78BD0BB}" type="pres">
      <dgm:prSet presAssocID="{3CB89C82-AADE-4619-8B5E-86545D219582}" presName="chevron4" presStyleLbl="alignNode1" presStyleIdx="17" presStyleCnt="21"/>
      <dgm:spPr/>
    </dgm:pt>
    <dgm:pt modelId="{03C4D182-7BBC-4813-B689-50D107D37032}" type="pres">
      <dgm:prSet presAssocID="{3CB89C82-AADE-4619-8B5E-86545D219582}" presName="chevron5" presStyleLbl="alignNode1" presStyleIdx="18" presStyleCnt="21"/>
      <dgm:spPr/>
    </dgm:pt>
    <dgm:pt modelId="{2B88C2E9-4CDF-4FB2-9687-2536289B7294}" type="pres">
      <dgm:prSet presAssocID="{3CB89C82-AADE-4619-8B5E-86545D219582}" presName="chevron6" presStyleLbl="alignNode1" presStyleIdx="19" presStyleCnt="21"/>
      <dgm:spPr/>
    </dgm:pt>
    <dgm:pt modelId="{8A441E22-8705-4DDD-9999-25A04061D1C8}" type="pres">
      <dgm:prSet presAssocID="{3CB89C82-AADE-4619-8B5E-86545D219582}" presName="chevron7" presStyleLbl="alignNode1" presStyleIdx="20" presStyleCnt="21"/>
      <dgm:spPr/>
    </dgm:pt>
    <dgm:pt modelId="{4B0256DD-0FC8-48FA-AD66-791CCC26913D}" type="pres">
      <dgm:prSet presAssocID="{3CB89C82-AADE-4619-8B5E-86545D219582}" presName="childtext" presStyleLbl="solidFgAcc1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6C772B5-0ED2-499F-AA5D-B09AC2B4636A}" type="presOf" srcId="{16EE0331-6700-4BFF-A8FD-F9646591016E}" destId="{238F811A-EDB0-4E52-B18A-E2EC80C2D9F3}" srcOrd="0" destOrd="0" presId="urn:microsoft.com/office/officeart/2008/layout/VerticalAccentList"/>
    <dgm:cxn modelId="{FAF49E82-791E-49E5-A75F-A6130E20E71B}" type="presOf" srcId="{3CB89C82-AADE-4619-8B5E-86545D219582}" destId="{2C20E680-C23A-46E2-B5F1-5EA496F008E8}" srcOrd="0" destOrd="0" presId="urn:microsoft.com/office/officeart/2008/layout/VerticalAccentList"/>
    <dgm:cxn modelId="{99B81D35-00C0-4C0F-9F49-CC8A9B7A6057}" srcId="{3CB89C82-AADE-4619-8B5E-86545D219582}" destId="{80A5D749-793C-4C71-88DC-8F54CDEEC9E7}" srcOrd="0" destOrd="0" parTransId="{C3A2E1FA-D5EC-4D15-A9A0-CCCE167011D4}" sibTransId="{1CE655C6-FA10-4A86-98D4-1432C92E1556}"/>
    <dgm:cxn modelId="{2C8C9472-85F1-4253-BC9F-C26782D67A97}" type="presOf" srcId="{28BE1247-8709-4AF6-807E-89FCAF2C6C10}" destId="{65B9FB59-777F-4810-AACC-F30F18F20733}" srcOrd="0" destOrd="0" presId="urn:microsoft.com/office/officeart/2008/layout/VerticalAccentList"/>
    <dgm:cxn modelId="{9A18FE32-D284-4011-9B0F-DD32593D4005}" type="presOf" srcId="{59CD4910-6EEA-4330-B658-A7FFC54A19F9}" destId="{66E20275-44D2-4805-A652-E160ACAFD693}" srcOrd="0" destOrd="0" presId="urn:microsoft.com/office/officeart/2008/layout/VerticalAccentList"/>
    <dgm:cxn modelId="{1C13C023-F643-4770-AB16-861A143D45D7}" type="presOf" srcId="{80A5D749-793C-4C71-88DC-8F54CDEEC9E7}" destId="{4B0256DD-0FC8-48FA-AD66-791CCC26913D}" srcOrd="0" destOrd="0" presId="urn:microsoft.com/office/officeart/2008/layout/VerticalAccentList"/>
    <dgm:cxn modelId="{3C6BD84E-03AB-43B9-AAF4-94BD7815D53F}" srcId="{59CD4910-6EEA-4330-B658-A7FFC54A19F9}" destId="{28BE1247-8709-4AF6-807E-89FCAF2C6C10}" srcOrd="0" destOrd="0" parTransId="{F8F92830-3573-492E-89BD-FB6A521476D1}" sibTransId="{7AF44885-7490-4637-A4FF-C93759473EED}"/>
    <dgm:cxn modelId="{8BA8E28C-5696-4DCE-8D4E-11043F5BA9E7}" type="presOf" srcId="{F7CDD9E8-B6CA-4D01-B9BB-CB0AA823F5A3}" destId="{D713B539-E7E6-4635-8881-E655F069DE4C}" srcOrd="0" destOrd="0" presId="urn:microsoft.com/office/officeart/2008/layout/VerticalAccentList"/>
    <dgm:cxn modelId="{B8C9DF2F-D775-49B7-AF5C-12B2E7010C5E}" srcId="{59CD4910-6EEA-4330-B658-A7FFC54A19F9}" destId="{991683AD-6D8B-4377-86D4-4DCB14C276AF}" srcOrd="1" destOrd="0" parTransId="{A4D5CD31-FB44-408E-9A0A-8796BDCF5ADD}" sibTransId="{34A788AE-0DAC-4C71-9C73-BEDC8D60D65A}"/>
    <dgm:cxn modelId="{9051E8D8-0DAB-47AC-AAAD-CC1FCE2C0671}" srcId="{991683AD-6D8B-4377-86D4-4DCB14C276AF}" destId="{16EE0331-6700-4BFF-A8FD-F9646591016E}" srcOrd="0" destOrd="0" parTransId="{964F8550-F32D-47A8-A11D-060073436E67}" sibTransId="{3530806B-3E1F-48E8-A02F-CDE8020E83DF}"/>
    <dgm:cxn modelId="{04B33087-D175-4AE7-B0A6-423CBCF870E7}" srcId="{59CD4910-6EEA-4330-B658-A7FFC54A19F9}" destId="{3CB89C82-AADE-4619-8B5E-86545D219582}" srcOrd="2" destOrd="0" parTransId="{1DD3C04D-E3F6-440A-A053-3C9AEEB056AD}" sibTransId="{E454FAFD-1473-4459-BEB9-18C5B6E41132}"/>
    <dgm:cxn modelId="{A0A9DC7D-A19B-4978-BAEC-188479487D13}" type="presOf" srcId="{991683AD-6D8B-4377-86D4-4DCB14C276AF}" destId="{AA428A03-235C-4A3C-852A-96E445356996}" srcOrd="0" destOrd="0" presId="urn:microsoft.com/office/officeart/2008/layout/VerticalAccentList"/>
    <dgm:cxn modelId="{CBC457E0-FDEE-443A-83D2-0BAFC77B1EB3}" srcId="{28BE1247-8709-4AF6-807E-89FCAF2C6C10}" destId="{F7CDD9E8-B6CA-4D01-B9BB-CB0AA823F5A3}" srcOrd="0" destOrd="0" parTransId="{124896DB-6C4A-4071-B8B3-4E55FC3B09F5}" sibTransId="{474E093D-0576-4549-8788-BDD454D200E1}"/>
    <dgm:cxn modelId="{F41296B9-A2D4-4427-A0BB-52B927D3B443}" type="presParOf" srcId="{66E20275-44D2-4805-A652-E160ACAFD693}" destId="{3E1C1AEF-E2EC-47AC-B06E-906FBF1C26C4}" srcOrd="0" destOrd="0" presId="urn:microsoft.com/office/officeart/2008/layout/VerticalAccentList"/>
    <dgm:cxn modelId="{A5A53749-14BC-4AE3-845E-31BB21473D71}" type="presParOf" srcId="{3E1C1AEF-E2EC-47AC-B06E-906FBF1C26C4}" destId="{65B9FB59-777F-4810-AACC-F30F18F20733}" srcOrd="0" destOrd="0" presId="urn:microsoft.com/office/officeart/2008/layout/VerticalAccentList"/>
    <dgm:cxn modelId="{27781023-090E-495C-918C-AC061E4F2444}" type="presParOf" srcId="{66E20275-44D2-4805-A652-E160ACAFD693}" destId="{8ACFD864-E38C-471E-B92D-0ACE73D72E61}" srcOrd="1" destOrd="0" presId="urn:microsoft.com/office/officeart/2008/layout/VerticalAccentList"/>
    <dgm:cxn modelId="{E58A24A3-7F4F-45D9-AEE4-591443A25640}" type="presParOf" srcId="{8ACFD864-E38C-471E-B92D-0ACE73D72E61}" destId="{F948DF00-AB5B-49C2-8713-E96D8A7589DB}" srcOrd="0" destOrd="0" presId="urn:microsoft.com/office/officeart/2008/layout/VerticalAccentList"/>
    <dgm:cxn modelId="{B7672C7B-78C5-4552-99BC-6D3A4D6BB5DA}" type="presParOf" srcId="{8ACFD864-E38C-471E-B92D-0ACE73D72E61}" destId="{7DC8FDA6-3CB7-4B04-AEA8-6E734806A099}" srcOrd="1" destOrd="0" presId="urn:microsoft.com/office/officeart/2008/layout/VerticalAccentList"/>
    <dgm:cxn modelId="{AD26BB6C-300B-4FED-863C-3C61CAC1377F}" type="presParOf" srcId="{8ACFD864-E38C-471E-B92D-0ACE73D72E61}" destId="{DCDED808-6918-4796-AD92-4D9CB262AD74}" srcOrd="2" destOrd="0" presId="urn:microsoft.com/office/officeart/2008/layout/VerticalAccentList"/>
    <dgm:cxn modelId="{0BD9C9C0-BE75-43E4-A4F7-1C992F407BB6}" type="presParOf" srcId="{8ACFD864-E38C-471E-B92D-0ACE73D72E61}" destId="{6DF1D436-7D73-49C9-B0C4-DD8067E268B0}" srcOrd="3" destOrd="0" presId="urn:microsoft.com/office/officeart/2008/layout/VerticalAccentList"/>
    <dgm:cxn modelId="{425A4A3E-A0A0-402E-B7F9-6CBE0B75FEAC}" type="presParOf" srcId="{8ACFD864-E38C-471E-B92D-0ACE73D72E61}" destId="{ADF383C3-8594-40B8-9C67-42F317581F5F}" srcOrd="4" destOrd="0" presId="urn:microsoft.com/office/officeart/2008/layout/VerticalAccentList"/>
    <dgm:cxn modelId="{8DA5B9C8-1500-4589-B4CE-1CA0AF1C7FE0}" type="presParOf" srcId="{8ACFD864-E38C-471E-B92D-0ACE73D72E61}" destId="{D96B0F09-1A22-4F71-808B-D393EBC9549B}" srcOrd="5" destOrd="0" presId="urn:microsoft.com/office/officeart/2008/layout/VerticalAccentList"/>
    <dgm:cxn modelId="{1B0A6C91-8BC5-456D-98D2-23761A42786D}" type="presParOf" srcId="{8ACFD864-E38C-471E-B92D-0ACE73D72E61}" destId="{220A6E5C-29CE-401D-A09C-7A9513204A1E}" srcOrd="6" destOrd="0" presId="urn:microsoft.com/office/officeart/2008/layout/VerticalAccentList"/>
    <dgm:cxn modelId="{1A80C99B-90C6-45EB-9156-8CAFADA2CCCE}" type="presParOf" srcId="{8ACFD864-E38C-471E-B92D-0ACE73D72E61}" destId="{D713B539-E7E6-4635-8881-E655F069DE4C}" srcOrd="7" destOrd="0" presId="urn:microsoft.com/office/officeart/2008/layout/VerticalAccentList"/>
    <dgm:cxn modelId="{AD3DE1D1-096E-426C-B1AF-B535FAD09BA5}" type="presParOf" srcId="{66E20275-44D2-4805-A652-E160ACAFD693}" destId="{0E6031DB-A968-4B9D-8B0A-F1A53DC8C50B}" srcOrd="2" destOrd="0" presId="urn:microsoft.com/office/officeart/2008/layout/VerticalAccentList"/>
    <dgm:cxn modelId="{5B8D5C3A-DBAE-4D75-A83C-46A040FB4565}" type="presParOf" srcId="{66E20275-44D2-4805-A652-E160ACAFD693}" destId="{8D467DA3-8921-412C-AC59-3A7535F276DD}" srcOrd="3" destOrd="0" presId="urn:microsoft.com/office/officeart/2008/layout/VerticalAccentList"/>
    <dgm:cxn modelId="{018E353A-F66B-4059-B224-FD23F28B0C38}" type="presParOf" srcId="{8D467DA3-8921-412C-AC59-3A7535F276DD}" destId="{AA428A03-235C-4A3C-852A-96E445356996}" srcOrd="0" destOrd="0" presId="urn:microsoft.com/office/officeart/2008/layout/VerticalAccentList"/>
    <dgm:cxn modelId="{C018AC06-D63E-4020-87F5-57E019B2394B}" type="presParOf" srcId="{66E20275-44D2-4805-A652-E160ACAFD693}" destId="{1CD5A3B6-6C6C-4751-BAB3-8064556BB83D}" srcOrd="4" destOrd="0" presId="urn:microsoft.com/office/officeart/2008/layout/VerticalAccentList"/>
    <dgm:cxn modelId="{361023FC-3509-4E3B-8EE0-B72AEC1D38DB}" type="presParOf" srcId="{1CD5A3B6-6C6C-4751-BAB3-8064556BB83D}" destId="{E3D676EC-E5BB-40EF-BA75-B38AD26AB589}" srcOrd="0" destOrd="0" presId="urn:microsoft.com/office/officeart/2008/layout/VerticalAccentList"/>
    <dgm:cxn modelId="{A2336DAF-A2D4-4A7B-BBD4-4072FFE778F0}" type="presParOf" srcId="{1CD5A3B6-6C6C-4751-BAB3-8064556BB83D}" destId="{BECE5095-E961-4F7C-86D3-C4B4F9E95657}" srcOrd="1" destOrd="0" presId="urn:microsoft.com/office/officeart/2008/layout/VerticalAccentList"/>
    <dgm:cxn modelId="{4989CF23-E5A7-4743-99DE-A5DA7F9A95D5}" type="presParOf" srcId="{1CD5A3B6-6C6C-4751-BAB3-8064556BB83D}" destId="{A7E12054-EEF1-4AEF-A33E-58DDFE5F68FF}" srcOrd="2" destOrd="0" presId="urn:microsoft.com/office/officeart/2008/layout/VerticalAccentList"/>
    <dgm:cxn modelId="{21445AFD-E2A8-497A-9611-3C664987A91E}" type="presParOf" srcId="{1CD5A3B6-6C6C-4751-BAB3-8064556BB83D}" destId="{779B64EC-8822-4BFC-9CD2-4BCA55155F14}" srcOrd="3" destOrd="0" presId="urn:microsoft.com/office/officeart/2008/layout/VerticalAccentList"/>
    <dgm:cxn modelId="{09981B3E-C929-4912-BEFB-677FCB7D9D08}" type="presParOf" srcId="{1CD5A3B6-6C6C-4751-BAB3-8064556BB83D}" destId="{4235BD12-E63E-4A3C-94E1-39B513F3AEC9}" srcOrd="4" destOrd="0" presId="urn:microsoft.com/office/officeart/2008/layout/VerticalAccentList"/>
    <dgm:cxn modelId="{5996A504-4C29-459D-9E8C-1C11746BE5BD}" type="presParOf" srcId="{1CD5A3B6-6C6C-4751-BAB3-8064556BB83D}" destId="{3DD3CCE1-CC8B-407B-A575-6512FB298749}" srcOrd="5" destOrd="0" presId="urn:microsoft.com/office/officeart/2008/layout/VerticalAccentList"/>
    <dgm:cxn modelId="{58927D34-E7E4-402B-A8AD-3B8F0A036524}" type="presParOf" srcId="{1CD5A3B6-6C6C-4751-BAB3-8064556BB83D}" destId="{CB745D80-C016-44C2-9FCC-F70C28BA5795}" srcOrd="6" destOrd="0" presId="urn:microsoft.com/office/officeart/2008/layout/VerticalAccentList"/>
    <dgm:cxn modelId="{2AEC4664-9CF8-4A86-A74D-8D25C9E9B38D}" type="presParOf" srcId="{1CD5A3B6-6C6C-4751-BAB3-8064556BB83D}" destId="{238F811A-EDB0-4E52-B18A-E2EC80C2D9F3}" srcOrd="7" destOrd="0" presId="urn:microsoft.com/office/officeart/2008/layout/VerticalAccentList"/>
    <dgm:cxn modelId="{43D235BA-4241-4E4C-8459-A55C6AB0A32A}" type="presParOf" srcId="{66E20275-44D2-4805-A652-E160ACAFD693}" destId="{D61EE473-B13B-4738-8282-33169C6A502F}" srcOrd="5" destOrd="0" presId="urn:microsoft.com/office/officeart/2008/layout/VerticalAccentList"/>
    <dgm:cxn modelId="{1F998FCC-F3CA-40B5-BCB2-1493D64F9349}" type="presParOf" srcId="{66E20275-44D2-4805-A652-E160ACAFD693}" destId="{2507B50B-783F-4566-BB63-8469FF5E6120}" srcOrd="6" destOrd="0" presId="urn:microsoft.com/office/officeart/2008/layout/VerticalAccentList"/>
    <dgm:cxn modelId="{8021FDA0-E39C-4463-A9FE-1ED2AE7E2EAD}" type="presParOf" srcId="{2507B50B-783F-4566-BB63-8469FF5E6120}" destId="{2C20E680-C23A-46E2-B5F1-5EA496F008E8}" srcOrd="0" destOrd="0" presId="urn:microsoft.com/office/officeart/2008/layout/VerticalAccentList"/>
    <dgm:cxn modelId="{88B51822-331D-4B3C-87BF-65C87975E3DA}" type="presParOf" srcId="{66E20275-44D2-4805-A652-E160ACAFD693}" destId="{9543C0D4-6C53-47F9-AC4C-DC9EFA71612D}" srcOrd="7" destOrd="0" presId="urn:microsoft.com/office/officeart/2008/layout/VerticalAccentList"/>
    <dgm:cxn modelId="{D36C7E3F-DD3F-4455-9454-90E830672044}" type="presParOf" srcId="{9543C0D4-6C53-47F9-AC4C-DC9EFA71612D}" destId="{C947B4DA-659C-4B9C-89BE-70CA6681436A}" srcOrd="0" destOrd="0" presId="urn:microsoft.com/office/officeart/2008/layout/VerticalAccentList"/>
    <dgm:cxn modelId="{8C6729E4-266F-42CF-93E6-CF6AD86AC002}" type="presParOf" srcId="{9543C0D4-6C53-47F9-AC4C-DC9EFA71612D}" destId="{C27A5B74-7CB7-464C-95E2-D56BFA6A6CF3}" srcOrd="1" destOrd="0" presId="urn:microsoft.com/office/officeart/2008/layout/VerticalAccentList"/>
    <dgm:cxn modelId="{97CACDED-E3B1-4FD4-BC9B-FCD71A815F6F}" type="presParOf" srcId="{9543C0D4-6C53-47F9-AC4C-DC9EFA71612D}" destId="{2561D262-94B8-4ACE-8C78-9DC00517F06B}" srcOrd="2" destOrd="0" presId="urn:microsoft.com/office/officeart/2008/layout/VerticalAccentList"/>
    <dgm:cxn modelId="{27EE21E7-D9AF-4811-B2B7-812E23C81356}" type="presParOf" srcId="{9543C0D4-6C53-47F9-AC4C-DC9EFA71612D}" destId="{42DEE659-B2DB-488E-B9DD-940EA78BD0BB}" srcOrd="3" destOrd="0" presId="urn:microsoft.com/office/officeart/2008/layout/VerticalAccentList"/>
    <dgm:cxn modelId="{EE5014CC-AF42-4762-8D4B-00EA66F345FF}" type="presParOf" srcId="{9543C0D4-6C53-47F9-AC4C-DC9EFA71612D}" destId="{03C4D182-7BBC-4813-B689-50D107D37032}" srcOrd="4" destOrd="0" presId="urn:microsoft.com/office/officeart/2008/layout/VerticalAccentList"/>
    <dgm:cxn modelId="{1C4D252C-67D0-48D1-87FB-E57D0889FD8E}" type="presParOf" srcId="{9543C0D4-6C53-47F9-AC4C-DC9EFA71612D}" destId="{2B88C2E9-4CDF-4FB2-9687-2536289B7294}" srcOrd="5" destOrd="0" presId="urn:microsoft.com/office/officeart/2008/layout/VerticalAccentList"/>
    <dgm:cxn modelId="{C43A2804-9A7F-4DB3-AE76-C5E836286CFF}" type="presParOf" srcId="{9543C0D4-6C53-47F9-AC4C-DC9EFA71612D}" destId="{8A441E22-8705-4DDD-9999-25A04061D1C8}" srcOrd="6" destOrd="0" presId="urn:microsoft.com/office/officeart/2008/layout/VerticalAccentList"/>
    <dgm:cxn modelId="{E3AF3F05-3946-4EA2-A440-51C919CD350E}" type="presParOf" srcId="{9543C0D4-6C53-47F9-AC4C-DC9EFA71612D}" destId="{4B0256DD-0FC8-48FA-AD66-791CCC26913D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（一）生活方式与健康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dirty="0" smtClean="0"/>
            <a:t>（二）体育锻炼与健康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</dgm:ptLst>
  <dgm:cxnLst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zh-CN" altLang="en-US" sz="1000" dirty="0" smtClean="0"/>
            <a:t>（一）大学新生常见的心理问题</a:t>
          </a:r>
          <a:endParaRPr lang="zh-CN" altLang="en-US" sz="10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zh-CN" altLang="en-US" sz="1000" dirty="0" smtClean="0"/>
            <a:t>（二）大学生常见问题的心理调适</a:t>
          </a:r>
          <a:endParaRPr lang="zh-CN" altLang="en-US" sz="10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6D8FD290-3AE9-468B-AD83-CAB7A69FFDF1}" type="pres">
      <dgm:prSet presAssocID="{C5E977FF-5B4C-49F9-B05B-95E20934E679}" presName="compositeShape" presStyleCnt="0">
        <dgm:presLayoutVars>
          <dgm:dir/>
          <dgm:resizeHandles/>
        </dgm:presLayoutVars>
      </dgm:prSet>
      <dgm:spPr/>
    </dgm:pt>
    <dgm:pt modelId="{FD59B075-628E-411A-9786-D2AF4013A57B}" type="pres">
      <dgm:prSet presAssocID="{C5E977FF-5B4C-49F9-B05B-95E20934E679}" presName="pyramid" presStyleLbl="node1" presStyleIdx="0" presStyleCnt="1"/>
      <dgm:spPr/>
    </dgm:pt>
    <dgm:pt modelId="{B6C99227-536C-4709-8D45-8E5C28963329}" type="pres">
      <dgm:prSet presAssocID="{C5E977FF-5B4C-49F9-B05B-95E20934E679}" presName="theList" presStyleCnt="0"/>
      <dgm:spPr/>
    </dgm:pt>
    <dgm:pt modelId="{0940A61B-BA77-4B1A-A4FB-E9C0891835FC}" type="pres">
      <dgm:prSet presAssocID="{130B909E-A088-4B2F-A9D8-94AC6E5B5935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4DB77-A10E-4C74-80B5-4F0CD9FAC25C}" type="pres">
      <dgm:prSet presAssocID="{130B909E-A088-4B2F-A9D8-94AC6E5B5935}" presName="aSpace" presStyleCnt="0"/>
      <dgm:spPr/>
    </dgm:pt>
    <dgm:pt modelId="{44DA2854-14DD-4C8E-8230-D0F5913E3B17}" type="pres">
      <dgm:prSet presAssocID="{BE615DCF-6E04-4E60-97FE-1211D27F16F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9C73BC-83E6-4C59-B0EA-B42156B3047C}" type="pres">
      <dgm:prSet presAssocID="{BE615DCF-6E04-4E60-97FE-1211D27F16F1}" presName="aSpace" presStyleCnt="0"/>
      <dgm:spPr/>
    </dgm:pt>
  </dgm:ptLst>
  <dgm:cxnLst>
    <dgm:cxn modelId="{2E97CDF6-A0A9-4273-9A7E-0019BB234C5D}" type="presOf" srcId="{C5E977FF-5B4C-49F9-B05B-95E20934E679}" destId="{6D8FD290-3AE9-468B-AD83-CAB7A69FFDF1}" srcOrd="0" destOrd="0" presId="urn:microsoft.com/office/officeart/2005/8/layout/pyramid2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A85F5D33-557D-4A87-A0E2-B7D31AF57AE0}" type="presOf" srcId="{BE615DCF-6E04-4E60-97FE-1211D27F16F1}" destId="{44DA2854-14DD-4C8E-8230-D0F5913E3B17}" srcOrd="0" destOrd="0" presId="urn:microsoft.com/office/officeart/2005/8/layout/pyramid2"/>
    <dgm:cxn modelId="{959E0390-99CD-4690-BD57-624CAFD6F203}" type="presOf" srcId="{130B909E-A088-4B2F-A9D8-94AC6E5B5935}" destId="{0940A61B-BA77-4B1A-A4FB-E9C0891835FC}" srcOrd="0" destOrd="0" presId="urn:microsoft.com/office/officeart/2005/8/layout/pyramid2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5149FF6D-5650-4358-B028-79D3934B31E6}" type="presParOf" srcId="{6D8FD290-3AE9-468B-AD83-CAB7A69FFDF1}" destId="{FD59B075-628E-411A-9786-D2AF4013A57B}" srcOrd="0" destOrd="0" presId="urn:microsoft.com/office/officeart/2005/8/layout/pyramid2"/>
    <dgm:cxn modelId="{7E63AE71-B7D2-4C05-8D44-004E993AD8EB}" type="presParOf" srcId="{6D8FD290-3AE9-468B-AD83-CAB7A69FFDF1}" destId="{B6C99227-536C-4709-8D45-8E5C28963329}" srcOrd="1" destOrd="0" presId="urn:microsoft.com/office/officeart/2005/8/layout/pyramid2"/>
    <dgm:cxn modelId="{A120FC9F-F429-4420-A201-1C0F483A1498}" type="presParOf" srcId="{B6C99227-536C-4709-8D45-8E5C28963329}" destId="{0940A61B-BA77-4B1A-A4FB-E9C0891835FC}" srcOrd="0" destOrd="0" presId="urn:microsoft.com/office/officeart/2005/8/layout/pyramid2"/>
    <dgm:cxn modelId="{9D0E4B53-58CA-49DE-AF28-7158BD4E22BF}" type="presParOf" srcId="{B6C99227-536C-4709-8D45-8E5C28963329}" destId="{C914DB77-A10E-4C74-80B5-4F0CD9FAC25C}" srcOrd="1" destOrd="0" presId="urn:microsoft.com/office/officeart/2005/8/layout/pyramid2"/>
    <dgm:cxn modelId="{A137A16E-93BF-4125-82F3-95663C55A0E9}" type="presParOf" srcId="{B6C99227-536C-4709-8D45-8E5C28963329}" destId="{44DA2854-14DD-4C8E-8230-D0F5913E3B17}" srcOrd="2" destOrd="0" presId="urn:microsoft.com/office/officeart/2005/8/layout/pyramid2"/>
    <dgm:cxn modelId="{6BD37886-E8A4-48CE-A5E6-55644658045F}" type="presParOf" srcId="{B6C99227-536C-4709-8D45-8E5C28963329}" destId="{429C73BC-83E6-4C59-B0EA-B42156B3047C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zh-CN" altLang="en-US" sz="1000" dirty="0" smtClean="0"/>
            <a:t>（一）第一步，把握成功的交往原则</a:t>
          </a:r>
          <a:endParaRPr lang="zh-CN" altLang="en-US" sz="10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zh-CN" altLang="en-US" sz="1000" dirty="0" smtClean="0"/>
            <a:t>（二）第二步，掌握人际交往的艺术</a:t>
          </a:r>
          <a:endParaRPr lang="zh-CN" altLang="en-US" sz="10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F3960F05-DF74-4523-92B5-3574204B9328}">
      <dgm:prSet phldrT="[文本]" custT="1"/>
      <dgm:spPr/>
      <dgm:t>
        <a:bodyPr/>
        <a:lstStyle/>
        <a:p>
          <a:r>
            <a:rPr lang="zh-CN" altLang="en-US" sz="1000" dirty="0" smtClean="0"/>
            <a:t>（三）第三步，努力增强自己的人际魅力</a:t>
          </a:r>
          <a:endParaRPr lang="zh-CN" altLang="en-US" sz="1000" dirty="0"/>
        </a:p>
      </dgm:t>
    </dgm:pt>
    <dgm:pt modelId="{7D055F8F-332A-40B5-9F02-A49AA2D82A0F}" type="par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FBF3D114-A392-47B1-BACF-53AB578FE978}" type="sib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6D8FD290-3AE9-468B-AD83-CAB7A69FFDF1}" type="pres">
      <dgm:prSet presAssocID="{C5E977FF-5B4C-49F9-B05B-95E20934E679}" presName="compositeShape" presStyleCnt="0">
        <dgm:presLayoutVars>
          <dgm:dir/>
          <dgm:resizeHandles/>
        </dgm:presLayoutVars>
      </dgm:prSet>
      <dgm:spPr/>
    </dgm:pt>
    <dgm:pt modelId="{FD59B075-628E-411A-9786-D2AF4013A57B}" type="pres">
      <dgm:prSet presAssocID="{C5E977FF-5B4C-49F9-B05B-95E20934E679}" presName="pyramid" presStyleLbl="node1" presStyleIdx="0" presStyleCnt="1"/>
      <dgm:spPr/>
    </dgm:pt>
    <dgm:pt modelId="{B6C99227-536C-4709-8D45-8E5C28963329}" type="pres">
      <dgm:prSet presAssocID="{C5E977FF-5B4C-49F9-B05B-95E20934E679}" presName="theList" presStyleCnt="0"/>
      <dgm:spPr/>
    </dgm:pt>
    <dgm:pt modelId="{0940A61B-BA77-4B1A-A4FB-E9C0891835FC}" type="pres">
      <dgm:prSet presAssocID="{130B909E-A088-4B2F-A9D8-94AC6E5B593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4DB77-A10E-4C74-80B5-4F0CD9FAC25C}" type="pres">
      <dgm:prSet presAssocID="{130B909E-A088-4B2F-A9D8-94AC6E5B5935}" presName="aSpace" presStyleCnt="0"/>
      <dgm:spPr/>
    </dgm:pt>
    <dgm:pt modelId="{44DA2854-14DD-4C8E-8230-D0F5913E3B17}" type="pres">
      <dgm:prSet presAssocID="{BE615DCF-6E04-4E60-97FE-1211D27F16F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9C73BC-83E6-4C59-B0EA-B42156B3047C}" type="pres">
      <dgm:prSet presAssocID="{BE615DCF-6E04-4E60-97FE-1211D27F16F1}" presName="aSpace" presStyleCnt="0"/>
      <dgm:spPr/>
    </dgm:pt>
    <dgm:pt modelId="{22E79D94-0887-4AE8-871A-6A74ED4CD288}" type="pres">
      <dgm:prSet presAssocID="{F3960F05-DF74-4523-92B5-3574204B9328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6E6330-5EAD-4C2A-82C3-92A523926742}" type="pres">
      <dgm:prSet presAssocID="{F3960F05-DF74-4523-92B5-3574204B9328}" presName="aSpace" presStyleCnt="0"/>
      <dgm:spPr/>
    </dgm:pt>
  </dgm:ptLst>
  <dgm:cxnLst>
    <dgm:cxn modelId="{2E97CDF6-A0A9-4273-9A7E-0019BB234C5D}" type="presOf" srcId="{C5E977FF-5B4C-49F9-B05B-95E20934E679}" destId="{6D8FD290-3AE9-468B-AD83-CAB7A69FFDF1}" srcOrd="0" destOrd="0" presId="urn:microsoft.com/office/officeart/2005/8/layout/pyramid2"/>
    <dgm:cxn modelId="{A7F86D55-25F3-4F17-9F4F-3ED3268C1950}" srcId="{C5E977FF-5B4C-49F9-B05B-95E20934E679}" destId="{F3960F05-DF74-4523-92B5-3574204B9328}" srcOrd="2" destOrd="0" parTransId="{7D055F8F-332A-40B5-9F02-A49AA2D82A0F}" sibTransId="{FBF3D114-A392-47B1-BACF-53AB578FE978}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959E0390-99CD-4690-BD57-624CAFD6F203}" type="presOf" srcId="{130B909E-A088-4B2F-A9D8-94AC6E5B5935}" destId="{0940A61B-BA77-4B1A-A4FB-E9C0891835FC}" srcOrd="0" destOrd="0" presId="urn:microsoft.com/office/officeart/2005/8/layout/pyramid2"/>
    <dgm:cxn modelId="{A85F5D33-557D-4A87-A0E2-B7D31AF57AE0}" type="presOf" srcId="{BE615DCF-6E04-4E60-97FE-1211D27F16F1}" destId="{44DA2854-14DD-4C8E-8230-D0F5913E3B17}" srcOrd="0" destOrd="0" presId="urn:microsoft.com/office/officeart/2005/8/layout/pyramid2"/>
    <dgm:cxn modelId="{BC4436C0-8F90-43D8-A0E1-7672D7ECB0B5}" type="presOf" srcId="{F3960F05-DF74-4523-92B5-3574204B9328}" destId="{22E79D94-0887-4AE8-871A-6A74ED4CD288}" srcOrd="0" destOrd="0" presId="urn:microsoft.com/office/officeart/2005/8/layout/pyramid2"/>
    <dgm:cxn modelId="{5149FF6D-5650-4358-B028-79D3934B31E6}" type="presParOf" srcId="{6D8FD290-3AE9-468B-AD83-CAB7A69FFDF1}" destId="{FD59B075-628E-411A-9786-D2AF4013A57B}" srcOrd="0" destOrd="0" presId="urn:microsoft.com/office/officeart/2005/8/layout/pyramid2"/>
    <dgm:cxn modelId="{7E63AE71-B7D2-4C05-8D44-004E993AD8EB}" type="presParOf" srcId="{6D8FD290-3AE9-468B-AD83-CAB7A69FFDF1}" destId="{B6C99227-536C-4709-8D45-8E5C28963329}" srcOrd="1" destOrd="0" presId="urn:microsoft.com/office/officeart/2005/8/layout/pyramid2"/>
    <dgm:cxn modelId="{A120FC9F-F429-4420-A201-1C0F483A1498}" type="presParOf" srcId="{B6C99227-536C-4709-8D45-8E5C28963329}" destId="{0940A61B-BA77-4B1A-A4FB-E9C0891835FC}" srcOrd="0" destOrd="0" presId="urn:microsoft.com/office/officeart/2005/8/layout/pyramid2"/>
    <dgm:cxn modelId="{9D0E4B53-58CA-49DE-AF28-7158BD4E22BF}" type="presParOf" srcId="{B6C99227-536C-4709-8D45-8E5C28963329}" destId="{C914DB77-A10E-4C74-80B5-4F0CD9FAC25C}" srcOrd="1" destOrd="0" presId="urn:microsoft.com/office/officeart/2005/8/layout/pyramid2"/>
    <dgm:cxn modelId="{A137A16E-93BF-4125-82F3-95663C55A0E9}" type="presParOf" srcId="{B6C99227-536C-4709-8D45-8E5C28963329}" destId="{44DA2854-14DD-4C8E-8230-D0F5913E3B17}" srcOrd="2" destOrd="0" presId="urn:microsoft.com/office/officeart/2005/8/layout/pyramid2"/>
    <dgm:cxn modelId="{6BD37886-E8A4-48CE-A5E6-55644658045F}" type="presParOf" srcId="{B6C99227-536C-4709-8D45-8E5C28963329}" destId="{429C73BC-83E6-4C59-B0EA-B42156B3047C}" srcOrd="3" destOrd="0" presId="urn:microsoft.com/office/officeart/2005/8/layout/pyramid2"/>
    <dgm:cxn modelId="{4CA80307-2A8F-4227-AEDE-20D58D5C57F9}" type="presParOf" srcId="{B6C99227-536C-4709-8D45-8E5C28963329}" destId="{22E79D94-0887-4AE8-871A-6A74ED4CD288}" srcOrd="4" destOrd="0" presId="urn:microsoft.com/office/officeart/2005/8/layout/pyramid2"/>
    <dgm:cxn modelId="{DF9603CE-1C2A-48D6-BB36-F9E5DF58B48A}" type="presParOf" srcId="{B6C99227-536C-4709-8D45-8E5C28963329}" destId="{1B6E6330-5EAD-4C2A-82C3-92A52392674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D7A94D2-3A50-4CC6-94EB-BE401A10F24E}" type="doc">
      <dgm:prSet loTypeId="urn:microsoft.com/office/officeart/2005/8/layout/cycle7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10C75559-0CE1-4337-88C3-FECBA3118B02}">
      <dgm:prSet phldrT="[文本]"/>
      <dgm:spPr/>
      <dgm:t>
        <a:bodyPr/>
        <a:lstStyle/>
        <a:p>
          <a:r>
            <a:rPr lang="zh-CN" altLang="en-US" dirty="0" smtClean="0"/>
            <a:t>合理安排作息时间</a:t>
          </a:r>
          <a:endParaRPr lang="zh-CN" altLang="en-US" dirty="0"/>
        </a:p>
      </dgm:t>
    </dgm:pt>
    <dgm:pt modelId="{53F3D12B-5659-4B6D-A5FA-0C661ECC979F}" type="parTrans" cxnId="{E81AB688-27E5-4CAA-9154-F1A5A09EF705}">
      <dgm:prSet/>
      <dgm:spPr/>
      <dgm:t>
        <a:bodyPr/>
        <a:lstStyle/>
        <a:p>
          <a:endParaRPr lang="zh-CN" altLang="en-US"/>
        </a:p>
      </dgm:t>
    </dgm:pt>
    <dgm:pt modelId="{9C2822FE-7D17-4538-8FE4-C4C49FDEEDF0}" type="sibTrans" cxnId="{E81AB688-27E5-4CAA-9154-F1A5A09EF705}">
      <dgm:prSet/>
      <dgm:spPr/>
      <dgm:t>
        <a:bodyPr/>
        <a:lstStyle/>
        <a:p>
          <a:endParaRPr lang="zh-CN" altLang="en-US"/>
        </a:p>
      </dgm:t>
    </dgm:pt>
    <dgm:pt modelId="{8DFB5B91-137C-441F-9CCD-CB33DDBFA200}">
      <dgm:prSet phldrT="[文本]"/>
      <dgm:spPr/>
      <dgm:t>
        <a:bodyPr/>
        <a:lstStyle/>
        <a:p>
          <a:r>
            <a:rPr lang="zh-CN" altLang="en-US" dirty="0" smtClean="0"/>
            <a:t>合理饮食</a:t>
          </a:r>
          <a:endParaRPr lang="zh-CN" altLang="en-US" dirty="0"/>
        </a:p>
      </dgm:t>
    </dgm:pt>
    <dgm:pt modelId="{090DDADE-A2F3-4EA3-ABF6-35CC6B097832}" type="parTrans" cxnId="{C3672E63-8AEE-4BDD-9B40-310BECF47586}">
      <dgm:prSet/>
      <dgm:spPr/>
      <dgm:t>
        <a:bodyPr/>
        <a:lstStyle/>
        <a:p>
          <a:endParaRPr lang="zh-CN" altLang="en-US"/>
        </a:p>
      </dgm:t>
    </dgm:pt>
    <dgm:pt modelId="{D877C157-93A2-4B35-8E71-F1711AE8C776}" type="sibTrans" cxnId="{C3672E63-8AEE-4BDD-9B40-310BECF47586}">
      <dgm:prSet/>
      <dgm:spPr/>
      <dgm:t>
        <a:bodyPr/>
        <a:lstStyle/>
        <a:p>
          <a:endParaRPr lang="zh-CN" altLang="en-US"/>
        </a:p>
      </dgm:t>
    </dgm:pt>
    <dgm:pt modelId="{8E08EB4D-A085-4ED9-8E1E-3A4CE1FA250B}">
      <dgm:prSet phldrT="[文本]"/>
      <dgm:spPr/>
      <dgm:t>
        <a:bodyPr/>
        <a:lstStyle/>
        <a:p>
          <a:r>
            <a:rPr lang="zh-CN" altLang="en-US" dirty="0" smtClean="0"/>
            <a:t>戒烟限酒</a:t>
          </a:r>
          <a:endParaRPr lang="zh-CN" altLang="en-US" dirty="0"/>
        </a:p>
      </dgm:t>
    </dgm:pt>
    <dgm:pt modelId="{06E75594-49C1-4D07-91A5-8AFC8A98AAD9}" type="parTrans" cxnId="{03A694F3-7EF9-4AC1-9F6F-2F55C306A1C5}">
      <dgm:prSet/>
      <dgm:spPr/>
      <dgm:t>
        <a:bodyPr/>
        <a:lstStyle/>
        <a:p>
          <a:endParaRPr lang="zh-CN" altLang="en-US"/>
        </a:p>
      </dgm:t>
    </dgm:pt>
    <dgm:pt modelId="{BBD7D613-4288-42D3-818C-0F8FE2C467BB}" type="sibTrans" cxnId="{03A694F3-7EF9-4AC1-9F6F-2F55C306A1C5}">
      <dgm:prSet/>
      <dgm:spPr/>
      <dgm:t>
        <a:bodyPr/>
        <a:lstStyle/>
        <a:p>
          <a:endParaRPr lang="zh-CN" altLang="en-US"/>
        </a:p>
      </dgm:t>
    </dgm:pt>
    <dgm:pt modelId="{915D68CB-0CB1-47E1-9CF1-219A06DD5982}">
      <dgm:prSet phldrT="[文本]"/>
      <dgm:spPr/>
      <dgm:t>
        <a:bodyPr/>
        <a:lstStyle/>
        <a:p>
          <a:r>
            <a:rPr lang="zh-CN" altLang="en-US" dirty="0" smtClean="0"/>
            <a:t>进行适当的体育锻炼和文娱活动</a:t>
          </a:r>
          <a:endParaRPr lang="zh-CN" altLang="en-US" dirty="0"/>
        </a:p>
      </dgm:t>
    </dgm:pt>
    <dgm:pt modelId="{AD059A11-D424-4BBB-9EAB-22A5202BBA13}" type="parTrans" cxnId="{239262FC-86EB-489B-A58F-3B66796E64F2}">
      <dgm:prSet/>
      <dgm:spPr/>
      <dgm:t>
        <a:bodyPr/>
        <a:lstStyle/>
        <a:p>
          <a:endParaRPr lang="zh-CN" altLang="en-US"/>
        </a:p>
      </dgm:t>
    </dgm:pt>
    <dgm:pt modelId="{FB3F8862-6EEB-407C-854C-E4C8AADB4E25}" type="sibTrans" cxnId="{239262FC-86EB-489B-A58F-3B66796E64F2}">
      <dgm:prSet/>
      <dgm:spPr/>
      <dgm:t>
        <a:bodyPr/>
        <a:lstStyle/>
        <a:p>
          <a:endParaRPr lang="zh-CN" altLang="en-US"/>
        </a:p>
      </dgm:t>
    </dgm:pt>
    <dgm:pt modelId="{13FB3BCD-022C-4241-BA63-77B5739CC678}" type="pres">
      <dgm:prSet presAssocID="{CD7A94D2-3A50-4CC6-94EB-BE401A10F24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8E0AB60-3571-4774-9482-B10ADDE09278}" type="pres">
      <dgm:prSet presAssocID="{10C75559-0CE1-4337-88C3-FECBA3118B0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00BBFE-D682-4E38-9B03-AC7AF92CA785}" type="pres">
      <dgm:prSet presAssocID="{9C2822FE-7D17-4538-8FE4-C4C49FDEEDF0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A841D150-7956-4D09-95A9-59FB4837C636}" type="pres">
      <dgm:prSet presAssocID="{9C2822FE-7D17-4538-8FE4-C4C49FDEEDF0}" presName="connectorText" presStyleLbl="sibTrans2D1" presStyleIdx="0" presStyleCnt="4"/>
      <dgm:spPr/>
      <dgm:t>
        <a:bodyPr/>
        <a:lstStyle/>
        <a:p>
          <a:endParaRPr lang="zh-CN" altLang="en-US"/>
        </a:p>
      </dgm:t>
    </dgm:pt>
    <dgm:pt modelId="{42791AEB-269E-4BC9-AF57-8B8836D4C5EC}" type="pres">
      <dgm:prSet presAssocID="{8DFB5B91-137C-441F-9CCD-CB33DDBFA20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EEF7AA-09B1-402D-B834-FB0F292EF2D4}" type="pres">
      <dgm:prSet presAssocID="{D877C157-93A2-4B35-8E71-F1711AE8C776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FF6E2D1F-CF34-450F-97D8-E8410D31BBB9}" type="pres">
      <dgm:prSet presAssocID="{D877C157-93A2-4B35-8E71-F1711AE8C776}" presName="connectorText" presStyleLbl="sibTrans2D1" presStyleIdx="1" presStyleCnt="4"/>
      <dgm:spPr/>
      <dgm:t>
        <a:bodyPr/>
        <a:lstStyle/>
        <a:p>
          <a:endParaRPr lang="zh-CN" altLang="en-US"/>
        </a:p>
      </dgm:t>
    </dgm:pt>
    <dgm:pt modelId="{21DDDD79-49B2-4FE3-8B09-2F22CD365338}" type="pres">
      <dgm:prSet presAssocID="{8E08EB4D-A085-4ED9-8E1E-3A4CE1FA250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C2A228-3C21-4E2B-A68A-7AE0DC7CEA8D}" type="pres">
      <dgm:prSet presAssocID="{BBD7D613-4288-42D3-818C-0F8FE2C467BB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5372E0EC-2193-4F61-A8FD-1016299E738D}" type="pres">
      <dgm:prSet presAssocID="{BBD7D613-4288-42D3-818C-0F8FE2C467BB}" presName="connectorText" presStyleLbl="sibTrans2D1" presStyleIdx="2" presStyleCnt="4"/>
      <dgm:spPr/>
      <dgm:t>
        <a:bodyPr/>
        <a:lstStyle/>
        <a:p>
          <a:endParaRPr lang="zh-CN" altLang="en-US"/>
        </a:p>
      </dgm:t>
    </dgm:pt>
    <dgm:pt modelId="{0EB9EFC8-077B-411A-86FB-6FAA2F54896B}" type="pres">
      <dgm:prSet presAssocID="{915D68CB-0CB1-47E1-9CF1-219A06DD598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2CECA0-AC29-400F-8668-9878F82CA351}" type="pres">
      <dgm:prSet presAssocID="{FB3F8862-6EEB-407C-854C-E4C8AADB4E25}" presName="sibTrans" presStyleLbl="sibTrans2D1" presStyleIdx="3" presStyleCnt="4"/>
      <dgm:spPr/>
      <dgm:t>
        <a:bodyPr/>
        <a:lstStyle/>
        <a:p>
          <a:endParaRPr lang="zh-CN" altLang="en-US"/>
        </a:p>
      </dgm:t>
    </dgm:pt>
    <dgm:pt modelId="{9E6CAD88-8D85-4FEF-9286-FADA65306FCF}" type="pres">
      <dgm:prSet presAssocID="{FB3F8862-6EEB-407C-854C-E4C8AADB4E25}" presName="connectorText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B818EE8D-46C1-4C10-97B1-BFA3DE977AC3}" type="presOf" srcId="{8E08EB4D-A085-4ED9-8E1E-3A4CE1FA250B}" destId="{21DDDD79-49B2-4FE3-8B09-2F22CD365338}" srcOrd="0" destOrd="0" presId="urn:microsoft.com/office/officeart/2005/8/layout/cycle7"/>
    <dgm:cxn modelId="{3C452011-DBFE-47DF-972C-47229C503668}" type="presOf" srcId="{10C75559-0CE1-4337-88C3-FECBA3118B02}" destId="{68E0AB60-3571-4774-9482-B10ADDE09278}" srcOrd="0" destOrd="0" presId="urn:microsoft.com/office/officeart/2005/8/layout/cycle7"/>
    <dgm:cxn modelId="{8ABF6F41-6CD8-401D-808E-8DE1AEF82920}" type="presOf" srcId="{915D68CB-0CB1-47E1-9CF1-219A06DD5982}" destId="{0EB9EFC8-077B-411A-86FB-6FAA2F54896B}" srcOrd="0" destOrd="0" presId="urn:microsoft.com/office/officeart/2005/8/layout/cycle7"/>
    <dgm:cxn modelId="{E9576DBD-17D7-4F41-A3B2-B53E9B43D3DC}" type="presOf" srcId="{FB3F8862-6EEB-407C-854C-E4C8AADB4E25}" destId="{392CECA0-AC29-400F-8668-9878F82CA351}" srcOrd="0" destOrd="0" presId="urn:microsoft.com/office/officeart/2005/8/layout/cycle7"/>
    <dgm:cxn modelId="{384C707F-86A2-4361-A691-09AF30FFB012}" type="presOf" srcId="{9C2822FE-7D17-4538-8FE4-C4C49FDEEDF0}" destId="{9300BBFE-D682-4E38-9B03-AC7AF92CA785}" srcOrd="0" destOrd="0" presId="urn:microsoft.com/office/officeart/2005/8/layout/cycle7"/>
    <dgm:cxn modelId="{CA65A40C-8A41-417A-8C7F-080E64E516F8}" type="presOf" srcId="{FB3F8862-6EEB-407C-854C-E4C8AADB4E25}" destId="{9E6CAD88-8D85-4FEF-9286-FADA65306FCF}" srcOrd="1" destOrd="0" presId="urn:microsoft.com/office/officeart/2005/8/layout/cycle7"/>
    <dgm:cxn modelId="{E81AB688-27E5-4CAA-9154-F1A5A09EF705}" srcId="{CD7A94D2-3A50-4CC6-94EB-BE401A10F24E}" destId="{10C75559-0CE1-4337-88C3-FECBA3118B02}" srcOrd="0" destOrd="0" parTransId="{53F3D12B-5659-4B6D-A5FA-0C661ECC979F}" sibTransId="{9C2822FE-7D17-4538-8FE4-C4C49FDEEDF0}"/>
    <dgm:cxn modelId="{C3672E63-8AEE-4BDD-9B40-310BECF47586}" srcId="{CD7A94D2-3A50-4CC6-94EB-BE401A10F24E}" destId="{8DFB5B91-137C-441F-9CCD-CB33DDBFA200}" srcOrd="1" destOrd="0" parTransId="{090DDADE-A2F3-4EA3-ABF6-35CC6B097832}" sibTransId="{D877C157-93A2-4B35-8E71-F1711AE8C776}"/>
    <dgm:cxn modelId="{61D3E9F5-41CF-4F5B-AA29-3176200AEE03}" type="presOf" srcId="{CD7A94D2-3A50-4CC6-94EB-BE401A10F24E}" destId="{13FB3BCD-022C-4241-BA63-77B5739CC678}" srcOrd="0" destOrd="0" presId="urn:microsoft.com/office/officeart/2005/8/layout/cycle7"/>
    <dgm:cxn modelId="{7A5BB25C-96FE-4F09-992A-CC80EA537F72}" type="presOf" srcId="{D877C157-93A2-4B35-8E71-F1711AE8C776}" destId="{57EEF7AA-09B1-402D-B834-FB0F292EF2D4}" srcOrd="0" destOrd="0" presId="urn:microsoft.com/office/officeart/2005/8/layout/cycle7"/>
    <dgm:cxn modelId="{57FFAE3D-012F-4876-B6A6-BAA00D3878F8}" type="presOf" srcId="{9C2822FE-7D17-4538-8FE4-C4C49FDEEDF0}" destId="{A841D150-7956-4D09-95A9-59FB4837C636}" srcOrd="1" destOrd="0" presId="urn:microsoft.com/office/officeart/2005/8/layout/cycle7"/>
    <dgm:cxn modelId="{78E5EA6A-6271-460F-A126-E3B16C971DED}" type="presOf" srcId="{BBD7D613-4288-42D3-818C-0F8FE2C467BB}" destId="{B7C2A228-3C21-4E2B-A68A-7AE0DC7CEA8D}" srcOrd="0" destOrd="0" presId="urn:microsoft.com/office/officeart/2005/8/layout/cycle7"/>
    <dgm:cxn modelId="{81520A4C-2A7E-4846-BFE2-CDFF4AB0D698}" type="presOf" srcId="{8DFB5B91-137C-441F-9CCD-CB33DDBFA200}" destId="{42791AEB-269E-4BC9-AF57-8B8836D4C5EC}" srcOrd="0" destOrd="0" presId="urn:microsoft.com/office/officeart/2005/8/layout/cycle7"/>
    <dgm:cxn modelId="{EB695506-CB44-4FD6-ACAC-B269BE0E4CA9}" type="presOf" srcId="{BBD7D613-4288-42D3-818C-0F8FE2C467BB}" destId="{5372E0EC-2193-4F61-A8FD-1016299E738D}" srcOrd="1" destOrd="0" presId="urn:microsoft.com/office/officeart/2005/8/layout/cycle7"/>
    <dgm:cxn modelId="{239262FC-86EB-489B-A58F-3B66796E64F2}" srcId="{CD7A94D2-3A50-4CC6-94EB-BE401A10F24E}" destId="{915D68CB-0CB1-47E1-9CF1-219A06DD5982}" srcOrd="3" destOrd="0" parTransId="{AD059A11-D424-4BBB-9EAB-22A5202BBA13}" sibTransId="{FB3F8862-6EEB-407C-854C-E4C8AADB4E25}"/>
    <dgm:cxn modelId="{03A694F3-7EF9-4AC1-9F6F-2F55C306A1C5}" srcId="{CD7A94D2-3A50-4CC6-94EB-BE401A10F24E}" destId="{8E08EB4D-A085-4ED9-8E1E-3A4CE1FA250B}" srcOrd="2" destOrd="0" parTransId="{06E75594-49C1-4D07-91A5-8AFC8A98AAD9}" sibTransId="{BBD7D613-4288-42D3-818C-0F8FE2C467BB}"/>
    <dgm:cxn modelId="{AA752E0C-1061-4C0C-A42D-2E48F3332D36}" type="presOf" srcId="{D877C157-93A2-4B35-8E71-F1711AE8C776}" destId="{FF6E2D1F-CF34-450F-97D8-E8410D31BBB9}" srcOrd="1" destOrd="0" presId="urn:microsoft.com/office/officeart/2005/8/layout/cycle7"/>
    <dgm:cxn modelId="{81E342BD-C7A8-49EA-8433-506E1C8BE321}" type="presParOf" srcId="{13FB3BCD-022C-4241-BA63-77B5739CC678}" destId="{68E0AB60-3571-4774-9482-B10ADDE09278}" srcOrd="0" destOrd="0" presId="urn:microsoft.com/office/officeart/2005/8/layout/cycle7"/>
    <dgm:cxn modelId="{6D5F5F3C-F0A5-4E42-B4EE-D31EE49BDCE9}" type="presParOf" srcId="{13FB3BCD-022C-4241-BA63-77B5739CC678}" destId="{9300BBFE-D682-4E38-9B03-AC7AF92CA785}" srcOrd="1" destOrd="0" presId="urn:microsoft.com/office/officeart/2005/8/layout/cycle7"/>
    <dgm:cxn modelId="{8D7BAFC2-B217-41F2-BE04-14564CD7AD93}" type="presParOf" srcId="{9300BBFE-D682-4E38-9B03-AC7AF92CA785}" destId="{A841D150-7956-4D09-95A9-59FB4837C636}" srcOrd="0" destOrd="0" presId="urn:microsoft.com/office/officeart/2005/8/layout/cycle7"/>
    <dgm:cxn modelId="{41F58B8D-2802-42C7-A340-BBA4EA7E9229}" type="presParOf" srcId="{13FB3BCD-022C-4241-BA63-77B5739CC678}" destId="{42791AEB-269E-4BC9-AF57-8B8836D4C5EC}" srcOrd="2" destOrd="0" presId="urn:microsoft.com/office/officeart/2005/8/layout/cycle7"/>
    <dgm:cxn modelId="{45323777-4985-42DF-A71F-512EDF42AB88}" type="presParOf" srcId="{13FB3BCD-022C-4241-BA63-77B5739CC678}" destId="{57EEF7AA-09B1-402D-B834-FB0F292EF2D4}" srcOrd="3" destOrd="0" presId="urn:microsoft.com/office/officeart/2005/8/layout/cycle7"/>
    <dgm:cxn modelId="{AD2B6F3C-D7BC-42C0-A283-ED9F0F8027E4}" type="presParOf" srcId="{57EEF7AA-09B1-402D-B834-FB0F292EF2D4}" destId="{FF6E2D1F-CF34-450F-97D8-E8410D31BBB9}" srcOrd="0" destOrd="0" presId="urn:microsoft.com/office/officeart/2005/8/layout/cycle7"/>
    <dgm:cxn modelId="{9E9FB95E-0D4D-4BBE-AAD5-5A724C2D419A}" type="presParOf" srcId="{13FB3BCD-022C-4241-BA63-77B5739CC678}" destId="{21DDDD79-49B2-4FE3-8B09-2F22CD365338}" srcOrd="4" destOrd="0" presId="urn:microsoft.com/office/officeart/2005/8/layout/cycle7"/>
    <dgm:cxn modelId="{4818124A-C8D1-46B0-AF8D-4E68F25B4623}" type="presParOf" srcId="{13FB3BCD-022C-4241-BA63-77B5739CC678}" destId="{B7C2A228-3C21-4E2B-A68A-7AE0DC7CEA8D}" srcOrd="5" destOrd="0" presId="urn:microsoft.com/office/officeart/2005/8/layout/cycle7"/>
    <dgm:cxn modelId="{3EAD61A6-4C04-4357-9ADF-60ED5B7CA0D6}" type="presParOf" srcId="{B7C2A228-3C21-4E2B-A68A-7AE0DC7CEA8D}" destId="{5372E0EC-2193-4F61-A8FD-1016299E738D}" srcOrd="0" destOrd="0" presId="urn:microsoft.com/office/officeart/2005/8/layout/cycle7"/>
    <dgm:cxn modelId="{5D60AD36-5AAE-474D-8F59-51EEAF7795E0}" type="presParOf" srcId="{13FB3BCD-022C-4241-BA63-77B5739CC678}" destId="{0EB9EFC8-077B-411A-86FB-6FAA2F54896B}" srcOrd="6" destOrd="0" presId="urn:microsoft.com/office/officeart/2005/8/layout/cycle7"/>
    <dgm:cxn modelId="{2A92C9D0-5DDC-4266-9B79-68DF9C97F548}" type="presParOf" srcId="{13FB3BCD-022C-4241-BA63-77B5739CC678}" destId="{392CECA0-AC29-400F-8668-9878F82CA351}" srcOrd="7" destOrd="0" presId="urn:microsoft.com/office/officeart/2005/8/layout/cycle7"/>
    <dgm:cxn modelId="{B0F56F36-A097-432B-8BA6-76DA0331DFAB}" type="presParOf" srcId="{392CECA0-AC29-400F-8668-9878F82CA351}" destId="{9E6CAD88-8D85-4FEF-9286-FADA65306FCF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493164C6-1F2E-4C3A-B020-EC19250D700C}" type="doc">
      <dgm:prSet loTypeId="urn:microsoft.com/office/officeart/2005/8/layout/chart3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zh-CN" altLang="en-US"/>
        </a:p>
      </dgm:t>
    </dgm:pt>
    <dgm:pt modelId="{3E75AF1A-F6FA-4A8A-B1CA-B9B2A67C4B93}">
      <dgm:prSet phldrT="[文本]"/>
      <dgm:spPr/>
      <dgm:t>
        <a:bodyPr/>
        <a:lstStyle/>
        <a:p>
          <a:r>
            <a:rPr lang="zh-CN" altLang="en-US" dirty="0" smtClean="0"/>
            <a:t>球类运动</a:t>
          </a:r>
          <a:endParaRPr lang="zh-CN" altLang="en-US" dirty="0"/>
        </a:p>
      </dgm:t>
    </dgm:pt>
    <dgm:pt modelId="{C30E6A16-803C-44FC-ABD7-ACB4452F0217}" type="parTrans" cxnId="{DE2F3A02-C63C-4428-AB50-5560D3FE6737}">
      <dgm:prSet/>
      <dgm:spPr/>
      <dgm:t>
        <a:bodyPr/>
        <a:lstStyle/>
        <a:p>
          <a:endParaRPr lang="zh-CN" altLang="en-US"/>
        </a:p>
      </dgm:t>
    </dgm:pt>
    <dgm:pt modelId="{0D23B97F-6594-4397-8A01-975D2FDD1C21}" type="sibTrans" cxnId="{DE2F3A02-C63C-4428-AB50-5560D3FE6737}">
      <dgm:prSet/>
      <dgm:spPr/>
      <dgm:t>
        <a:bodyPr/>
        <a:lstStyle/>
        <a:p>
          <a:endParaRPr lang="zh-CN" altLang="en-US"/>
        </a:p>
      </dgm:t>
    </dgm:pt>
    <dgm:pt modelId="{1B15E0B5-0532-4BA3-AEF2-3C0302A2D7BA}">
      <dgm:prSet phldrT="[文本]"/>
      <dgm:spPr/>
      <dgm:t>
        <a:bodyPr/>
        <a:lstStyle/>
        <a:p>
          <a:r>
            <a:rPr lang="zh-CN" altLang="en-US" dirty="0" smtClean="0"/>
            <a:t>跑步</a:t>
          </a:r>
          <a:endParaRPr lang="zh-CN" altLang="en-US" dirty="0"/>
        </a:p>
      </dgm:t>
    </dgm:pt>
    <dgm:pt modelId="{B30A377D-7590-40FC-B5C1-9092B323E509}" type="parTrans" cxnId="{CCE606F8-05DF-4A4B-81B3-328426C01D6C}">
      <dgm:prSet/>
      <dgm:spPr/>
      <dgm:t>
        <a:bodyPr/>
        <a:lstStyle/>
        <a:p>
          <a:endParaRPr lang="zh-CN" altLang="en-US"/>
        </a:p>
      </dgm:t>
    </dgm:pt>
    <dgm:pt modelId="{0C006A13-B30C-4342-9BE3-398D8D0C904C}" type="sibTrans" cxnId="{CCE606F8-05DF-4A4B-81B3-328426C01D6C}">
      <dgm:prSet/>
      <dgm:spPr/>
      <dgm:t>
        <a:bodyPr/>
        <a:lstStyle/>
        <a:p>
          <a:endParaRPr lang="zh-CN" altLang="en-US"/>
        </a:p>
      </dgm:t>
    </dgm:pt>
    <dgm:pt modelId="{78BAA1F1-764F-4421-9EA0-810744657855}">
      <dgm:prSet phldrT="[文本]"/>
      <dgm:spPr/>
      <dgm:t>
        <a:bodyPr/>
        <a:lstStyle/>
        <a:p>
          <a:r>
            <a:rPr lang="zh-CN" altLang="en-US" dirty="0" smtClean="0"/>
            <a:t>健美操</a:t>
          </a:r>
          <a:endParaRPr lang="zh-CN" altLang="en-US" dirty="0"/>
        </a:p>
      </dgm:t>
    </dgm:pt>
    <dgm:pt modelId="{DE73586A-9C85-4449-8892-9AB6774AE2BB}" type="parTrans" cxnId="{DD453EDB-D1BD-4DC4-96E1-810EFF938F84}">
      <dgm:prSet/>
      <dgm:spPr/>
      <dgm:t>
        <a:bodyPr/>
        <a:lstStyle/>
        <a:p>
          <a:endParaRPr lang="zh-CN" altLang="en-US"/>
        </a:p>
      </dgm:t>
    </dgm:pt>
    <dgm:pt modelId="{76C06439-A81B-4E2F-A0A9-330E5B6AF8D4}" type="sibTrans" cxnId="{DD453EDB-D1BD-4DC4-96E1-810EFF938F84}">
      <dgm:prSet/>
      <dgm:spPr/>
      <dgm:t>
        <a:bodyPr/>
        <a:lstStyle/>
        <a:p>
          <a:endParaRPr lang="zh-CN" altLang="en-US"/>
        </a:p>
      </dgm:t>
    </dgm:pt>
    <dgm:pt modelId="{44303A71-7654-450A-9461-68F3E3883813}" type="pres">
      <dgm:prSet presAssocID="{493164C6-1F2E-4C3A-B020-EC19250D700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298781A-1525-4661-8554-CFD79C65C516}" type="pres">
      <dgm:prSet presAssocID="{493164C6-1F2E-4C3A-B020-EC19250D700C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21B57760-ED88-423B-9486-4B1830DC1902}" type="pres">
      <dgm:prSet presAssocID="{493164C6-1F2E-4C3A-B020-EC19250D700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DAB4DE-0C9A-4622-9CE4-D4C06A5D6564}" type="pres">
      <dgm:prSet presAssocID="{493164C6-1F2E-4C3A-B020-EC19250D700C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6BC65C3B-F3AB-4794-97F2-F711F9EC4660}" type="pres">
      <dgm:prSet presAssocID="{493164C6-1F2E-4C3A-B020-EC19250D700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D778CFD-93E3-431E-A6D5-1FAB48EDC6B9}" type="pres">
      <dgm:prSet presAssocID="{493164C6-1F2E-4C3A-B020-EC19250D700C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22216F28-AF4A-4B1F-A90C-1A8D8CA8E049}" type="pres">
      <dgm:prSet presAssocID="{493164C6-1F2E-4C3A-B020-EC19250D700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493B56A-077F-4487-9D23-B8488F9F59AD}" type="presOf" srcId="{3E75AF1A-F6FA-4A8A-B1CA-B9B2A67C4B93}" destId="{21B57760-ED88-423B-9486-4B1830DC1902}" srcOrd="1" destOrd="0" presId="urn:microsoft.com/office/officeart/2005/8/layout/chart3"/>
    <dgm:cxn modelId="{8DD6329E-7DDC-4637-ADED-2A346B87BD9A}" type="presOf" srcId="{1B15E0B5-0532-4BA3-AEF2-3C0302A2D7BA}" destId="{6FDAB4DE-0C9A-4622-9CE4-D4C06A5D6564}" srcOrd="0" destOrd="0" presId="urn:microsoft.com/office/officeart/2005/8/layout/chart3"/>
    <dgm:cxn modelId="{CBCBA23E-918C-40E6-A93E-8680956F7FA7}" type="presOf" srcId="{78BAA1F1-764F-4421-9EA0-810744657855}" destId="{22216F28-AF4A-4B1F-A90C-1A8D8CA8E049}" srcOrd="1" destOrd="0" presId="urn:microsoft.com/office/officeart/2005/8/layout/chart3"/>
    <dgm:cxn modelId="{9B8D20B8-4F27-482B-B848-7C808BA3F161}" type="presOf" srcId="{1B15E0B5-0532-4BA3-AEF2-3C0302A2D7BA}" destId="{6BC65C3B-F3AB-4794-97F2-F711F9EC4660}" srcOrd="1" destOrd="0" presId="urn:microsoft.com/office/officeart/2005/8/layout/chart3"/>
    <dgm:cxn modelId="{99D281BA-1C38-4893-982A-CA6E22EDD367}" type="presOf" srcId="{78BAA1F1-764F-4421-9EA0-810744657855}" destId="{5D778CFD-93E3-431E-A6D5-1FAB48EDC6B9}" srcOrd="0" destOrd="0" presId="urn:microsoft.com/office/officeart/2005/8/layout/chart3"/>
    <dgm:cxn modelId="{DE2F3A02-C63C-4428-AB50-5560D3FE6737}" srcId="{493164C6-1F2E-4C3A-B020-EC19250D700C}" destId="{3E75AF1A-F6FA-4A8A-B1CA-B9B2A67C4B93}" srcOrd="0" destOrd="0" parTransId="{C30E6A16-803C-44FC-ABD7-ACB4452F0217}" sibTransId="{0D23B97F-6594-4397-8A01-975D2FDD1C21}"/>
    <dgm:cxn modelId="{DD453EDB-D1BD-4DC4-96E1-810EFF938F84}" srcId="{493164C6-1F2E-4C3A-B020-EC19250D700C}" destId="{78BAA1F1-764F-4421-9EA0-810744657855}" srcOrd="2" destOrd="0" parTransId="{DE73586A-9C85-4449-8892-9AB6774AE2BB}" sibTransId="{76C06439-A81B-4E2F-A0A9-330E5B6AF8D4}"/>
    <dgm:cxn modelId="{5338DD34-42DA-4C1D-8215-A64D491EDCB6}" type="presOf" srcId="{3E75AF1A-F6FA-4A8A-B1CA-B9B2A67C4B93}" destId="{D298781A-1525-4661-8554-CFD79C65C516}" srcOrd="0" destOrd="0" presId="urn:microsoft.com/office/officeart/2005/8/layout/chart3"/>
    <dgm:cxn modelId="{1E8AB454-4CD0-4F15-B8AA-413FD932131F}" type="presOf" srcId="{493164C6-1F2E-4C3A-B020-EC19250D700C}" destId="{44303A71-7654-450A-9461-68F3E3883813}" srcOrd="0" destOrd="0" presId="urn:microsoft.com/office/officeart/2005/8/layout/chart3"/>
    <dgm:cxn modelId="{CCE606F8-05DF-4A4B-81B3-328426C01D6C}" srcId="{493164C6-1F2E-4C3A-B020-EC19250D700C}" destId="{1B15E0B5-0532-4BA3-AEF2-3C0302A2D7BA}" srcOrd="1" destOrd="0" parTransId="{B30A377D-7590-40FC-B5C1-9092B323E509}" sibTransId="{0C006A13-B30C-4342-9BE3-398D8D0C904C}"/>
    <dgm:cxn modelId="{1828ECC6-684E-4932-BCDC-C13AA8625428}" type="presParOf" srcId="{44303A71-7654-450A-9461-68F3E3883813}" destId="{D298781A-1525-4661-8554-CFD79C65C516}" srcOrd="0" destOrd="0" presId="urn:microsoft.com/office/officeart/2005/8/layout/chart3"/>
    <dgm:cxn modelId="{FD75FA87-9BAE-403A-94DC-609044DE35AF}" type="presParOf" srcId="{44303A71-7654-450A-9461-68F3E3883813}" destId="{21B57760-ED88-423B-9486-4B1830DC1902}" srcOrd="1" destOrd="0" presId="urn:microsoft.com/office/officeart/2005/8/layout/chart3"/>
    <dgm:cxn modelId="{99682020-A88C-406F-93C3-786F8590AF81}" type="presParOf" srcId="{44303A71-7654-450A-9461-68F3E3883813}" destId="{6FDAB4DE-0C9A-4622-9CE4-D4C06A5D6564}" srcOrd="2" destOrd="0" presId="urn:microsoft.com/office/officeart/2005/8/layout/chart3"/>
    <dgm:cxn modelId="{8C8B4DF9-7C3F-4108-829B-FE0738CDDB85}" type="presParOf" srcId="{44303A71-7654-450A-9461-68F3E3883813}" destId="{6BC65C3B-F3AB-4794-97F2-F711F9EC4660}" srcOrd="3" destOrd="0" presId="urn:microsoft.com/office/officeart/2005/8/layout/chart3"/>
    <dgm:cxn modelId="{92111DE0-804C-4E88-8DB2-972C32095257}" type="presParOf" srcId="{44303A71-7654-450A-9461-68F3E3883813}" destId="{5D778CFD-93E3-431E-A6D5-1FAB48EDC6B9}" srcOrd="4" destOrd="0" presId="urn:microsoft.com/office/officeart/2005/8/layout/chart3"/>
    <dgm:cxn modelId="{D733B630-8842-4F17-A20F-D1D7D0B16613}" type="presParOf" srcId="{44303A71-7654-450A-9461-68F3E3883813}" destId="{22216F28-AF4A-4B1F-A90C-1A8D8CA8E049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E3E39CA4-653C-4FF7-B171-46205E03BF00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5" csCatId="colorful" phldr="1"/>
      <dgm:spPr/>
    </dgm:pt>
    <dgm:pt modelId="{58445C28-5FDA-44EF-9B2B-D4B140C7907D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从依赖到独立带来的焦虑心理</a:t>
          </a:r>
          <a:endParaRPr lang="zh-CN" altLang="en-US" dirty="0"/>
        </a:p>
      </dgm:t>
    </dgm:pt>
    <dgm:pt modelId="{2F212F1B-52CE-4DCD-9673-D7CA3FBC634D}" type="parTrans" cxnId="{F23CD114-4AB1-479F-8A32-5D703D51938A}">
      <dgm:prSet/>
      <dgm:spPr/>
      <dgm:t>
        <a:bodyPr/>
        <a:lstStyle/>
        <a:p>
          <a:endParaRPr lang="zh-CN" altLang="en-US"/>
        </a:p>
      </dgm:t>
    </dgm:pt>
    <dgm:pt modelId="{2B200E79-5194-4914-9376-4416706D5ACE}" type="sibTrans" cxnId="{F23CD114-4AB1-479F-8A32-5D703D51938A}">
      <dgm:prSet/>
      <dgm:spPr/>
      <dgm:t>
        <a:bodyPr/>
        <a:lstStyle/>
        <a:p>
          <a:endParaRPr lang="zh-CN" altLang="en-US"/>
        </a:p>
      </dgm:t>
    </dgm:pt>
    <dgm:pt modelId="{FAB720F2-1504-4FAC-877E-BEA2DCF93C89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因学习负担引起的紧张焦虑心理</a:t>
          </a:r>
          <a:endParaRPr lang="zh-CN" altLang="en-US" dirty="0"/>
        </a:p>
      </dgm:t>
    </dgm:pt>
    <dgm:pt modelId="{633C2CF0-F72A-4296-AA4E-D63A65249637}" type="parTrans" cxnId="{61C00E5D-DDE6-46ED-AECE-AC1E68386E7F}">
      <dgm:prSet/>
      <dgm:spPr/>
      <dgm:t>
        <a:bodyPr/>
        <a:lstStyle/>
        <a:p>
          <a:endParaRPr lang="zh-CN" altLang="en-US"/>
        </a:p>
      </dgm:t>
    </dgm:pt>
    <dgm:pt modelId="{25FFAB35-5D2B-4E56-9B9C-A1A7606FE873}" type="sibTrans" cxnId="{61C00E5D-DDE6-46ED-AECE-AC1E68386E7F}">
      <dgm:prSet/>
      <dgm:spPr/>
      <dgm:t>
        <a:bodyPr/>
        <a:lstStyle/>
        <a:p>
          <a:endParaRPr lang="zh-CN" altLang="en-US"/>
        </a:p>
      </dgm:t>
    </dgm:pt>
    <dgm:pt modelId="{0A38338D-D30C-47A8-ADA0-8A8A13B2C363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人际关系适应不良导致的孤独抑郁心理</a:t>
          </a:r>
          <a:endParaRPr lang="zh-CN" altLang="en-US" dirty="0"/>
        </a:p>
      </dgm:t>
    </dgm:pt>
    <dgm:pt modelId="{2C6310E4-E5E9-4133-BE93-2D1DD599CE5E}" type="parTrans" cxnId="{4D5C19B2-392B-4881-B591-807D14937071}">
      <dgm:prSet/>
      <dgm:spPr/>
      <dgm:t>
        <a:bodyPr/>
        <a:lstStyle/>
        <a:p>
          <a:endParaRPr lang="zh-CN" altLang="en-US"/>
        </a:p>
      </dgm:t>
    </dgm:pt>
    <dgm:pt modelId="{26C82063-C68B-4461-8B94-6E9F9BAA4FB3}" type="sibTrans" cxnId="{4D5C19B2-392B-4881-B591-807D14937071}">
      <dgm:prSet/>
      <dgm:spPr/>
      <dgm:t>
        <a:bodyPr/>
        <a:lstStyle/>
        <a:p>
          <a:endParaRPr lang="zh-CN" altLang="en-US"/>
        </a:p>
      </dgm:t>
    </dgm:pt>
    <dgm:pt modelId="{5014F808-E8DC-4E99-B45A-442015622EFA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理想与现实的落差导致的失落心理</a:t>
          </a:r>
          <a:endParaRPr lang="zh-CN" altLang="en-US" dirty="0"/>
        </a:p>
      </dgm:t>
    </dgm:pt>
    <dgm:pt modelId="{07E647CF-DF09-452E-8E5F-ECF24F7D1ED1}" type="parTrans" cxnId="{B346988B-CA03-4DE4-B2DB-6BC8A096D3CD}">
      <dgm:prSet/>
      <dgm:spPr/>
      <dgm:t>
        <a:bodyPr/>
        <a:lstStyle/>
        <a:p>
          <a:endParaRPr lang="zh-CN" altLang="en-US"/>
        </a:p>
      </dgm:t>
    </dgm:pt>
    <dgm:pt modelId="{54DBBD20-4641-44A0-8B40-EBBD0E3F56BB}" type="sibTrans" cxnId="{B346988B-CA03-4DE4-B2DB-6BC8A096D3CD}">
      <dgm:prSet/>
      <dgm:spPr/>
      <dgm:t>
        <a:bodyPr/>
        <a:lstStyle/>
        <a:p>
          <a:endParaRPr lang="zh-CN" altLang="en-US"/>
        </a:p>
      </dgm:t>
    </dgm:pt>
    <dgm:pt modelId="{2880E9F6-6B5E-4B0A-9F39-D4A2CFCCAA97}">
      <dgm:prSet phldrT="[文本]"/>
      <dgm:spPr/>
      <dgm:t>
        <a:bodyPr/>
        <a:lstStyle/>
        <a:p>
          <a:r>
            <a:rPr lang="en-US" altLang="en-US" dirty="0" smtClean="0"/>
            <a:t>5.</a:t>
          </a:r>
          <a:r>
            <a:rPr lang="zh-CN" altLang="en-US" dirty="0" smtClean="0"/>
            <a:t>失去奋斗目标导致的迷惘心理</a:t>
          </a:r>
          <a:endParaRPr lang="zh-CN" altLang="en-US" dirty="0"/>
        </a:p>
      </dgm:t>
    </dgm:pt>
    <dgm:pt modelId="{F774B91F-D651-43FD-A44E-48D819D5360E}" type="parTrans" cxnId="{494305E1-5E15-43C3-9ED4-BF6D598A9977}">
      <dgm:prSet/>
      <dgm:spPr/>
      <dgm:t>
        <a:bodyPr/>
        <a:lstStyle/>
        <a:p>
          <a:endParaRPr lang="zh-CN" altLang="en-US"/>
        </a:p>
      </dgm:t>
    </dgm:pt>
    <dgm:pt modelId="{713829F2-6564-498B-AE99-538B40818AB7}" type="sibTrans" cxnId="{494305E1-5E15-43C3-9ED4-BF6D598A9977}">
      <dgm:prSet/>
      <dgm:spPr/>
      <dgm:t>
        <a:bodyPr/>
        <a:lstStyle/>
        <a:p>
          <a:endParaRPr lang="zh-CN" altLang="en-US"/>
        </a:p>
      </dgm:t>
    </dgm:pt>
    <dgm:pt modelId="{028B0177-30CA-49F2-972C-C3551599C012}" type="pres">
      <dgm:prSet presAssocID="{E3E39CA4-653C-4FF7-B171-46205E03BF00}" presName="rootnode" presStyleCnt="0">
        <dgm:presLayoutVars>
          <dgm:chMax/>
          <dgm:chPref/>
          <dgm:dir/>
          <dgm:animLvl val="lvl"/>
        </dgm:presLayoutVars>
      </dgm:prSet>
      <dgm:spPr/>
    </dgm:pt>
    <dgm:pt modelId="{FD61BEBD-454C-476E-BEEB-2BD347872173}" type="pres">
      <dgm:prSet presAssocID="{58445C28-5FDA-44EF-9B2B-D4B140C7907D}" presName="composite" presStyleCnt="0"/>
      <dgm:spPr/>
    </dgm:pt>
    <dgm:pt modelId="{7A2D2E6C-6170-4EF9-93BA-5ECB1EB1C2B1}" type="pres">
      <dgm:prSet presAssocID="{58445C28-5FDA-44EF-9B2B-D4B140C7907D}" presName="bentUpArrow1" presStyleLbl="alignImgPlace1" presStyleIdx="0" presStyleCnt="4"/>
      <dgm:spPr/>
    </dgm:pt>
    <dgm:pt modelId="{1DAD275C-FB7F-44BA-8E03-6B3FFE98E6E2}" type="pres">
      <dgm:prSet presAssocID="{58445C28-5FDA-44EF-9B2B-D4B140C7907D}" presName="ParentText" presStyleLbl="node1" presStyleIdx="0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33D272-27E1-4D0B-8908-EB1C9F90CC4C}" type="pres">
      <dgm:prSet presAssocID="{58445C28-5FDA-44EF-9B2B-D4B140C7907D}" presName="Child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D798AC9E-F2CF-43C8-B204-9D536241EA7D}" type="pres">
      <dgm:prSet presAssocID="{2B200E79-5194-4914-9376-4416706D5ACE}" presName="sibTrans" presStyleCnt="0"/>
      <dgm:spPr/>
    </dgm:pt>
    <dgm:pt modelId="{EBC0A2CA-48B5-47C1-84F7-233C9ED21A75}" type="pres">
      <dgm:prSet presAssocID="{FAB720F2-1504-4FAC-877E-BEA2DCF93C89}" presName="composite" presStyleCnt="0"/>
      <dgm:spPr/>
    </dgm:pt>
    <dgm:pt modelId="{B550EC7C-C10F-4E22-B6A9-35C61E063D63}" type="pres">
      <dgm:prSet presAssocID="{FAB720F2-1504-4FAC-877E-BEA2DCF93C89}" presName="bentUpArrow1" presStyleLbl="alignImgPlace1" presStyleIdx="1" presStyleCnt="4"/>
      <dgm:spPr/>
    </dgm:pt>
    <dgm:pt modelId="{2E2A493F-8A82-4AD3-9F72-314B1F71E8A4}" type="pres">
      <dgm:prSet presAssocID="{FAB720F2-1504-4FAC-877E-BEA2DCF93C89}" presName="ParentText" presStyleLbl="node1" presStyleIdx="1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A368B2B-8736-4643-B806-B75DBC8D81A6}" type="pres">
      <dgm:prSet presAssocID="{FAB720F2-1504-4FAC-877E-BEA2DCF93C89}" presName="Child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3CF127EC-19A9-4DA7-84C8-5EFC0613CB19}" type="pres">
      <dgm:prSet presAssocID="{25FFAB35-5D2B-4E56-9B9C-A1A7606FE873}" presName="sibTrans" presStyleCnt="0"/>
      <dgm:spPr/>
    </dgm:pt>
    <dgm:pt modelId="{53DD9EE6-6959-4E97-B3B6-8C6B7F9BBB0A}" type="pres">
      <dgm:prSet presAssocID="{0A38338D-D30C-47A8-ADA0-8A8A13B2C363}" presName="composite" presStyleCnt="0"/>
      <dgm:spPr/>
    </dgm:pt>
    <dgm:pt modelId="{D3D8B634-E3B3-4ED9-9089-D3131B7D7A26}" type="pres">
      <dgm:prSet presAssocID="{0A38338D-D30C-47A8-ADA0-8A8A13B2C363}" presName="bentUpArrow1" presStyleLbl="alignImgPlace1" presStyleIdx="2" presStyleCnt="4"/>
      <dgm:spPr/>
    </dgm:pt>
    <dgm:pt modelId="{96DB599B-24E0-4B0E-BEB6-27F95304FB4B}" type="pres">
      <dgm:prSet presAssocID="{0A38338D-D30C-47A8-ADA0-8A8A13B2C363}" presName="ParentText" presStyleLbl="node1" presStyleIdx="2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236EF2D-AE1F-4876-8A39-CC1C5A236FEA}" type="pres">
      <dgm:prSet presAssocID="{0A38338D-D30C-47A8-ADA0-8A8A13B2C363}" presName="Child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3BD22C7D-7D18-4BBD-8BFB-C762AAB5F477}" type="pres">
      <dgm:prSet presAssocID="{26C82063-C68B-4461-8B94-6E9F9BAA4FB3}" presName="sibTrans" presStyleCnt="0"/>
      <dgm:spPr/>
    </dgm:pt>
    <dgm:pt modelId="{D4914D04-3BAC-452D-836A-F54FB4AD9B56}" type="pres">
      <dgm:prSet presAssocID="{5014F808-E8DC-4E99-B45A-442015622EFA}" presName="composite" presStyleCnt="0"/>
      <dgm:spPr/>
    </dgm:pt>
    <dgm:pt modelId="{24898288-1255-4BE7-80F1-818400ADB84D}" type="pres">
      <dgm:prSet presAssocID="{5014F808-E8DC-4E99-B45A-442015622EFA}" presName="bentUpArrow1" presStyleLbl="alignImgPlace1" presStyleIdx="3" presStyleCnt="4"/>
      <dgm:spPr/>
    </dgm:pt>
    <dgm:pt modelId="{11394FE0-FC46-4544-912D-5F62F3A1D432}" type="pres">
      <dgm:prSet presAssocID="{5014F808-E8DC-4E99-B45A-442015622EFA}" presName="ParentText" presStyleLbl="node1" presStyleIdx="3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DACE29-8951-4B8A-A159-BDADAEE854FD}" type="pres">
      <dgm:prSet presAssocID="{5014F808-E8DC-4E99-B45A-442015622EFA}" presName="ChildText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0FC16383-ED05-4D00-9F0C-FA1F2B6FB36D}" type="pres">
      <dgm:prSet presAssocID="{54DBBD20-4641-44A0-8B40-EBBD0E3F56BB}" presName="sibTrans" presStyleCnt="0"/>
      <dgm:spPr/>
    </dgm:pt>
    <dgm:pt modelId="{2FDD0DC3-4895-477B-97A9-8C971A4BC452}" type="pres">
      <dgm:prSet presAssocID="{2880E9F6-6B5E-4B0A-9F39-D4A2CFCCAA97}" presName="composite" presStyleCnt="0"/>
      <dgm:spPr/>
    </dgm:pt>
    <dgm:pt modelId="{92F092D5-A9C8-4353-BFE8-709EF54F354B}" type="pres">
      <dgm:prSet presAssocID="{2880E9F6-6B5E-4B0A-9F39-D4A2CFCCAA97}" presName="ParentText" presStyleLbl="node1" presStyleIdx="4" presStyleCnt="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F7066AA-9263-45CB-87F2-706E955B39BE}" type="presOf" srcId="{0A38338D-D30C-47A8-ADA0-8A8A13B2C363}" destId="{96DB599B-24E0-4B0E-BEB6-27F95304FB4B}" srcOrd="0" destOrd="0" presId="urn:microsoft.com/office/officeart/2005/8/layout/StepDownProcess"/>
    <dgm:cxn modelId="{84683EAA-DA19-4117-8FF2-9ED7689239D3}" type="presOf" srcId="{E3E39CA4-653C-4FF7-B171-46205E03BF00}" destId="{028B0177-30CA-49F2-972C-C3551599C012}" srcOrd="0" destOrd="0" presId="urn:microsoft.com/office/officeart/2005/8/layout/StepDownProcess"/>
    <dgm:cxn modelId="{4D5C19B2-392B-4881-B591-807D14937071}" srcId="{E3E39CA4-653C-4FF7-B171-46205E03BF00}" destId="{0A38338D-D30C-47A8-ADA0-8A8A13B2C363}" srcOrd="2" destOrd="0" parTransId="{2C6310E4-E5E9-4133-BE93-2D1DD599CE5E}" sibTransId="{26C82063-C68B-4461-8B94-6E9F9BAA4FB3}"/>
    <dgm:cxn modelId="{DCE21C95-1909-4B85-8B5E-CB61C709B305}" type="presOf" srcId="{2880E9F6-6B5E-4B0A-9F39-D4A2CFCCAA97}" destId="{92F092D5-A9C8-4353-BFE8-709EF54F354B}" srcOrd="0" destOrd="0" presId="urn:microsoft.com/office/officeart/2005/8/layout/StepDownProcess"/>
    <dgm:cxn modelId="{F23CD114-4AB1-479F-8A32-5D703D51938A}" srcId="{E3E39CA4-653C-4FF7-B171-46205E03BF00}" destId="{58445C28-5FDA-44EF-9B2B-D4B140C7907D}" srcOrd="0" destOrd="0" parTransId="{2F212F1B-52CE-4DCD-9673-D7CA3FBC634D}" sibTransId="{2B200E79-5194-4914-9376-4416706D5ACE}"/>
    <dgm:cxn modelId="{61C00E5D-DDE6-46ED-AECE-AC1E68386E7F}" srcId="{E3E39CA4-653C-4FF7-B171-46205E03BF00}" destId="{FAB720F2-1504-4FAC-877E-BEA2DCF93C89}" srcOrd="1" destOrd="0" parTransId="{633C2CF0-F72A-4296-AA4E-D63A65249637}" sibTransId="{25FFAB35-5D2B-4E56-9B9C-A1A7606FE873}"/>
    <dgm:cxn modelId="{B346988B-CA03-4DE4-B2DB-6BC8A096D3CD}" srcId="{E3E39CA4-653C-4FF7-B171-46205E03BF00}" destId="{5014F808-E8DC-4E99-B45A-442015622EFA}" srcOrd="3" destOrd="0" parTransId="{07E647CF-DF09-452E-8E5F-ECF24F7D1ED1}" sibTransId="{54DBBD20-4641-44A0-8B40-EBBD0E3F56BB}"/>
    <dgm:cxn modelId="{069900E8-BE8E-467F-A156-81B75C07312D}" type="presOf" srcId="{5014F808-E8DC-4E99-B45A-442015622EFA}" destId="{11394FE0-FC46-4544-912D-5F62F3A1D432}" srcOrd="0" destOrd="0" presId="urn:microsoft.com/office/officeart/2005/8/layout/StepDownProcess"/>
    <dgm:cxn modelId="{D9C4A438-05CA-4CF9-936C-063169838E2B}" type="presOf" srcId="{FAB720F2-1504-4FAC-877E-BEA2DCF93C89}" destId="{2E2A493F-8A82-4AD3-9F72-314B1F71E8A4}" srcOrd="0" destOrd="0" presId="urn:microsoft.com/office/officeart/2005/8/layout/StepDownProcess"/>
    <dgm:cxn modelId="{494305E1-5E15-43C3-9ED4-BF6D598A9977}" srcId="{E3E39CA4-653C-4FF7-B171-46205E03BF00}" destId="{2880E9F6-6B5E-4B0A-9F39-D4A2CFCCAA97}" srcOrd="4" destOrd="0" parTransId="{F774B91F-D651-43FD-A44E-48D819D5360E}" sibTransId="{713829F2-6564-498B-AE99-538B40818AB7}"/>
    <dgm:cxn modelId="{C2B62A7B-7441-4F07-9CC3-4658CB5C9323}" type="presOf" srcId="{58445C28-5FDA-44EF-9B2B-D4B140C7907D}" destId="{1DAD275C-FB7F-44BA-8E03-6B3FFE98E6E2}" srcOrd="0" destOrd="0" presId="urn:microsoft.com/office/officeart/2005/8/layout/StepDownProcess"/>
    <dgm:cxn modelId="{1D368631-01C2-4E16-BADF-FF8E89910B45}" type="presParOf" srcId="{028B0177-30CA-49F2-972C-C3551599C012}" destId="{FD61BEBD-454C-476E-BEEB-2BD347872173}" srcOrd="0" destOrd="0" presId="urn:microsoft.com/office/officeart/2005/8/layout/StepDownProcess"/>
    <dgm:cxn modelId="{3EB0962B-2C42-46C5-9F3E-AB3BE05022AE}" type="presParOf" srcId="{FD61BEBD-454C-476E-BEEB-2BD347872173}" destId="{7A2D2E6C-6170-4EF9-93BA-5ECB1EB1C2B1}" srcOrd="0" destOrd="0" presId="urn:microsoft.com/office/officeart/2005/8/layout/StepDownProcess"/>
    <dgm:cxn modelId="{6DCAA51F-B477-4F75-A2E0-2EA792883A9E}" type="presParOf" srcId="{FD61BEBD-454C-476E-BEEB-2BD347872173}" destId="{1DAD275C-FB7F-44BA-8E03-6B3FFE98E6E2}" srcOrd="1" destOrd="0" presId="urn:microsoft.com/office/officeart/2005/8/layout/StepDownProcess"/>
    <dgm:cxn modelId="{D5A7020F-DDFC-47A5-BADB-FE5E2BF562E0}" type="presParOf" srcId="{FD61BEBD-454C-476E-BEEB-2BD347872173}" destId="{3F33D272-27E1-4D0B-8908-EB1C9F90CC4C}" srcOrd="2" destOrd="0" presId="urn:microsoft.com/office/officeart/2005/8/layout/StepDownProcess"/>
    <dgm:cxn modelId="{D78BD0CE-DC56-4FDF-92F0-3C8EE8B78418}" type="presParOf" srcId="{028B0177-30CA-49F2-972C-C3551599C012}" destId="{D798AC9E-F2CF-43C8-B204-9D536241EA7D}" srcOrd="1" destOrd="0" presId="urn:microsoft.com/office/officeart/2005/8/layout/StepDownProcess"/>
    <dgm:cxn modelId="{AA1549CD-434B-475F-BC93-CCD542334E45}" type="presParOf" srcId="{028B0177-30CA-49F2-972C-C3551599C012}" destId="{EBC0A2CA-48B5-47C1-84F7-233C9ED21A75}" srcOrd="2" destOrd="0" presId="urn:microsoft.com/office/officeart/2005/8/layout/StepDownProcess"/>
    <dgm:cxn modelId="{572D0643-FCA9-46A5-B95E-205783F164DC}" type="presParOf" srcId="{EBC0A2CA-48B5-47C1-84F7-233C9ED21A75}" destId="{B550EC7C-C10F-4E22-B6A9-35C61E063D63}" srcOrd="0" destOrd="0" presId="urn:microsoft.com/office/officeart/2005/8/layout/StepDownProcess"/>
    <dgm:cxn modelId="{D5E560D7-88C8-437A-B987-9ED168F464A1}" type="presParOf" srcId="{EBC0A2CA-48B5-47C1-84F7-233C9ED21A75}" destId="{2E2A493F-8A82-4AD3-9F72-314B1F71E8A4}" srcOrd="1" destOrd="0" presId="urn:microsoft.com/office/officeart/2005/8/layout/StepDownProcess"/>
    <dgm:cxn modelId="{4CEF5FAF-FCE9-4909-896E-3CE31CF526E3}" type="presParOf" srcId="{EBC0A2CA-48B5-47C1-84F7-233C9ED21A75}" destId="{0A368B2B-8736-4643-B806-B75DBC8D81A6}" srcOrd="2" destOrd="0" presId="urn:microsoft.com/office/officeart/2005/8/layout/StepDownProcess"/>
    <dgm:cxn modelId="{FE7FAD8B-168C-4A14-A56E-7BBC9F68BBDA}" type="presParOf" srcId="{028B0177-30CA-49F2-972C-C3551599C012}" destId="{3CF127EC-19A9-4DA7-84C8-5EFC0613CB19}" srcOrd="3" destOrd="0" presId="urn:microsoft.com/office/officeart/2005/8/layout/StepDownProcess"/>
    <dgm:cxn modelId="{613E9694-2F84-42AE-A2B3-FEE89824B1A3}" type="presParOf" srcId="{028B0177-30CA-49F2-972C-C3551599C012}" destId="{53DD9EE6-6959-4E97-B3B6-8C6B7F9BBB0A}" srcOrd="4" destOrd="0" presId="urn:microsoft.com/office/officeart/2005/8/layout/StepDownProcess"/>
    <dgm:cxn modelId="{6A81BF03-CCDD-4B24-AA0D-CAD98A4F2DE7}" type="presParOf" srcId="{53DD9EE6-6959-4E97-B3B6-8C6B7F9BBB0A}" destId="{D3D8B634-E3B3-4ED9-9089-D3131B7D7A26}" srcOrd="0" destOrd="0" presId="urn:microsoft.com/office/officeart/2005/8/layout/StepDownProcess"/>
    <dgm:cxn modelId="{C3A73CF5-6333-4316-A5B1-97988C82F605}" type="presParOf" srcId="{53DD9EE6-6959-4E97-B3B6-8C6B7F9BBB0A}" destId="{96DB599B-24E0-4B0E-BEB6-27F95304FB4B}" srcOrd="1" destOrd="0" presId="urn:microsoft.com/office/officeart/2005/8/layout/StepDownProcess"/>
    <dgm:cxn modelId="{415E7195-5E79-4476-88BD-64CC168FA489}" type="presParOf" srcId="{53DD9EE6-6959-4E97-B3B6-8C6B7F9BBB0A}" destId="{6236EF2D-AE1F-4876-8A39-CC1C5A236FEA}" srcOrd="2" destOrd="0" presId="urn:microsoft.com/office/officeart/2005/8/layout/StepDownProcess"/>
    <dgm:cxn modelId="{82A754CE-1FF4-4F94-80EE-156EB7041BB1}" type="presParOf" srcId="{028B0177-30CA-49F2-972C-C3551599C012}" destId="{3BD22C7D-7D18-4BBD-8BFB-C762AAB5F477}" srcOrd="5" destOrd="0" presId="urn:microsoft.com/office/officeart/2005/8/layout/StepDownProcess"/>
    <dgm:cxn modelId="{4B920258-D339-4549-A4F7-6983CE4F5742}" type="presParOf" srcId="{028B0177-30CA-49F2-972C-C3551599C012}" destId="{D4914D04-3BAC-452D-836A-F54FB4AD9B56}" srcOrd="6" destOrd="0" presId="urn:microsoft.com/office/officeart/2005/8/layout/StepDownProcess"/>
    <dgm:cxn modelId="{E17527A2-DF1E-4723-B784-1C8855AEE436}" type="presParOf" srcId="{D4914D04-3BAC-452D-836A-F54FB4AD9B56}" destId="{24898288-1255-4BE7-80F1-818400ADB84D}" srcOrd="0" destOrd="0" presId="urn:microsoft.com/office/officeart/2005/8/layout/StepDownProcess"/>
    <dgm:cxn modelId="{BED57A8C-4E1E-47ED-A3D5-7B3D1FA7C75B}" type="presParOf" srcId="{D4914D04-3BAC-452D-836A-F54FB4AD9B56}" destId="{11394FE0-FC46-4544-912D-5F62F3A1D432}" srcOrd="1" destOrd="0" presId="urn:microsoft.com/office/officeart/2005/8/layout/StepDownProcess"/>
    <dgm:cxn modelId="{1E34247A-D931-489B-A31B-C755F1144EDE}" type="presParOf" srcId="{D4914D04-3BAC-452D-836A-F54FB4AD9B56}" destId="{30DACE29-8951-4B8A-A159-BDADAEE854FD}" srcOrd="2" destOrd="0" presId="urn:microsoft.com/office/officeart/2005/8/layout/StepDownProcess"/>
    <dgm:cxn modelId="{E88218FB-FBCD-4A28-92D5-696066E3FEFE}" type="presParOf" srcId="{028B0177-30CA-49F2-972C-C3551599C012}" destId="{0FC16383-ED05-4D00-9F0C-FA1F2B6FB36D}" srcOrd="7" destOrd="0" presId="urn:microsoft.com/office/officeart/2005/8/layout/StepDownProcess"/>
    <dgm:cxn modelId="{0020DA64-FBF0-4580-9DAE-C04C19DC24B8}" type="presParOf" srcId="{028B0177-30CA-49F2-972C-C3551599C012}" destId="{2FDD0DC3-4895-477B-97A9-8C971A4BC452}" srcOrd="8" destOrd="0" presId="urn:microsoft.com/office/officeart/2005/8/layout/StepDownProcess"/>
    <dgm:cxn modelId="{3266567D-F303-45D9-B9FB-B0A6FFF2A541}" type="presParOf" srcId="{2FDD0DC3-4895-477B-97A9-8C971A4BC452}" destId="{92F092D5-A9C8-4353-BFE8-709EF54F354B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26E81FC-1A0D-4A33-9D99-C69EA23F2928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F406F412-F6EE-4470-8D00-432835733265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积极调整心态</a:t>
          </a:r>
          <a:endParaRPr lang="zh-CN" altLang="en-US" dirty="0"/>
        </a:p>
      </dgm:t>
    </dgm:pt>
    <dgm:pt modelId="{59CD220B-C1B6-48E5-AC6A-527FD0A13471}" type="parTrans" cxnId="{2EF79099-3FF9-4F0E-9BDC-E02F0AA7C27B}">
      <dgm:prSet/>
      <dgm:spPr/>
      <dgm:t>
        <a:bodyPr/>
        <a:lstStyle/>
        <a:p>
          <a:endParaRPr lang="zh-CN" altLang="en-US"/>
        </a:p>
      </dgm:t>
    </dgm:pt>
    <dgm:pt modelId="{80403DB3-EFE1-4A3A-BCBA-DFC1CF2F39DB}" type="sibTrans" cxnId="{2EF79099-3FF9-4F0E-9BDC-E02F0AA7C27B}">
      <dgm:prSet/>
      <dgm:spPr/>
      <dgm:t>
        <a:bodyPr/>
        <a:lstStyle/>
        <a:p>
          <a:endParaRPr lang="zh-CN" altLang="en-US"/>
        </a:p>
      </dgm:t>
    </dgm:pt>
    <dgm:pt modelId="{F3E6E6D8-DD9E-4694-AA09-1C65CCC7CF0E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尽快提高生活自理能力</a:t>
          </a:r>
          <a:endParaRPr lang="zh-CN" altLang="en-US" dirty="0"/>
        </a:p>
      </dgm:t>
    </dgm:pt>
    <dgm:pt modelId="{AFC47B48-3C16-4118-A0FD-6BF077D0E0FA}" type="parTrans" cxnId="{BB1F984D-7D12-41EA-A6D7-1E821AE7BB80}">
      <dgm:prSet/>
      <dgm:spPr/>
      <dgm:t>
        <a:bodyPr/>
        <a:lstStyle/>
        <a:p>
          <a:endParaRPr lang="zh-CN" altLang="en-US"/>
        </a:p>
      </dgm:t>
    </dgm:pt>
    <dgm:pt modelId="{F0510875-D687-45BF-AE61-19E026D0A0D1}" type="sibTrans" cxnId="{BB1F984D-7D12-41EA-A6D7-1E821AE7BB80}">
      <dgm:prSet/>
      <dgm:spPr/>
      <dgm:t>
        <a:bodyPr/>
        <a:lstStyle/>
        <a:p>
          <a:endParaRPr lang="zh-CN" altLang="en-US"/>
        </a:p>
      </dgm:t>
    </dgm:pt>
    <dgm:pt modelId="{BB922B20-05D0-4C78-837C-8E52420F5D72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探索大学的学习方法</a:t>
          </a:r>
          <a:endParaRPr lang="zh-CN" altLang="en-US" dirty="0"/>
        </a:p>
      </dgm:t>
    </dgm:pt>
    <dgm:pt modelId="{772645E6-4AFB-4ED9-816C-9BF2AE3CD36E}" type="parTrans" cxnId="{0304433F-F909-4CED-A40D-AE128E9E0D4B}">
      <dgm:prSet/>
      <dgm:spPr/>
      <dgm:t>
        <a:bodyPr/>
        <a:lstStyle/>
        <a:p>
          <a:endParaRPr lang="zh-CN" altLang="en-US"/>
        </a:p>
      </dgm:t>
    </dgm:pt>
    <dgm:pt modelId="{87736DC8-8F35-447B-B4ED-EE37A5417ADF}" type="sibTrans" cxnId="{0304433F-F909-4CED-A40D-AE128E9E0D4B}">
      <dgm:prSet/>
      <dgm:spPr/>
      <dgm:t>
        <a:bodyPr/>
        <a:lstStyle/>
        <a:p>
          <a:endParaRPr lang="zh-CN" altLang="en-US"/>
        </a:p>
      </dgm:t>
    </dgm:pt>
    <dgm:pt modelId="{BC7407EB-CBF1-44AE-B2CE-15D2B5E3B269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确立正确的自我形象</a:t>
          </a:r>
          <a:endParaRPr lang="zh-CN" altLang="en-US" dirty="0"/>
        </a:p>
      </dgm:t>
    </dgm:pt>
    <dgm:pt modelId="{C0E52D14-7939-42B9-ACFE-4C6AAA3DC636}" type="parTrans" cxnId="{6E0E449D-13AC-4FC7-8BA2-425904AD9254}">
      <dgm:prSet/>
      <dgm:spPr/>
      <dgm:t>
        <a:bodyPr/>
        <a:lstStyle/>
        <a:p>
          <a:endParaRPr lang="zh-CN" altLang="en-US"/>
        </a:p>
      </dgm:t>
    </dgm:pt>
    <dgm:pt modelId="{B135150D-14C3-45AE-8521-EFE5FC6CBA62}" type="sibTrans" cxnId="{6E0E449D-13AC-4FC7-8BA2-425904AD9254}">
      <dgm:prSet/>
      <dgm:spPr/>
      <dgm:t>
        <a:bodyPr/>
        <a:lstStyle/>
        <a:p>
          <a:endParaRPr lang="zh-CN" altLang="en-US"/>
        </a:p>
      </dgm:t>
    </dgm:pt>
    <dgm:pt modelId="{49B8F7FC-C4A3-4EED-BAB6-7F5208B2CEE2}">
      <dgm:prSet phldrT="[文本]"/>
      <dgm:spPr/>
      <dgm:t>
        <a:bodyPr/>
        <a:lstStyle/>
        <a:p>
          <a:r>
            <a:rPr lang="en-US" altLang="en-US" dirty="0" smtClean="0"/>
            <a:t>5.</a:t>
          </a:r>
          <a:r>
            <a:rPr lang="zh-CN" altLang="en-US" dirty="0" smtClean="0"/>
            <a:t>掌握人际沟通技巧</a:t>
          </a:r>
          <a:endParaRPr lang="zh-CN" altLang="en-US" dirty="0"/>
        </a:p>
      </dgm:t>
    </dgm:pt>
    <dgm:pt modelId="{F8443CA4-29DA-41B5-A4BE-9369BF0AA017}" type="parTrans" cxnId="{4CE387F0-3BB1-432A-BC28-79C6BDD61A7F}">
      <dgm:prSet/>
      <dgm:spPr/>
      <dgm:t>
        <a:bodyPr/>
        <a:lstStyle/>
        <a:p>
          <a:endParaRPr lang="zh-CN" altLang="en-US"/>
        </a:p>
      </dgm:t>
    </dgm:pt>
    <dgm:pt modelId="{3DDB7C96-05B7-438A-B576-D26C6B599080}" type="sibTrans" cxnId="{4CE387F0-3BB1-432A-BC28-79C6BDD61A7F}">
      <dgm:prSet/>
      <dgm:spPr/>
      <dgm:t>
        <a:bodyPr/>
        <a:lstStyle/>
        <a:p>
          <a:endParaRPr lang="zh-CN" altLang="en-US"/>
        </a:p>
      </dgm:t>
    </dgm:pt>
    <dgm:pt modelId="{6B7C9E05-80BD-454A-8072-ED3160EE2B98}">
      <dgm:prSet phldrT="[文本]"/>
      <dgm:spPr/>
      <dgm:t>
        <a:bodyPr/>
        <a:lstStyle/>
        <a:p>
          <a:r>
            <a:rPr lang="en-US" altLang="en-US" dirty="0" smtClean="0"/>
            <a:t>6.</a:t>
          </a:r>
          <a:r>
            <a:rPr lang="zh-CN" altLang="en-US" dirty="0" smtClean="0"/>
            <a:t>确定新的奋斗目标</a:t>
          </a:r>
          <a:endParaRPr lang="zh-CN" altLang="en-US" dirty="0"/>
        </a:p>
      </dgm:t>
    </dgm:pt>
    <dgm:pt modelId="{C98809C4-E496-4621-A1B1-30EA1A6662EA}" type="parTrans" cxnId="{F8B05B64-6984-49FE-AC52-E6E519BBA412}">
      <dgm:prSet/>
      <dgm:spPr/>
      <dgm:t>
        <a:bodyPr/>
        <a:lstStyle/>
        <a:p>
          <a:endParaRPr lang="zh-CN" altLang="en-US"/>
        </a:p>
      </dgm:t>
    </dgm:pt>
    <dgm:pt modelId="{75A97178-930A-46BE-A6ED-781ACB619127}" type="sibTrans" cxnId="{F8B05B64-6984-49FE-AC52-E6E519BBA412}">
      <dgm:prSet/>
      <dgm:spPr/>
      <dgm:t>
        <a:bodyPr/>
        <a:lstStyle/>
        <a:p>
          <a:endParaRPr lang="zh-CN" altLang="en-US"/>
        </a:p>
      </dgm:t>
    </dgm:pt>
    <dgm:pt modelId="{FB417C1B-AEED-477E-98AE-4F8581F522BA}" type="pres">
      <dgm:prSet presAssocID="{D26E81FC-1A0D-4A33-9D99-C69EA23F2928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D28CE7A1-66E8-495F-B68B-8EFD7A4E6EE8}" type="pres">
      <dgm:prSet presAssocID="{F406F412-F6EE-4470-8D00-432835733265}" presName="composite" presStyleCnt="0"/>
      <dgm:spPr/>
    </dgm:pt>
    <dgm:pt modelId="{2DC9C6DC-96B9-4F7A-A1B9-8F4F4FE12347}" type="pres">
      <dgm:prSet presAssocID="{F406F412-F6EE-4470-8D00-432835733265}" presName="LShape" presStyleLbl="alignNode1" presStyleIdx="0" presStyleCnt="11"/>
      <dgm:spPr/>
    </dgm:pt>
    <dgm:pt modelId="{A682E5B2-FDDE-4097-B49D-8D0FCA7D582E}" type="pres">
      <dgm:prSet presAssocID="{F406F412-F6EE-4470-8D00-432835733265}" presName="ParentText" presStyleLbl="revTx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C4248B-D851-4B9C-B3C4-6943A594BB86}" type="pres">
      <dgm:prSet presAssocID="{F406F412-F6EE-4470-8D00-432835733265}" presName="Triangle" presStyleLbl="alignNode1" presStyleIdx="1" presStyleCnt="11"/>
      <dgm:spPr/>
    </dgm:pt>
    <dgm:pt modelId="{0B888D17-1C4C-454D-8553-0719A56CC6C8}" type="pres">
      <dgm:prSet presAssocID="{80403DB3-EFE1-4A3A-BCBA-DFC1CF2F39DB}" presName="sibTrans" presStyleCnt="0"/>
      <dgm:spPr/>
    </dgm:pt>
    <dgm:pt modelId="{D3806953-8047-49BA-BAC1-B5BBA9BE95AC}" type="pres">
      <dgm:prSet presAssocID="{80403DB3-EFE1-4A3A-BCBA-DFC1CF2F39DB}" presName="space" presStyleCnt="0"/>
      <dgm:spPr/>
    </dgm:pt>
    <dgm:pt modelId="{710F8630-1B02-47BE-8BA7-BDA18FFB587D}" type="pres">
      <dgm:prSet presAssocID="{F3E6E6D8-DD9E-4694-AA09-1C65CCC7CF0E}" presName="composite" presStyleCnt="0"/>
      <dgm:spPr/>
    </dgm:pt>
    <dgm:pt modelId="{760AFF93-FE2D-421C-B254-65ECB2E518CF}" type="pres">
      <dgm:prSet presAssocID="{F3E6E6D8-DD9E-4694-AA09-1C65CCC7CF0E}" presName="LShape" presStyleLbl="alignNode1" presStyleIdx="2" presStyleCnt="11"/>
      <dgm:spPr/>
    </dgm:pt>
    <dgm:pt modelId="{0F5B93A2-67C5-4B49-AF7E-9AC4DE26A8B9}" type="pres">
      <dgm:prSet presAssocID="{F3E6E6D8-DD9E-4694-AA09-1C65CCC7CF0E}" presName="ParentText" presStyleLbl="revTx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1D4F0C-8EC8-4C68-830C-13CC6D333592}" type="pres">
      <dgm:prSet presAssocID="{F3E6E6D8-DD9E-4694-AA09-1C65CCC7CF0E}" presName="Triangle" presStyleLbl="alignNode1" presStyleIdx="3" presStyleCnt="11"/>
      <dgm:spPr/>
    </dgm:pt>
    <dgm:pt modelId="{F9AD1A9E-170B-43EA-8FF1-5D868ADBD6E7}" type="pres">
      <dgm:prSet presAssocID="{F0510875-D687-45BF-AE61-19E026D0A0D1}" presName="sibTrans" presStyleCnt="0"/>
      <dgm:spPr/>
    </dgm:pt>
    <dgm:pt modelId="{1F176435-4417-45A4-8DF2-3838019A322E}" type="pres">
      <dgm:prSet presAssocID="{F0510875-D687-45BF-AE61-19E026D0A0D1}" presName="space" presStyleCnt="0"/>
      <dgm:spPr/>
    </dgm:pt>
    <dgm:pt modelId="{7648DD17-24CA-43B6-96BD-62695E16DDA1}" type="pres">
      <dgm:prSet presAssocID="{BB922B20-05D0-4C78-837C-8E52420F5D72}" presName="composite" presStyleCnt="0"/>
      <dgm:spPr/>
    </dgm:pt>
    <dgm:pt modelId="{4DC676F2-EE12-41C1-8EAB-E2962E8271EC}" type="pres">
      <dgm:prSet presAssocID="{BB922B20-05D0-4C78-837C-8E52420F5D72}" presName="LShape" presStyleLbl="alignNode1" presStyleIdx="4" presStyleCnt="11"/>
      <dgm:spPr/>
    </dgm:pt>
    <dgm:pt modelId="{64193406-4B82-4200-9A59-653250FEBB11}" type="pres">
      <dgm:prSet presAssocID="{BB922B20-05D0-4C78-837C-8E52420F5D72}" presName="ParentText" presStyleLbl="revTx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6FB6-95CD-4100-8FD1-A36850C72859}" type="pres">
      <dgm:prSet presAssocID="{BB922B20-05D0-4C78-837C-8E52420F5D72}" presName="Triangle" presStyleLbl="alignNode1" presStyleIdx="5" presStyleCnt="11"/>
      <dgm:spPr/>
    </dgm:pt>
    <dgm:pt modelId="{9335EA9B-EAE1-4F39-A8E3-2330F90D184C}" type="pres">
      <dgm:prSet presAssocID="{87736DC8-8F35-447B-B4ED-EE37A5417ADF}" presName="sibTrans" presStyleCnt="0"/>
      <dgm:spPr/>
    </dgm:pt>
    <dgm:pt modelId="{9F8B8C03-3A13-447F-A0B5-243BA8A08C2F}" type="pres">
      <dgm:prSet presAssocID="{87736DC8-8F35-447B-B4ED-EE37A5417ADF}" presName="space" presStyleCnt="0"/>
      <dgm:spPr/>
    </dgm:pt>
    <dgm:pt modelId="{7A2CF3CD-7386-403F-B79F-B1D161233D89}" type="pres">
      <dgm:prSet presAssocID="{BC7407EB-CBF1-44AE-B2CE-15D2B5E3B269}" presName="composite" presStyleCnt="0"/>
      <dgm:spPr/>
    </dgm:pt>
    <dgm:pt modelId="{471859D2-DED4-42E9-99D5-9C472CF7EDA0}" type="pres">
      <dgm:prSet presAssocID="{BC7407EB-CBF1-44AE-B2CE-15D2B5E3B269}" presName="LShape" presStyleLbl="alignNode1" presStyleIdx="6" presStyleCnt="11"/>
      <dgm:spPr/>
    </dgm:pt>
    <dgm:pt modelId="{7921EB8E-1EF5-4192-A155-44B3AC411A62}" type="pres">
      <dgm:prSet presAssocID="{BC7407EB-CBF1-44AE-B2CE-15D2B5E3B269}" presName="ParentText" presStyleLbl="revTx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D02A2B-75B7-421E-8F98-581DF1FB68AE}" type="pres">
      <dgm:prSet presAssocID="{BC7407EB-CBF1-44AE-B2CE-15D2B5E3B269}" presName="Triangle" presStyleLbl="alignNode1" presStyleIdx="7" presStyleCnt="11"/>
      <dgm:spPr/>
    </dgm:pt>
    <dgm:pt modelId="{0BAB7363-24EB-43EE-A268-DDACACBA4055}" type="pres">
      <dgm:prSet presAssocID="{B135150D-14C3-45AE-8521-EFE5FC6CBA62}" presName="sibTrans" presStyleCnt="0"/>
      <dgm:spPr/>
    </dgm:pt>
    <dgm:pt modelId="{11C1432C-6D19-49CB-B704-C9EFC3322ABE}" type="pres">
      <dgm:prSet presAssocID="{B135150D-14C3-45AE-8521-EFE5FC6CBA62}" presName="space" presStyleCnt="0"/>
      <dgm:spPr/>
    </dgm:pt>
    <dgm:pt modelId="{1B73F817-2D11-4AAB-ABD0-847FD0F5F1DB}" type="pres">
      <dgm:prSet presAssocID="{49B8F7FC-C4A3-4EED-BAB6-7F5208B2CEE2}" presName="composite" presStyleCnt="0"/>
      <dgm:spPr/>
    </dgm:pt>
    <dgm:pt modelId="{4C7C2FA3-8362-41E6-AB3D-9C81557360C2}" type="pres">
      <dgm:prSet presAssocID="{49B8F7FC-C4A3-4EED-BAB6-7F5208B2CEE2}" presName="LShape" presStyleLbl="alignNode1" presStyleIdx="8" presStyleCnt="11"/>
      <dgm:spPr/>
    </dgm:pt>
    <dgm:pt modelId="{16576E8D-ECD7-4C6E-BE4C-11C6A0B5ED3C}" type="pres">
      <dgm:prSet presAssocID="{49B8F7FC-C4A3-4EED-BAB6-7F5208B2CEE2}" presName="ParentText" presStyleLbl="revTx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FBAB28-EFD1-44B0-894D-952B43805325}" type="pres">
      <dgm:prSet presAssocID="{49B8F7FC-C4A3-4EED-BAB6-7F5208B2CEE2}" presName="Triangle" presStyleLbl="alignNode1" presStyleIdx="9" presStyleCnt="11"/>
      <dgm:spPr/>
    </dgm:pt>
    <dgm:pt modelId="{E9D83F67-F2B3-457B-93A0-AE2358436245}" type="pres">
      <dgm:prSet presAssocID="{3DDB7C96-05B7-438A-B576-D26C6B599080}" presName="sibTrans" presStyleCnt="0"/>
      <dgm:spPr/>
    </dgm:pt>
    <dgm:pt modelId="{E88F8EDA-C1D1-43D0-8186-AEA65BE61D55}" type="pres">
      <dgm:prSet presAssocID="{3DDB7C96-05B7-438A-B576-D26C6B599080}" presName="space" presStyleCnt="0"/>
      <dgm:spPr/>
    </dgm:pt>
    <dgm:pt modelId="{D0B5A25C-1DEF-4428-BF4C-BAC3C035DECF}" type="pres">
      <dgm:prSet presAssocID="{6B7C9E05-80BD-454A-8072-ED3160EE2B98}" presName="composite" presStyleCnt="0"/>
      <dgm:spPr/>
    </dgm:pt>
    <dgm:pt modelId="{CD6E9858-2E7A-4DA0-9254-C945842AEEA0}" type="pres">
      <dgm:prSet presAssocID="{6B7C9E05-80BD-454A-8072-ED3160EE2B98}" presName="LShape" presStyleLbl="alignNode1" presStyleIdx="10" presStyleCnt="11"/>
      <dgm:spPr/>
    </dgm:pt>
    <dgm:pt modelId="{B3B4657E-930F-42B7-AC82-7D012EBCC133}" type="pres">
      <dgm:prSet presAssocID="{6B7C9E05-80BD-454A-8072-ED3160EE2B98}" presName="ParentText" presStyleLbl="revTx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3DE40D5-7169-49FE-A103-D59179213A2D}" type="presOf" srcId="{6B7C9E05-80BD-454A-8072-ED3160EE2B98}" destId="{B3B4657E-930F-42B7-AC82-7D012EBCC133}" srcOrd="0" destOrd="0" presId="urn:microsoft.com/office/officeart/2009/3/layout/StepUpProcess"/>
    <dgm:cxn modelId="{3A0285D7-C320-42AC-96C3-03F4A305A896}" type="presOf" srcId="{49B8F7FC-C4A3-4EED-BAB6-7F5208B2CEE2}" destId="{16576E8D-ECD7-4C6E-BE4C-11C6A0B5ED3C}" srcOrd="0" destOrd="0" presId="urn:microsoft.com/office/officeart/2009/3/layout/StepUpProcess"/>
    <dgm:cxn modelId="{0304433F-F909-4CED-A40D-AE128E9E0D4B}" srcId="{D26E81FC-1A0D-4A33-9D99-C69EA23F2928}" destId="{BB922B20-05D0-4C78-837C-8E52420F5D72}" srcOrd="2" destOrd="0" parTransId="{772645E6-4AFB-4ED9-816C-9BF2AE3CD36E}" sibTransId="{87736DC8-8F35-447B-B4ED-EE37A5417ADF}"/>
    <dgm:cxn modelId="{BB1F984D-7D12-41EA-A6D7-1E821AE7BB80}" srcId="{D26E81FC-1A0D-4A33-9D99-C69EA23F2928}" destId="{F3E6E6D8-DD9E-4694-AA09-1C65CCC7CF0E}" srcOrd="1" destOrd="0" parTransId="{AFC47B48-3C16-4118-A0FD-6BF077D0E0FA}" sibTransId="{F0510875-D687-45BF-AE61-19E026D0A0D1}"/>
    <dgm:cxn modelId="{2EF79099-3FF9-4F0E-9BDC-E02F0AA7C27B}" srcId="{D26E81FC-1A0D-4A33-9D99-C69EA23F2928}" destId="{F406F412-F6EE-4470-8D00-432835733265}" srcOrd="0" destOrd="0" parTransId="{59CD220B-C1B6-48E5-AC6A-527FD0A13471}" sibTransId="{80403DB3-EFE1-4A3A-BCBA-DFC1CF2F39DB}"/>
    <dgm:cxn modelId="{14680604-A13A-48A9-9E35-D57AF6465EA4}" type="presOf" srcId="{F406F412-F6EE-4470-8D00-432835733265}" destId="{A682E5B2-FDDE-4097-B49D-8D0FCA7D582E}" srcOrd="0" destOrd="0" presId="urn:microsoft.com/office/officeart/2009/3/layout/StepUpProcess"/>
    <dgm:cxn modelId="{B45DC3F6-E515-45DE-BA87-E628BF1BEB85}" type="presOf" srcId="{D26E81FC-1A0D-4A33-9D99-C69EA23F2928}" destId="{FB417C1B-AEED-477E-98AE-4F8581F522BA}" srcOrd="0" destOrd="0" presId="urn:microsoft.com/office/officeart/2009/3/layout/StepUpProcess"/>
    <dgm:cxn modelId="{F8B05B64-6984-49FE-AC52-E6E519BBA412}" srcId="{D26E81FC-1A0D-4A33-9D99-C69EA23F2928}" destId="{6B7C9E05-80BD-454A-8072-ED3160EE2B98}" srcOrd="5" destOrd="0" parTransId="{C98809C4-E496-4621-A1B1-30EA1A6662EA}" sibTransId="{75A97178-930A-46BE-A6ED-781ACB619127}"/>
    <dgm:cxn modelId="{4CE387F0-3BB1-432A-BC28-79C6BDD61A7F}" srcId="{D26E81FC-1A0D-4A33-9D99-C69EA23F2928}" destId="{49B8F7FC-C4A3-4EED-BAB6-7F5208B2CEE2}" srcOrd="4" destOrd="0" parTransId="{F8443CA4-29DA-41B5-A4BE-9369BF0AA017}" sibTransId="{3DDB7C96-05B7-438A-B576-D26C6B599080}"/>
    <dgm:cxn modelId="{6E0E449D-13AC-4FC7-8BA2-425904AD9254}" srcId="{D26E81FC-1A0D-4A33-9D99-C69EA23F2928}" destId="{BC7407EB-CBF1-44AE-B2CE-15D2B5E3B269}" srcOrd="3" destOrd="0" parTransId="{C0E52D14-7939-42B9-ACFE-4C6AAA3DC636}" sibTransId="{B135150D-14C3-45AE-8521-EFE5FC6CBA62}"/>
    <dgm:cxn modelId="{3B1F5233-9C7A-4CCB-B46C-4F12F180CFB0}" type="presOf" srcId="{BB922B20-05D0-4C78-837C-8E52420F5D72}" destId="{64193406-4B82-4200-9A59-653250FEBB11}" srcOrd="0" destOrd="0" presId="urn:microsoft.com/office/officeart/2009/3/layout/StepUpProcess"/>
    <dgm:cxn modelId="{E92CF86C-97AE-4F3E-8736-5698B8E7388E}" type="presOf" srcId="{F3E6E6D8-DD9E-4694-AA09-1C65CCC7CF0E}" destId="{0F5B93A2-67C5-4B49-AF7E-9AC4DE26A8B9}" srcOrd="0" destOrd="0" presId="urn:microsoft.com/office/officeart/2009/3/layout/StepUpProcess"/>
    <dgm:cxn modelId="{B8CFBA12-FAB7-4160-AF45-A4449DE72E06}" type="presOf" srcId="{BC7407EB-CBF1-44AE-B2CE-15D2B5E3B269}" destId="{7921EB8E-1EF5-4192-A155-44B3AC411A62}" srcOrd="0" destOrd="0" presId="urn:microsoft.com/office/officeart/2009/3/layout/StepUpProcess"/>
    <dgm:cxn modelId="{6C1E5304-FB5C-46E3-983E-88EF90FCA1B1}" type="presParOf" srcId="{FB417C1B-AEED-477E-98AE-4F8581F522BA}" destId="{D28CE7A1-66E8-495F-B68B-8EFD7A4E6EE8}" srcOrd="0" destOrd="0" presId="urn:microsoft.com/office/officeart/2009/3/layout/StepUpProcess"/>
    <dgm:cxn modelId="{37D7535A-9184-4369-BD77-ABA64A2B51E8}" type="presParOf" srcId="{D28CE7A1-66E8-495F-B68B-8EFD7A4E6EE8}" destId="{2DC9C6DC-96B9-4F7A-A1B9-8F4F4FE12347}" srcOrd="0" destOrd="0" presId="urn:microsoft.com/office/officeart/2009/3/layout/StepUpProcess"/>
    <dgm:cxn modelId="{6E2E397B-9A77-45F3-B4AD-6CCA805A0111}" type="presParOf" srcId="{D28CE7A1-66E8-495F-B68B-8EFD7A4E6EE8}" destId="{A682E5B2-FDDE-4097-B49D-8D0FCA7D582E}" srcOrd="1" destOrd="0" presId="urn:microsoft.com/office/officeart/2009/3/layout/StepUpProcess"/>
    <dgm:cxn modelId="{44868AC9-AF90-4FB9-ACE9-79609D5A035B}" type="presParOf" srcId="{D28CE7A1-66E8-495F-B68B-8EFD7A4E6EE8}" destId="{04C4248B-D851-4B9C-B3C4-6943A594BB86}" srcOrd="2" destOrd="0" presId="urn:microsoft.com/office/officeart/2009/3/layout/StepUpProcess"/>
    <dgm:cxn modelId="{C67A25EF-E7BC-45AB-A7FE-CBECF4B67853}" type="presParOf" srcId="{FB417C1B-AEED-477E-98AE-4F8581F522BA}" destId="{0B888D17-1C4C-454D-8553-0719A56CC6C8}" srcOrd="1" destOrd="0" presId="urn:microsoft.com/office/officeart/2009/3/layout/StepUpProcess"/>
    <dgm:cxn modelId="{4A9BC17C-A1C0-43A9-8B6A-44B936D3F399}" type="presParOf" srcId="{0B888D17-1C4C-454D-8553-0719A56CC6C8}" destId="{D3806953-8047-49BA-BAC1-B5BBA9BE95AC}" srcOrd="0" destOrd="0" presId="urn:microsoft.com/office/officeart/2009/3/layout/StepUpProcess"/>
    <dgm:cxn modelId="{3222F097-1B4E-4AC3-B230-D1BF3251C4C0}" type="presParOf" srcId="{FB417C1B-AEED-477E-98AE-4F8581F522BA}" destId="{710F8630-1B02-47BE-8BA7-BDA18FFB587D}" srcOrd="2" destOrd="0" presId="urn:microsoft.com/office/officeart/2009/3/layout/StepUpProcess"/>
    <dgm:cxn modelId="{111C1D4C-06AD-423D-81B7-107D0CA19821}" type="presParOf" srcId="{710F8630-1B02-47BE-8BA7-BDA18FFB587D}" destId="{760AFF93-FE2D-421C-B254-65ECB2E518CF}" srcOrd="0" destOrd="0" presId="urn:microsoft.com/office/officeart/2009/3/layout/StepUpProcess"/>
    <dgm:cxn modelId="{6797DB2D-00D8-460B-8B53-A6954DB4F371}" type="presParOf" srcId="{710F8630-1B02-47BE-8BA7-BDA18FFB587D}" destId="{0F5B93A2-67C5-4B49-AF7E-9AC4DE26A8B9}" srcOrd="1" destOrd="0" presId="urn:microsoft.com/office/officeart/2009/3/layout/StepUpProcess"/>
    <dgm:cxn modelId="{A918C107-D0F7-42EA-9DA8-5D7248827771}" type="presParOf" srcId="{710F8630-1B02-47BE-8BA7-BDA18FFB587D}" destId="{691D4F0C-8EC8-4C68-830C-13CC6D333592}" srcOrd="2" destOrd="0" presId="urn:microsoft.com/office/officeart/2009/3/layout/StepUpProcess"/>
    <dgm:cxn modelId="{FD211681-F351-4098-BE0D-668064BB9783}" type="presParOf" srcId="{FB417C1B-AEED-477E-98AE-4F8581F522BA}" destId="{F9AD1A9E-170B-43EA-8FF1-5D868ADBD6E7}" srcOrd="3" destOrd="0" presId="urn:microsoft.com/office/officeart/2009/3/layout/StepUpProcess"/>
    <dgm:cxn modelId="{25D61991-A637-4849-AD3A-1C6217A87611}" type="presParOf" srcId="{F9AD1A9E-170B-43EA-8FF1-5D868ADBD6E7}" destId="{1F176435-4417-45A4-8DF2-3838019A322E}" srcOrd="0" destOrd="0" presId="urn:microsoft.com/office/officeart/2009/3/layout/StepUpProcess"/>
    <dgm:cxn modelId="{367FD741-5F53-49A5-9FED-F0002BF8A2FB}" type="presParOf" srcId="{FB417C1B-AEED-477E-98AE-4F8581F522BA}" destId="{7648DD17-24CA-43B6-96BD-62695E16DDA1}" srcOrd="4" destOrd="0" presId="urn:microsoft.com/office/officeart/2009/3/layout/StepUpProcess"/>
    <dgm:cxn modelId="{9340BE54-1363-406A-BB80-D6F01F6518E9}" type="presParOf" srcId="{7648DD17-24CA-43B6-96BD-62695E16DDA1}" destId="{4DC676F2-EE12-41C1-8EAB-E2962E8271EC}" srcOrd="0" destOrd="0" presId="urn:microsoft.com/office/officeart/2009/3/layout/StepUpProcess"/>
    <dgm:cxn modelId="{BE3F9F10-7969-462E-8BCC-C2C2B7B4BA3D}" type="presParOf" srcId="{7648DD17-24CA-43B6-96BD-62695E16DDA1}" destId="{64193406-4B82-4200-9A59-653250FEBB11}" srcOrd="1" destOrd="0" presId="urn:microsoft.com/office/officeart/2009/3/layout/StepUpProcess"/>
    <dgm:cxn modelId="{D0F3788F-A0A4-42B4-87BD-DF0E47331A24}" type="presParOf" srcId="{7648DD17-24CA-43B6-96BD-62695E16DDA1}" destId="{09C96FB6-95CD-4100-8FD1-A36850C72859}" srcOrd="2" destOrd="0" presId="urn:microsoft.com/office/officeart/2009/3/layout/StepUpProcess"/>
    <dgm:cxn modelId="{A2B61302-5335-49F1-A9A7-6EE401C5FE5E}" type="presParOf" srcId="{FB417C1B-AEED-477E-98AE-4F8581F522BA}" destId="{9335EA9B-EAE1-4F39-A8E3-2330F90D184C}" srcOrd="5" destOrd="0" presId="urn:microsoft.com/office/officeart/2009/3/layout/StepUpProcess"/>
    <dgm:cxn modelId="{B7CAB6FD-3288-41FE-B677-E07EB9C9A86C}" type="presParOf" srcId="{9335EA9B-EAE1-4F39-A8E3-2330F90D184C}" destId="{9F8B8C03-3A13-447F-A0B5-243BA8A08C2F}" srcOrd="0" destOrd="0" presId="urn:microsoft.com/office/officeart/2009/3/layout/StepUpProcess"/>
    <dgm:cxn modelId="{62B46122-CD4B-4AF2-8030-6DB4786C4FCB}" type="presParOf" srcId="{FB417C1B-AEED-477E-98AE-4F8581F522BA}" destId="{7A2CF3CD-7386-403F-B79F-B1D161233D89}" srcOrd="6" destOrd="0" presId="urn:microsoft.com/office/officeart/2009/3/layout/StepUpProcess"/>
    <dgm:cxn modelId="{F9D93C0B-D98C-4543-94BB-DE4EE5E63F01}" type="presParOf" srcId="{7A2CF3CD-7386-403F-B79F-B1D161233D89}" destId="{471859D2-DED4-42E9-99D5-9C472CF7EDA0}" srcOrd="0" destOrd="0" presId="urn:microsoft.com/office/officeart/2009/3/layout/StepUpProcess"/>
    <dgm:cxn modelId="{EFA1B4FC-962F-48A1-B2CA-7F0CF89D25CC}" type="presParOf" srcId="{7A2CF3CD-7386-403F-B79F-B1D161233D89}" destId="{7921EB8E-1EF5-4192-A155-44B3AC411A62}" srcOrd="1" destOrd="0" presId="urn:microsoft.com/office/officeart/2009/3/layout/StepUpProcess"/>
    <dgm:cxn modelId="{6F3BADF7-9C13-428E-885C-04BDD7E53D61}" type="presParOf" srcId="{7A2CF3CD-7386-403F-B79F-B1D161233D89}" destId="{21D02A2B-75B7-421E-8F98-581DF1FB68AE}" srcOrd="2" destOrd="0" presId="urn:microsoft.com/office/officeart/2009/3/layout/StepUpProcess"/>
    <dgm:cxn modelId="{03A3B937-3329-4600-924C-14BDAEAEEAC4}" type="presParOf" srcId="{FB417C1B-AEED-477E-98AE-4F8581F522BA}" destId="{0BAB7363-24EB-43EE-A268-DDACACBA4055}" srcOrd="7" destOrd="0" presId="urn:microsoft.com/office/officeart/2009/3/layout/StepUpProcess"/>
    <dgm:cxn modelId="{32390118-C103-4D3F-AEC0-6D59C2CF04B0}" type="presParOf" srcId="{0BAB7363-24EB-43EE-A268-DDACACBA4055}" destId="{11C1432C-6D19-49CB-B704-C9EFC3322ABE}" srcOrd="0" destOrd="0" presId="urn:microsoft.com/office/officeart/2009/3/layout/StepUpProcess"/>
    <dgm:cxn modelId="{A915E1E0-287A-4416-8760-346C9C128491}" type="presParOf" srcId="{FB417C1B-AEED-477E-98AE-4F8581F522BA}" destId="{1B73F817-2D11-4AAB-ABD0-847FD0F5F1DB}" srcOrd="8" destOrd="0" presId="urn:microsoft.com/office/officeart/2009/3/layout/StepUpProcess"/>
    <dgm:cxn modelId="{2FDC8EA8-B674-47C4-B062-99C00E2EE8AE}" type="presParOf" srcId="{1B73F817-2D11-4AAB-ABD0-847FD0F5F1DB}" destId="{4C7C2FA3-8362-41E6-AB3D-9C81557360C2}" srcOrd="0" destOrd="0" presId="urn:microsoft.com/office/officeart/2009/3/layout/StepUpProcess"/>
    <dgm:cxn modelId="{8DF798CC-2688-4B2F-B2BE-9B7CA4C0E956}" type="presParOf" srcId="{1B73F817-2D11-4AAB-ABD0-847FD0F5F1DB}" destId="{16576E8D-ECD7-4C6E-BE4C-11C6A0B5ED3C}" srcOrd="1" destOrd="0" presId="urn:microsoft.com/office/officeart/2009/3/layout/StepUpProcess"/>
    <dgm:cxn modelId="{DC8DFFF0-DDE9-4BB4-AE93-48DBAFB066C7}" type="presParOf" srcId="{1B73F817-2D11-4AAB-ABD0-847FD0F5F1DB}" destId="{AAFBAB28-EFD1-44B0-894D-952B43805325}" srcOrd="2" destOrd="0" presId="urn:microsoft.com/office/officeart/2009/3/layout/StepUpProcess"/>
    <dgm:cxn modelId="{E4E2FF28-07BA-4264-A3D4-D98B45E9BFC9}" type="presParOf" srcId="{FB417C1B-AEED-477E-98AE-4F8581F522BA}" destId="{E9D83F67-F2B3-457B-93A0-AE2358436245}" srcOrd="9" destOrd="0" presId="urn:microsoft.com/office/officeart/2009/3/layout/StepUpProcess"/>
    <dgm:cxn modelId="{8413CA2B-29A3-47DB-98E6-BEE235B9471E}" type="presParOf" srcId="{E9D83F67-F2B3-457B-93A0-AE2358436245}" destId="{E88F8EDA-C1D1-43D0-8186-AEA65BE61D55}" srcOrd="0" destOrd="0" presId="urn:microsoft.com/office/officeart/2009/3/layout/StepUpProcess"/>
    <dgm:cxn modelId="{1F21B0B5-96F4-42B1-8CC0-0EFD2AB4F59A}" type="presParOf" srcId="{FB417C1B-AEED-477E-98AE-4F8581F522BA}" destId="{D0B5A25C-1DEF-4428-BF4C-BAC3C035DECF}" srcOrd="10" destOrd="0" presId="urn:microsoft.com/office/officeart/2009/3/layout/StepUpProcess"/>
    <dgm:cxn modelId="{257AB2FD-0B51-47AB-B4F4-FBB109390915}" type="presParOf" srcId="{D0B5A25C-1DEF-4428-BF4C-BAC3C035DECF}" destId="{CD6E9858-2E7A-4DA0-9254-C945842AEEA0}" srcOrd="0" destOrd="0" presId="urn:microsoft.com/office/officeart/2009/3/layout/StepUpProcess"/>
    <dgm:cxn modelId="{AB780477-1EEC-4036-A94E-FCCC48B6A4A4}" type="presParOf" srcId="{D0B5A25C-1DEF-4428-BF4C-BAC3C035DECF}" destId="{B3B4657E-930F-42B7-AC82-7D012EBCC133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（一）防暴力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dirty="0" smtClean="0"/>
            <a:t>（二）防运动损伤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18A87867-3025-4670-81F2-C8DBDDE2DD03}">
      <dgm:prSet phldrT="[文本]"/>
      <dgm:spPr/>
      <dgm:t>
        <a:bodyPr/>
        <a:lstStyle/>
        <a:p>
          <a:r>
            <a:rPr lang="zh-CN" altLang="en-US" dirty="0" smtClean="0"/>
            <a:t>（三）防食物中毒</a:t>
          </a:r>
          <a:endParaRPr lang="zh-CN" altLang="en-US" dirty="0"/>
        </a:p>
      </dgm:t>
    </dgm:pt>
    <dgm:pt modelId="{D994BA55-083D-4F15-9F99-F36CE18290D3}" type="parTrans" cxnId="{DCBDC094-C458-41FA-B467-1A457C763AEE}">
      <dgm:prSet/>
      <dgm:spPr/>
      <dgm:t>
        <a:bodyPr/>
        <a:lstStyle/>
        <a:p>
          <a:endParaRPr lang="zh-CN" altLang="en-US"/>
        </a:p>
      </dgm:t>
    </dgm:pt>
    <dgm:pt modelId="{7536BF30-D516-49E2-85C1-3B4913122935}" type="sibTrans" cxnId="{DCBDC094-C458-41FA-B467-1A457C763AEE}">
      <dgm:prSet/>
      <dgm:spPr/>
      <dgm:t>
        <a:bodyPr/>
        <a:lstStyle/>
        <a:p>
          <a:endParaRPr lang="zh-CN" altLang="en-US"/>
        </a:p>
      </dgm:t>
    </dgm:pt>
    <dgm:pt modelId="{2816CD86-2343-4928-932C-ADE6084D5EA2}">
      <dgm:prSet phldrT="[文本]"/>
      <dgm:spPr/>
      <dgm:t>
        <a:bodyPr/>
        <a:lstStyle/>
        <a:p>
          <a:r>
            <a:rPr lang="zh-CN" altLang="en-US" dirty="0" smtClean="0"/>
            <a:t>（四）防性侵</a:t>
          </a:r>
          <a:endParaRPr lang="zh-CN" altLang="en-US" dirty="0"/>
        </a:p>
      </dgm:t>
    </dgm:pt>
    <dgm:pt modelId="{52D321C4-BF4B-4112-94FB-C13E4FC13E50}" type="parTrans" cxnId="{952160A1-C58D-447D-B40A-C68FBC1F8011}">
      <dgm:prSet/>
      <dgm:spPr/>
      <dgm:t>
        <a:bodyPr/>
        <a:lstStyle/>
        <a:p>
          <a:endParaRPr lang="zh-CN" altLang="en-US"/>
        </a:p>
      </dgm:t>
    </dgm:pt>
    <dgm:pt modelId="{C23A329C-CA87-44AD-BA2F-7C69877FE7AF}" type="sibTrans" cxnId="{952160A1-C58D-447D-B40A-C68FBC1F8011}">
      <dgm:prSet/>
      <dgm:spPr/>
      <dgm:t>
        <a:bodyPr/>
        <a:lstStyle/>
        <a:p>
          <a:endParaRPr lang="zh-CN" altLang="en-US"/>
        </a:p>
      </dgm:t>
    </dgm:pt>
    <dgm:pt modelId="{0B2854EF-915E-4559-A45D-1BFE07B75E7D}">
      <dgm:prSet phldrT="[文本]"/>
      <dgm:spPr/>
      <dgm:t>
        <a:bodyPr/>
        <a:lstStyle/>
        <a:p>
          <a:r>
            <a:rPr lang="zh-CN" altLang="en-US" dirty="0" smtClean="0"/>
            <a:t>（五）防火灾</a:t>
          </a:r>
          <a:endParaRPr lang="zh-CN" altLang="en-US" dirty="0"/>
        </a:p>
      </dgm:t>
    </dgm:pt>
    <dgm:pt modelId="{6956B0BB-86EB-4471-A3D1-62A5924A4EA3}" type="parTrans" cxnId="{C72EE389-893B-454E-83EC-CD6EF9607ADC}">
      <dgm:prSet/>
      <dgm:spPr/>
      <dgm:t>
        <a:bodyPr/>
        <a:lstStyle/>
        <a:p>
          <a:endParaRPr lang="zh-CN" altLang="en-US"/>
        </a:p>
      </dgm:t>
    </dgm:pt>
    <dgm:pt modelId="{186EFC03-7AA5-4F6F-9788-9D8104006D68}" type="sibTrans" cxnId="{C72EE389-893B-454E-83EC-CD6EF9607ADC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  <dgm:pt modelId="{616A374A-E5DC-4C1F-9E71-ADEBE29D49A9}" type="pres">
      <dgm:prSet presAssocID="{18A87867-3025-4670-81F2-C8DBDDE2DD03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5BB6B3-A0DC-44CF-BEF9-7DF31DB8E44A}" type="pres">
      <dgm:prSet presAssocID="{18A87867-3025-4670-81F2-C8DBDDE2DD03}" presName="aSpace" presStyleCnt="0"/>
      <dgm:spPr/>
    </dgm:pt>
    <dgm:pt modelId="{350DF2CF-0F47-41F7-8CAE-05E1072D1ABC}" type="pres">
      <dgm:prSet presAssocID="{2816CD86-2343-4928-932C-ADE6084D5EA2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0CD8BC-082B-44DB-816B-56225B83298A}" type="pres">
      <dgm:prSet presAssocID="{2816CD86-2343-4928-932C-ADE6084D5EA2}" presName="aSpace" presStyleCnt="0"/>
      <dgm:spPr/>
    </dgm:pt>
    <dgm:pt modelId="{CAECC151-653E-45C7-B628-B7A9EF1B69FE}" type="pres">
      <dgm:prSet presAssocID="{0B2854EF-915E-4559-A45D-1BFE07B75E7D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1CDB81-6801-4A52-94D1-DD3BBEE6327D}" type="pres">
      <dgm:prSet presAssocID="{0B2854EF-915E-4559-A45D-1BFE07B75E7D}" presName="aSpace" presStyleCnt="0"/>
      <dgm:spPr/>
    </dgm:pt>
  </dgm:ptLst>
  <dgm:cxnLst>
    <dgm:cxn modelId="{952160A1-C58D-447D-B40A-C68FBC1F8011}" srcId="{6F788F15-62DD-42B5-AE75-B592CFCAE10F}" destId="{2816CD86-2343-4928-932C-ADE6084D5EA2}" srcOrd="3" destOrd="0" parTransId="{52D321C4-BF4B-4112-94FB-C13E4FC13E50}" sibTransId="{C23A329C-CA87-44AD-BA2F-7C69877FE7AF}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9EE123BF-6A0C-40C6-93A1-B0F6C23F1473}" type="presOf" srcId="{2816CD86-2343-4928-932C-ADE6084D5EA2}" destId="{350DF2CF-0F47-41F7-8CAE-05E1072D1ABC}" srcOrd="0" destOrd="0" presId="urn:microsoft.com/office/officeart/2005/8/layout/pyramid2"/>
    <dgm:cxn modelId="{C72EE389-893B-454E-83EC-CD6EF9607ADC}" srcId="{6F788F15-62DD-42B5-AE75-B592CFCAE10F}" destId="{0B2854EF-915E-4559-A45D-1BFE07B75E7D}" srcOrd="4" destOrd="0" parTransId="{6956B0BB-86EB-4471-A3D1-62A5924A4EA3}" sibTransId="{186EFC03-7AA5-4F6F-9788-9D8104006D68}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DCBDC094-C458-41FA-B467-1A457C763AEE}" srcId="{6F788F15-62DD-42B5-AE75-B592CFCAE10F}" destId="{18A87867-3025-4670-81F2-C8DBDDE2DD03}" srcOrd="2" destOrd="0" parTransId="{D994BA55-083D-4F15-9F99-F36CE18290D3}" sibTransId="{7536BF30-D516-49E2-85C1-3B4913122935}"/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96D00843-18BD-462D-8831-62949905C0C5}" type="presOf" srcId="{0B2854EF-915E-4559-A45D-1BFE07B75E7D}" destId="{CAECC151-653E-45C7-B628-B7A9EF1B69FE}" srcOrd="0" destOrd="0" presId="urn:microsoft.com/office/officeart/2005/8/layout/pyramid2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54187BB9-337B-4ED2-8BE7-F887CDD8275F}" type="presOf" srcId="{18A87867-3025-4670-81F2-C8DBDDE2DD03}" destId="{616A374A-E5DC-4C1F-9E71-ADEBE29D49A9}" srcOrd="0" destOrd="0" presId="urn:microsoft.com/office/officeart/2005/8/layout/pyramid2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  <dgm:cxn modelId="{A5047E1E-12A2-4BE2-BC01-4C30BF211821}" type="presParOf" srcId="{7553A263-CEAF-4D67-BEE7-7AEA66E2ECC7}" destId="{616A374A-E5DC-4C1F-9E71-ADEBE29D49A9}" srcOrd="4" destOrd="0" presId="urn:microsoft.com/office/officeart/2005/8/layout/pyramid2"/>
    <dgm:cxn modelId="{E12AFF13-C4A1-4AF5-A636-F822D45292C2}" type="presParOf" srcId="{7553A263-CEAF-4D67-BEE7-7AEA66E2ECC7}" destId="{075BB6B3-A0DC-44CF-BEF9-7DF31DB8E44A}" srcOrd="5" destOrd="0" presId="urn:microsoft.com/office/officeart/2005/8/layout/pyramid2"/>
    <dgm:cxn modelId="{CA7CA409-5753-43CE-9B75-98B5969D9352}" type="presParOf" srcId="{7553A263-CEAF-4D67-BEE7-7AEA66E2ECC7}" destId="{350DF2CF-0F47-41F7-8CAE-05E1072D1ABC}" srcOrd="6" destOrd="0" presId="urn:microsoft.com/office/officeart/2005/8/layout/pyramid2"/>
    <dgm:cxn modelId="{97271B99-4EA9-45F5-961E-D854869CBB24}" type="presParOf" srcId="{7553A263-CEAF-4D67-BEE7-7AEA66E2ECC7}" destId="{B70CD8BC-082B-44DB-816B-56225B83298A}" srcOrd="7" destOrd="0" presId="urn:microsoft.com/office/officeart/2005/8/layout/pyramid2"/>
    <dgm:cxn modelId="{63BE7044-C878-4F87-B85D-E4DD299F4CA6}" type="presParOf" srcId="{7553A263-CEAF-4D67-BEE7-7AEA66E2ECC7}" destId="{CAECC151-653E-45C7-B628-B7A9EF1B69FE}" srcOrd="8" destOrd="0" presId="urn:microsoft.com/office/officeart/2005/8/layout/pyramid2"/>
    <dgm:cxn modelId="{E200032F-B215-402B-A654-CBC060590022}" type="presParOf" srcId="{7553A263-CEAF-4D67-BEE7-7AEA66E2ECC7}" destId="{821CDB81-6801-4A52-94D1-DD3BBEE6327D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zh-CN" altLang="en-US" sz="1000" dirty="0" smtClean="0"/>
            <a:t>（一）防骗</a:t>
          </a:r>
          <a:endParaRPr lang="zh-CN" altLang="en-US" sz="10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zh-CN" altLang="en-US" sz="1000" dirty="0" smtClean="0"/>
            <a:t>（二）防盗</a:t>
          </a:r>
          <a:endParaRPr lang="zh-CN" altLang="en-US" sz="10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A3326774-10A2-4E99-97F9-FDDE438E1B69}">
      <dgm:prSet phldrT="[文本]" custT="1"/>
      <dgm:spPr/>
      <dgm:t>
        <a:bodyPr/>
        <a:lstStyle/>
        <a:p>
          <a:r>
            <a:rPr lang="zh-CN" altLang="en-US" sz="1000" dirty="0" smtClean="0"/>
            <a:t>（三）防抢劫</a:t>
          </a:r>
          <a:endParaRPr lang="zh-CN" altLang="en-US" sz="1000" dirty="0"/>
        </a:p>
      </dgm:t>
    </dgm:pt>
    <dgm:pt modelId="{B9807660-62A5-40B5-890B-CFC8662C045F}" type="parTrans" cxnId="{695EADA7-0F34-4B0C-A4B6-5D3782E598D5}">
      <dgm:prSet/>
      <dgm:spPr/>
      <dgm:t>
        <a:bodyPr/>
        <a:lstStyle/>
        <a:p>
          <a:endParaRPr lang="zh-CN" altLang="en-US"/>
        </a:p>
      </dgm:t>
    </dgm:pt>
    <dgm:pt modelId="{4E0E14CB-8DF4-4E50-94F8-3803AE82C808}" type="sibTrans" cxnId="{695EADA7-0F34-4B0C-A4B6-5D3782E598D5}">
      <dgm:prSet/>
      <dgm:spPr/>
      <dgm:t>
        <a:bodyPr/>
        <a:lstStyle/>
        <a:p>
          <a:endParaRPr lang="zh-CN" altLang="en-US"/>
        </a:p>
      </dgm:t>
    </dgm:pt>
    <dgm:pt modelId="{6D8FD290-3AE9-468B-AD83-CAB7A69FFDF1}" type="pres">
      <dgm:prSet presAssocID="{C5E977FF-5B4C-49F9-B05B-95E20934E679}" presName="compositeShape" presStyleCnt="0">
        <dgm:presLayoutVars>
          <dgm:dir/>
          <dgm:resizeHandles/>
        </dgm:presLayoutVars>
      </dgm:prSet>
      <dgm:spPr/>
    </dgm:pt>
    <dgm:pt modelId="{FD59B075-628E-411A-9786-D2AF4013A57B}" type="pres">
      <dgm:prSet presAssocID="{C5E977FF-5B4C-49F9-B05B-95E20934E679}" presName="pyramid" presStyleLbl="node1" presStyleIdx="0" presStyleCnt="1"/>
      <dgm:spPr/>
    </dgm:pt>
    <dgm:pt modelId="{B6C99227-536C-4709-8D45-8E5C28963329}" type="pres">
      <dgm:prSet presAssocID="{C5E977FF-5B4C-49F9-B05B-95E20934E679}" presName="theList" presStyleCnt="0"/>
      <dgm:spPr/>
    </dgm:pt>
    <dgm:pt modelId="{0940A61B-BA77-4B1A-A4FB-E9C0891835FC}" type="pres">
      <dgm:prSet presAssocID="{130B909E-A088-4B2F-A9D8-94AC6E5B593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4DB77-A10E-4C74-80B5-4F0CD9FAC25C}" type="pres">
      <dgm:prSet presAssocID="{130B909E-A088-4B2F-A9D8-94AC6E5B5935}" presName="aSpace" presStyleCnt="0"/>
      <dgm:spPr/>
    </dgm:pt>
    <dgm:pt modelId="{44DA2854-14DD-4C8E-8230-D0F5913E3B17}" type="pres">
      <dgm:prSet presAssocID="{BE615DCF-6E04-4E60-97FE-1211D27F16F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9C73BC-83E6-4C59-B0EA-B42156B3047C}" type="pres">
      <dgm:prSet presAssocID="{BE615DCF-6E04-4E60-97FE-1211D27F16F1}" presName="aSpace" presStyleCnt="0"/>
      <dgm:spPr/>
    </dgm:pt>
    <dgm:pt modelId="{32AFBEDB-B496-4AD6-9A0B-CFD3FF43ACFA}" type="pres">
      <dgm:prSet presAssocID="{A3326774-10A2-4E99-97F9-FDDE438E1B69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964B0D-D920-49EA-8827-DA066122A918}" type="pres">
      <dgm:prSet presAssocID="{A3326774-10A2-4E99-97F9-FDDE438E1B69}" presName="aSpace" presStyleCnt="0"/>
      <dgm:spPr/>
    </dgm:pt>
  </dgm:ptLst>
  <dgm:cxnLst>
    <dgm:cxn modelId="{2E97CDF6-A0A9-4273-9A7E-0019BB234C5D}" type="presOf" srcId="{C5E977FF-5B4C-49F9-B05B-95E20934E679}" destId="{6D8FD290-3AE9-468B-AD83-CAB7A69FFDF1}" srcOrd="0" destOrd="0" presId="urn:microsoft.com/office/officeart/2005/8/layout/pyramid2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58A836EC-6599-47FA-AA98-595D21CD4A42}" type="presOf" srcId="{A3326774-10A2-4E99-97F9-FDDE438E1B69}" destId="{32AFBEDB-B496-4AD6-9A0B-CFD3FF43ACFA}" srcOrd="0" destOrd="0" presId="urn:microsoft.com/office/officeart/2005/8/layout/pyramid2"/>
    <dgm:cxn modelId="{695EADA7-0F34-4B0C-A4B6-5D3782E598D5}" srcId="{C5E977FF-5B4C-49F9-B05B-95E20934E679}" destId="{A3326774-10A2-4E99-97F9-FDDE438E1B69}" srcOrd="2" destOrd="0" parTransId="{B9807660-62A5-40B5-890B-CFC8662C045F}" sibTransId="{4E0E14CB-8DF4-4E50-94F8-3803AE82C808}"/>
    <dgm:cxn modelId="{959E0390-99CD-4690-BD57-624CAFD6F203}" type="presOf" srcId="{130B909E-A088-4B2F-A9D8-94AC6E5B5935}" destId="{0940A61B-BA77-4B1A-A4FB-E9C0891835FC}" srcOrd="0" destOrd="0" presId="urn:microsoft.com/office/officeart/2005/8/layout/pyramid2"/>
    <dgm:cxn modelId="{A85F5D33-557D-4A87-A0E2-B7D31AF57AE0}" type="presOf" srcId="{BE615DCF-6E04-4E60-97FE-1211D27F16F1}" destId="{44DA2854-14DD-4C8E-8230-D0F5913E3B17}" srcOrd="0" destOrd="0" presId="urn:microsoft.com/office/officeart/2005/8/layout/pyramid2"/>
    <dgm:cxn modelId="{5149FF6D-5650-4358-B028-79D3934B31E6}" type="presParOf" srcId="{6D8FD290-3AE9-468B-AD83-CAB7A69FFDF1}" destId="{FD59B075-628E-411A-9786-D2AF4013A57B}" srcOrd="0" destOrd="0" presId="urn:microsoft.com/office/officeart/2005/8/layout/pyramid2"/>
    <dgm:cxn modelId="{7E63AE71-B7D2-4C05-8D44-004E993AD8EB}" type="presParOf" srcId="{6D8FD290-3AE9-468B-AD83-CAB7A69FFDF1}" destId="{B6C99227-536C-4709-8D45-8E5C28963329}" srcOrd="1" destOrd="0" presId="urn:microsoft.com/office/officeart/2005/8/layout/pyramid2"/>
    <dgm:cxn modelId="{A120FC9F-F429-4420-A201-1C0F483A1498}" type="presParOf" srcId="{B6C99227-536C-4709-8D45-8E5C28963329}" destId="{0940A61B-BA77-4B1A-A4FB-E9C0891835FC}" srcOrd="0" destOrd="0" presId="urn:microsoft.com/office/officeart/2005/8/layout/pyramid2"/>
    <dgm:cxn modelId="{9D0E4B53-58CA-49DE-AF28-7158BD4E22BF}" type="presParOf" srcId="{B6C99227-536C-4709-8D45-8E5C28963329}" destId="{C914DB77-A10E-4C74-80B5-4F0CD9FAC25C}" srcOrd="1" destOrd="0" presId="urn:microsoft.com/office/officeart/2005/8/layout/pyramid2"/>
    <dgm:cxn modelId="{A137A16E-93BF-4125-82F3-95663C55A0E9}" type="presParOf" srcId="{B6C99227-536C-4709-8D45-8E5C28963329}" destId="{44DA2854-14DD-4C8E-8230-D0F5913E3B17}" srcOrd="2" destOrd="0" presId="urn:microsoft.com/office/officeart/2005/8/layout/pyramid2"/>
    <dgm:cxn modelId="{6BD37886-E8A4-48CE-A5E6-55644658045F}" type="presParOf" srcId="{B6C99227-536C-4709-8D45-8E5C28963329}" destId="{429C73BC-83E6-4C59-B0EA-B42156B3047C}" srcOrd="3" destOrd="0" presId="urn:microsoft.com/office/officeart/2005/8/layout/pyramid2"/>
    <dgm:cxn modelId="{9132F3C8-643F-472C-AA0E-D8BD4A7837E5}" type="presParOf" srcId="{B6C99227-536C-4709-8D45-8E5C28963329}" destId="{32AFBEDB-B496-4AD6-9A0B-CFD3FF43ACFA}" srcOrd="4" destOrd="0" presId="urn:microsoft.com/office/officeart/2005/8/layout/pyramid2"/>
    <dgm:cxn modelId="{926D920C-D896-4A9F-960F-FF18E277950D}" type="presParOf" srcId="{B6C99227-536C-4709-8D45-8E5C28963329}" destId="{32964B0D-D920-49EA-8827-DA066122A918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BCEBE5-AF61-48CA-A1ED-49C0A3EFE972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E4DFEB1B-7741-4C77-9705-A922461D244D}">
      <dgm:prSet phldrT="[文本]" custT="1"/>
      <dgm:spPr/>
      <dgm:t>
        <a:bodyPr/>
        <a:lstStyle/>
        <a:p>
          <a:r>
            <a:rPr lang="zh-CN" altLang="en-US" sz="1000" dirty="0" smtClean="0"/>
            <a:t>（一）莫忘父母恩</a:t>
          </a:r>
          <a:endParaRPr lang="zh-CN" altLang="en-US" sz="1000" dirty="0"/>
        </a:p>
      </dgm:t>
    </dgm:pt>
    <dgm:pt modelId="{CB568BA3-C5EB-4416-A59B-EA1B6DACB835}" type="par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29A8F94B-63E4-4853-86C2-F4AC939444A4}" type="sib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E705A85C-C5D2-4F14-A77D-814D2F388E5D}">
      <dgm:prSet phldrT="[文本]" custT="1"/>
      <dgm:spPr/>
      <dgm:t>
        <a:bodyPr/>
        <a:lstStyle/>
        <a:p>
          <a:r>
            <a:rPr lang="zh-CN" altLang="en-US" sz="1000" dirty="0" smtClean="0"/>
            <a:t>（二）牢记师生情</a:t>
          </a:r>
          <a:endParaRPr lang="zh-CN" altLang="en-US" sz="1000" dirty="0"/>
        </a:p>
      </dgm:t>
    </dgm:pt>
    <dgm:pt modelId="{E2B00AC1-69DE-494B-9347-486248722EAA}" type="par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29EFAF88-4084-419E-902A-E3E529637B19}" type="sib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61F2A9D6-174D-427D-B9D4-91DE75E26609}" type="pres">
      <dgm:prSet presAssocID="{D4BCEBE5-AF61-48CA-A1ED-49C0A3EFE97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0D4DDD5-E8B0-4EDD-BB9F-F08439CBABF8}" type="pres">
      <dgm:prSet presAssocID="{D4BCEBE5-AF61-48CA-A1ED-49C0A3EFE972}" presName="pyramid" presStyleLbl="node1" presStyleIdx="0" presStyleCnt="1"/>
      <dgm:spPr/>
    </dgm:pt>
    <dgm:pt modelId="{C3798190-9198-4BC7-A522-830F6CBFB7C0}" type="pres">
      <dgm:prSet presAssocID="{D4BCEBE5-AF61-48CA-A1ED-49C0A3EFE972}" presName="theList" presStyleCnt="0"/>
      <dgm:spPr/>
    </dgm:pt>
    <dgm:pt modelId="{95B256E0-EC50-44BB-8CD4-1EB10DEA3DD5}" type="pres">
      <dgm:prSet presAssocID="{E4DFEB1B-7741-4C77-9705-A922461D244D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FAB28-9626-4133-9E60-08A9F8D5E42D}" type="pres">
      <dgm:prSet presAssocID="{E4DFEB1B-7741-4C77-9705-A922461D244D}" presName="aSpace" presStyleCnt="0"/>
      <dgm:spPr/>
    </dgm:pt>
    <dgm:pt modelId="{73686C1F-44FE-4DF1-8D1D-7A9C25577861}" type="pres">
      <dgm:prSet presAssocID="{E705A85C-C5D2-4F14-A77D-814D2F388E5D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FEA667-6B82-4585-AB55-176B5A258009}" type="pres">
      <dgm:prSet presAssocID="{E705A85C-C5D2-4F14-A77D-814D2F388E5D}" presName="aSpace" presStyleCnt="0"/>
      <dgm:spPr/>
    </dgm:pt>
  </dgm:ptLst>
  <dgm:cxnLst>
    <dgm:cxn modelId="{F6F6DA5F-4A1C-4AF0-A19F-E7EF7FF48ADC}" srcId="{D4BCEBE5-AF61-48CA-A1ED-49C0A3EFE972}" destId="{E4DFEB1B-7741-4C77-9705-A922461D244D}" srcOrd="0" destOrd="0" parTransId="{CB568BA3-C5EB-4416-A59B-EA1B6DACB835}" sibTransId="{29A8F94B-63E4-4853-86C2-F4AC939444A4}"/>
    <dgm:cxn modelId="{4C133DB6-9576-4FE5-B848-FD368F7094F9}" type="presOf" srcId="{E4DFEB1B-7741-4C77-9705-A922461D244D}" destId="{95B256E0-EC50-44BB-8CD4-1EB10DEA3DD5}" srcOrd="0" destOrd="0" presId="urn:microsoft.com/office/officeart/2005/8/layout/pyramid2"/>
    <dgm:cxn modelId="{68F9C042-86D2-4ADA-91B9-94B52046B528}" type="presOf" srcId="{E705A85C-C5D2-4F14-A77D-814D2F388E5D}" destId="{73686C1F-44FE-4DF1-8D1D-7A9C25577861}" srcOrd="0" destOrd="0" presId="urn:microsoft.com/office/officeart/2005/8/layout/pyramid2"/>
    <dgm:cxn modelId="{ACD990E2-EF8C-4789-80FC-A47B8783C896}" type="presOf" srcId="{D4BCEBE5-AF61-48CA-A1ED-49C0A3EFE972}" destId="{61F2A9D6-174D-427D-B9D4-91DE75E26609}" srcOrd="0" destOrd="0" presId="urn:microsoft.com/office/officeart/2005/8/layout/pyramid2"/>
    <dgm:cxn modelId="{55605C62-DFAC-4495-989D-CDF90573C0D5}" srcId="{D4BCEBE5-AF61-48CA-A1ED-49C0A3EFE972}" destId="{E705A85C-C5D2-4F14-A77D-814D2F388E5D}" srcOrd="1" destOrd="0" parTransId="{E2B00AC1-69DE-494B-9347-486248722EAA}" sibTransId="{29EFAF88-4084-419E-902A-E3E529637B19}"/>
    <dgm:cxn modelId="{DD70B674-9458-465C-AD4A-86248B62078B}" type="presParOf" srcId="{61F2A9D6-174D-427D-B9D4-91DE75E26609}" destId="{E0D4DDD5-E8B0-4EDD-BB9F-F08439CBABF8}" srcOrd="0" destOrd="0" presId="urn:microsoft.com/office/officeart/2005/8/layout/pyramid2"/>
    <dgm:cxn modelId="{D1B76D98-886F-4EFB-8441-90A617638C65}" type="presParOf" srcId="{61F2A9D6-174D-427D-B9D4-91DE75E26609}" destId="{C3798190-9198-4BC7-A522-830F6CBFB7C0}" srcOrd="1" destOrd="0" presId="urn:microsoft.com/office/officeart/2005/8/layout/pyramid2"/>
    <dgm:cxn modelId="{9F84AE74-0AA5-4866-B817-EDCD8A29E50B}" type="presParOf" srcId="{C3798190-9198-4BC7-A522-830F6CBFB7C0}" destId="{95B256E0-EC50-44BB-8CD4-1EB10DEA3DD5}" srcOrd="0" destOrd="0" presId="urn:microsoft.com/office/officeart/2005/8/layout/pyramid2"/>
    <dgm:cxn modelId="{855400AB-D784-4E27-ABB4-929D181D5E8A}" type="presParOf" srcId="{C3798190-9198-4BC7-A522-830F6CBFB7C0}" destId="{2F8FAB28-9626-4133-9E60-08A9F8D5E42D}" srcOrd="1" destOrd="0" presId="urn:microsoft.com/office/officeart/2005/8/layout/pyramid2"/>
    <dgm:cxn modelId="{D09EA411-AF7F-447B-90E5-EEC14B514EB1}" type="presParOf" srcId="{C3798190-9198-4BC7-A522-830F6CBFB7C0}" destId="{73686C1F-44FE-4DF1-8D1D-7A9C25577861}" srcOrd="2" destOrd="0" presId="urn:microsoft.com/office/officeart/2005/8/layout/pyramid2"/>
    <dgm:cxn modelId="{CA69DB4D-3314-48AE-8831-61690402F881}" type="presParOf" srcId="{C3798190-9198-4BC7-A522-830F6CBFB7C0}" destId="{0CFEA667-6B82-4585-AB55-176B5A258009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（一）如何择友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dirty="0" smtClean="0"/>
            <a:t>（二）如何对待哥们义气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1C1796B6-DC11-45E8-A13F-E6AD073D9457}">
      <dgm:prSet phldrT="[文本]"/>
      <dgm:spPr/>
      <dgm:t>
        <a:bodyPr/>
        <a:lstStyle/>
        <a:p>
          <a:r>
            <a:rPr lang="zh-CN" altLang="en-US" dirty="0" smtClean="0"/>
            <a:t>（三）如何处理竞争与友谊的关系</a:t>
          </a:r>
          <a:endParaRPr lang="zh-CN" altLang="en-US" dirty="0"/>
        </a:p>
      </dgm:t>
    </dgm:pt>
    <dgm:pt modelId="{600683A1-484D-4635-B39E-E52E6AB459E4}" type="parTrans" cxnId="{1DE0E9BA-2C6C-4A99-857E-09EC84F69CC4}">
      <dgm:prSet/>
      <dgm:spPr/>
      <dgm:t>
        <a:bodyPr/>
        <a:lstStyle/>
        <a:p>
          <a:endParaRPr lang="zh-CN" altLang="en-US"/>
        </a:p>
      </dgm:t>
    </dgm:pt>
    <dgm:pt modelId="{5A050CB5-78D6-4AF1-BB47-87D78B420E9A}" type="sibTrans" cxnId="{1DE0E9BA-2C6C-4A99-857E-09EC84F69CC4}">
      <dgm:prSet/>
      <dgm:spPr/>
      <dgm:t>
        <a:bodyPr/>
        <a:lstStyle/>
        <a:p>
          <a:endParaRPr lang="zh-CN" altLang="en-US"/>
        </a:p>
      </dgm:t>
    </dgm:pt>
    <dgm:pt modelId="{AF6468B5-4DA2-429B-A92C-1DE086675427}">
      <dgm:prSet phldrT="[文本]"/>
      <dgm:spPr/>
      <dgm:t>
        <a:bodyPr/>
        <a:lstStyle/>
        <a:p>
          <a:r>
            <a:rPr lang="zh-CN" altLang="en-US" dirty="0" smtClean="0"/>
            <a:t>（四）交友之道</a:t>
          </a:r>
          <a:endParaRPr lang="zh-CN" altLang="en-US" dirty="0"/>
        </a:p>
      </dgm:t>
    </dgm:pt>
    <dgm:pt modelId="{F3543A3C-69A2-43C8-82B0-EFD01C0C5D98}" type="parTrans" cxnId="{B7548C52-E7E9-42E4-A707-8AF1AD2AAA88}">
      <dgm:prSet/>
      <dgm:spPr/>
      <dgm:t>
        <a:bodyPr/>
        <a:lstStyle/>
        <a:p>
          <a:endParaRPr lang="zh-CN" altLang="en-US"/>
        </a:p>
      </dgm:t>
    </dgm:pt>
    <dgm:pt modelId="{DD29C6C5-82A5-43F5-99BF-8E219EB45D98}" type="sibTrans" cxnId="{B7548C52-E7E9-42E4-A707-8AF1AD2AAA88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  <dgm:pt modelId="{D8E17C46-EAC6-431C-A540-95FA6C05416E}" type="pres">
      <dgm:prSet presAssocID="{1C1796B6-DC11-45E8-A13F-E6AD073D9457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8BF268-8104-436E-87BD-C46C15A27592}" type="pres">
      <dgm:prSet presAssocID="{1C1796B6-DC11-45E8-A13F-E6AD073D9457}" presName="aSpace" presStyleCnt="0"/>
      <dgm:spPr/>
    </dgm:pt>
    <dgm:pt modelId="{BA14AF15-F103-41DC-8865-9251F44AF5FD}" type="pres">
      <dgm:prSet presAssocID="{AF6468B5-4DA2-429B-A92C-1DE086675427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DD7175-C743-4DA0-A11A-235449B78C92}" type="pres">
      <dgm:prSet presAssocID="{AF6468B5-4DA2-429B-A92C-1DE086675427}" presName="aSpace" presStyleCnt="0"/>
      <dgm:spPr/>
    </dgm:pt>
  </dgm:ptLst>
  <dgm:cxnLst>
    <dgm:cxn modelId="{3F6E2661-A3CC-424B-AAAF-DB1FB65B2EFD}" type="presOf" srcId="{1C1796B6-DC11-45E8-A13F-E6AD073D9457}" destId="{D8E17C46-EAC6-431C-A540-95FA6C05416E}" srcOrd="0" destOrd="0" presId="urn:microsoft.com/office/officeart/2005/8/layout/pyramid2"/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B7548C52-E7E9-42E4-A707-8AF1AD2AAA88}" srcId="{6F788F15-62DD-42B5-AE75-B592CFCAE10F}" destId="{AF6468B5-4DA2-429B-A92C-1DE086675427}" srcOrd="3" destOrd="0" parTransId="{F3543A3C-69A2-43C8-82B0-EFD01C0C5D98}" sibTransId="{DD29C6C5-82A5-43F5-99BF-8E219EB45D98}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77A6AD62-BB8B-4B6C-B1D2-6B3C97D83CDE}" type="presOf" srcId="{AF6468B5-4DA2-429B-A92C-1DE086675427}" destId="{BA14AF15-F103-41DC-8865-9251F44AF5FD}" srcOrd="0" destOrd="0" presId="urn:microsoft.com/office/officeart/2005/8/layout/pyramid2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1DE0E9BA-2C6C-4A99-857E-09EC84F69CC4}" srcId="{6F788F15-62DD-42B5-AE75-B592CFCAE10F}" destId="{1C1796B6-DC11-45E8-A13F-E6AD073D9457}" srcOrd="2" destOrd="0" parTransId="{600683A1-484D-4635-B39E-E52E6AB459E4}" sibTransId="{5A050CB5-78D6-4AF1-BB47-87D78B420E9A}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  <dgm:cxn modelId="{57F2EFAE-B9C0-4A37-A064-C6550AA7547F}" type="presParOf" srcId="{7553A263-CEAF-4D67-BEE7-7AEA66E2ECC7}" destId="{D8E17C46-EAC6-431C-A540-95FA6C05416E}" srcOrd="4" destOrd="0" presId="urn:microsoft.com/office/officeart/2005/8/layout/pyramid2"/>
    <dgm:cxn modelId="{3BA8B0E0-FF31-42DB-B35C-E8D9175AAC44}" type="presParOf" srcId="{7553A263-CEAF-4D67-BEE7-7AEA66E2ECC7}" destId="{D58BF268-8104-436E-87BD-C46C15A27592}" srcOrd="5" destOrd="0" presId="urn:microsoft.com/office/officeart/2005/8/layout/pyramid2"/>
    <dgm:cxn modelId="{5A84378A-807A-4F73-BFC2-976A13CD9A9D}" type="presParOf" srcId="{7553A263-CEAF-4D67-BEE7-7AEA66E2ECC7}" destId="{BA14AF15-F103-41DC-8865-9251F44AF5FD}" srcOrd="6" destOrd="0" presId="urn:microsoft.com/office/officeart/2005/8/layout/pyramid2"/>
    <dgm:cxn modelId="{C18893B6-FDD4-4185-A2DA-9DE97B9B6B0B}" type="presParOf" srcId="{7553A263-CEAF-4D67-BEE7-7AEA66E2ECC7}" destId="{A9DD7175-C743-4DA0-A11A-235449B78C92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zh-CN" altLang="en-US" sz="1000" dirty="0" smtClean="0"/>
            <a:t>（一）树立正确的恋爱观</a:t>
          </a:r>
          <a:endParaRPr lang="zh-CN" altLang="en-US" sz="10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zh-CN" altLang="en-US" sz="1000" dirty="0" smtClean="0"/>
            <a:t>（二）走出爱情的几个误区</a:t>
          </a:r>
          <a:endParaRPr lang="zh-CN" altLang="en-US" sz="10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F3960F05-DF74-4523-92B5-3574204B9328}">
      <dgm:prSet phldrT="[文本]" custT="1"/>
      <dgm:spPr/>
      <dgm:t>
        <a:bodyPr/>
        <a:lstStyle/>
        <a:p>
          <a:r>
            <a:rPr lang="zh-CN" altLang="en-US" sz="1000" dirty="0" smtClean="0"/>
            <a:t>（三）走出失恋的阴霾</a:t>
          </a:r>
          <a:endParaRPr lang="zh-CN" altLang="en-US" sz="1000" dirty="0"/>
        </a:p>
      </dgm:t>
    </dgm:pt>
    <dgm:pt modelId="{7D055F8F-332A-40B5-9F02-A49AA2D82A0F}" type="par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FBF3D114-A392-47B1-BACF-53AB578FE978}" type="sib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6D8FD290-3AE9-468B-AD83-CAB7A69FFDF1}" type="pres">
      <dgm:prSet presAssocID="{C5E977FF-5B4C-49F9-B05B-95E20934E679}" presName="compositeShape" presStyleCnt="0">
        <dgm:presLayoutVars>
          <dgm:dir/>
          <dgm:resizeHandles/>
        </dgm:presLayoutVars>
      </dgm:prSet>
      <dgm:spPr/>
    </dgm:pt>
    <dgm:pt modelId="{FD59B075-628E-411A-9786-D2AF4013A57B}" type="pres">
      <dgm:prSet presAssocID="{C5E977FF-5B4C-49F9-B05B-95E20934E679}" presName="pyramid" presStyleLbl="node1" presStyleIdx="0" presStyleCnt="1"/>
      <dgm:spPr/>
    </dgm:pt>
    <dgm:pt modelId="{B6C99227-536C-4709-8D45-8E5C28963329}" type="pres">
      <dgm:prSet presAssocID="{C5E977FF-5B4C-49F9-B05B-95E20934E679}" presName="theList" presStyleCnt="0"/>
      <dgm:spPr/>
    </dgm:pt>
    <dgm:pt modelId="{0940A61B-BA77-4B1A-A4FB-E9C0891835FC}" type="pres">
      <dgm:prSet presAssocID="{130B909E-A088-4B2F-A9D8-94AC6E5B593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4DB77-A10E-4C74-80B5-4F0CD9FAC25C}" type="pres">
      <dgm:prSet presAssocID="{130B909E-A088-4B2F-A9D8-94AC6E5B5935}" presName="aSpace" presStyleCnt="0"/>
      <dgm:spPr/>
    </dgm:pt>
    <dgm:pt modelId="{44DA2854-14DD-4C8E-8230-D0F5913E3B17}" type="pres">
      <dgm:prSet presAssocID="{BE615DCF-6E04-4E60-97FE-1211D27F16F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9C73BC-83E6-4C59-B0EA-B42156B3047C}" type="pres">
      <dgm:prSet presAssocID="{BE615DCF-6E04-4E60-97FE-1211D27F16F1}" presName="aSpace" presStyleCnt="0"/>
      <dgm:spPr/>
    </dgm:pt>
    <dgm:pt modelId="{22E79D94-0887-4AE8-871A-6A74ED4CD288}" type="pres">
      <dgm:prSet presAssocID="{F3960F05-DF74-4523-92B5-3574204B9328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6E6330-5EAD-4C2A-82C3-92A523926742}" type="pres">
      <dgm:prSet presAssocID="{F3960F05-DF74-4523-92B5-3574204B9328}" presName="aSpace" presStyleCnt="0"/>
      <dgm:spPr/>
    </dgm:pt>
  </dgm:ptLst>
  <dgm:cxnLst>
    <dgm:cxn modelId="{2E97CDF6-A0A9-4273-9A7E-0019BB234C5D}" type="presOf" srcId="{C5E977FF-5B4C-49F9-B05B-95E20934E679}" destId="{6D8FD290-3AE9-468B-AD83-CAB7A69FFDF1}" srcOrd="0" destOrd="0" presId="urn:microsoft.com/office/officeart/2005/8/layout/pyramid2"/>
    <dgm:cxn modelId="{A7F86D55-25F3-4F17-9F4F-3ED3268C1950}" srcId="{C5E977FF-5B4C-49F9-B05B-95E20934E679}" destId="{F3960F05-DF74-4523-92B5-3574204B9328}" srcOrd="2" destOrd="0" parTransId="{7D055F8F-332A-40B5-9F02-A49AA2D82A0F}" sibTransId="{FBF3D114-A392-47B1-BACF-53AB578FE978}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959E0390-99CD-4690-BD57-624CAFD6F203}" type="presOf" srcId="{130B909E-A088-4B2F-A9D8-94AC6E5B5935}" destId="{0940A61B-BA77-4B1A-A4FB-E9C0891835FC}" srcOrd="0" destOrd="0" presId="urn:microsoft.com/office/officeart/2005/8/layout/pyramid2"/>
    <dgm:cxn modelId="{A85F5D33-557D-4A87-A0E2-B7D31AF57AE0}" type="presOf" srcId="{BE615DCF-6E04-4E60-97FE-1211D27F16F1}" destId="{44DA2854-14DD-4C8E-8230-D0F5913E3B17}" srcOrd="0" destOrd="0" presId="urn:microsoft.com/office/officeart/2005/8/layout/pyramid2"/>
    <dgm:cxn modelId="{BC4436C0-8F90-43D8-A0E1-7672D7ECB0B5}" type="presOf" srcId="{F3960F05-DF74-4523-92B5-3574204B9328}" destId="{22E79D94-0887-4AE8-871A-6A74ED4CD288}" srcOrd="0" destOrd="0" presId="urn:microsoft.com/office/officeart/2005/8/layout/pyramid2"/>
    <dgm:cxn modelId="{5149FF6D-5650-4358-B028-79D3934B31E6}" type="presParOf" srcId="{6D8FD290-3AE9-468B-AD83-CAB7A69FFDF1}" destId="{FD59B075-628E-411A-9786-D2AF4013A57B}" srcOrd="0" destOrd="0" presId="urn:microsoft.com/office/officeart/2005/8/layout/pyramid2"/>
    <dgm:cxn modelId="{7E63AE71-B7D2-4C05-8D44-004E993AD8EB}" type="presParOf" srcId="{6D8FD290-3AE9-468B-AD83-CAB7A69FFDF1}" destId="{B6C99227-536C-4709-8D45-8E5C28963329}" srcOrd="1" destOrd="0" presId="urn:microsoft.com/office/officeart/2005/8/layout/pyramid2"/>
    <dgm:cxn modelId="{A120FC9F-F429-4420-A201-1C0F483A1498}" type="presParOf" srcId="{B6C99227-536C-4709-8D45-8E5C28963329}" destId="{0940A61B-BA77-4B1A-A4FB-E9C0891835FC}" srcOrd="0" destOrd="0" presId="urn:microsoft.com/office/officeart/2005/8/layout/pyramid2"/>
    <dgm:cxn modelId="{9D0E4B53-58CA-49DE-AF28-7158BD4E22BF}" type="presParOf" srcId="{B6C99227-536C-4709-8D45-8E5C28963329}" destId="{C914DB77-A10E-4C74-80B5-4F0CD9FAC25C}" srcOrd="1" destOrd="0" presId="urn:microsoft.com/office/officeart/2005/8/layout/pyramid2"/>
    <dgm:cxn modelId="{A137A16E-93BF-4125-82F3-95663C55A0E9}" type="presParOf" srcId="{B6C99227-536C-4709-8D45-8E5C28963329}" destId="{44DA2854-14DD-4C8E-8230-D0F5913E3B17}" srcOrd="2" destOrd="0" presId="urn:microsoft.com/office/officeart/2005/8/layout/pyramid2"/>
    <dgm:cxn modelId="{6BD37886-E8A4-48CE-A5E6-55644658045F}" type="presParOf" srcId="{B6C99227-536C-4709-8D45-8E5C28963329}" destId="{429C73BC-83E6-4C59-B0EA-B42156B3047C}" srcOrd="3" destOrd="0" presId="urn:microsoft.com/office/officeart/2005/8/layout/pyramid2"/>
    <dgm:cxn modelId="{4CA80307-2A8F-4227-AEDE-20D58D5C57F9}" type="presParOf" srcId="{B6C99227-536C-4709-8D45-8E5C28963329}" destId="{22E79D94-0887-4AE8-871A-6A74ED4CD288}" srcOrd="4" destOrd="0" presId="urn:microsoft.com/office/officeart/2005/8/layout/pyramid2"/>
    <dgm:cxn modelId="{DF9603CE-1C2A-48D6-BB36-F9E5DF58B48A}" type="presParOf" srcId="{B6C99227-536C-4709-8D45-8E5C28963329}" destId="{1B6E6330-5EAD-4C2A-82C3-92A52392674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5411B75-1FA1-4395-BFAF-09309254344A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FB29250-999A-4773-8367-C55CA072B991}">
      <dgm:prSet phldrT="[文本]" custT="1"/>
      <dgm:spPr/>
      <dgm:t>
        <a:bodyPr/>
        <a:lstStyle/>
        <a:p>
          <a:r>
            <a:rPr lang="zh-CN" altLang="en-US" sz="1600" dirty="0" smtClean="0"/>
            <a:t>（一）如何择友</a:t>
          </a:r>
          <a:endParaRPr lang="zh-CN" altLang="en-US" sz="1600" dirty="0"/>
        </a:p>
      </dgm:t>
    </dgm:pt>
    <dgm:pt modelId="{13C440B7-E7BC-4B0B-99EC-3A69AD67DCDA}" type="parTrans" cxnId="{BF7AFD7D-4D2D-46FD-8296-B9B637C4DFAC}">
      <dgm:prSet/>
      <dgm:spPr/>
      <dgm:t>
        <a:bodyPr/>
        <a:lstStyle/>
        <a:p>
          <a:endParaRPr lang="zh-CN" altLang="en-US" sz="2800"/>
        </a:p>
      </dgm:t>
    </dgm:pt>
    <dgm:pt modelId="{2E8C94A5-B66D-4FFE-BED0-314821D1B522}" type="sibTrans" cxnId="{BF7AFD7D-4D2D-46FD-8296-B9B637C4DFAC}">
      <dgm:prSet/>
      <dgm:spPr/>
      <dgm:t>
        <a:bodyPr/>
        <a:lstStyle/>
        <a:p>
          <a:endParaRPr lang="zh-CN" altLang="en-US" sz="2800"/>
        </a:p>
      </dgm:t>
    </dgm:pt>
    <dgm:pt modelId="{0D0A6501-8695-4E23-912C-90BDB5A3B9AE}">
      <dgm:prSet phldrT="[文本]" custT="1"/>
      <dgm:spPr/>
      <dgm:t>
        <a:bodyPr/>
        <a:lstStyle/>
        <a:p>
          <a:r>
            <a:rPr lang="en-US" altLang="en-US" sz="1200" dirty="0" smtClean="0"/>
            <a:t>1.</a:t>
          </a:r>
          <a:r>
            <a:rPr lang="zh-CN" altLang="en-US" sz="1200" dirty="0" smtClean="0"/>
            <a:t>把握好择友的标准</a:t>
          </a:r>
          <a:endParaRPr lang="zh-CN" altLang="en-US" sz="1200" dirty="0"/>
        </a:p>
      </dgm:t>
    </dgm:pt>
    <dgm:pt modelId="{126C89FE-B70B-4A1B-A055-D1C8EFE89ECB}" type="parTrans" cxnId="{38556598-1F6F-4377-9B59-92F03B190817}">
      <dgm:prSet/>
      <dgm:spPr/>
      <dgm:t>
        <a:bodyPr/>
        <a:lstStyle/>
        <a:p>
          <a:endParaRPr lang="zh-CN" altLang="en-US" sz="2800"/>
        </a:p>
      </dgm:t>
    </dgm:pt>
    <dgm:pt modelId="{B9A3A27D-D036-419B-A60E-F00199CD71CF}" type="sibTrans" cxnId="{38556598-1F6F-4377-9B59-92F03B190817}">
      <dgm:prSet/>
      <dgm:spPr/>
      <dgm:t>
        <a:bodyPr/>
        <a:lstStyle/>
        <a:p>
          <a:endParaRPr lang="zh-CN" altLang="en-US" sz="2800"/>
        </a:p>
      </dgm:t>
    </dgm:pt>
    <dgm:pt modelId="{11D2CACC-CB51-49AE-A244-3BFB7D448D52}">
      <dgm:prSet phldrT="[文本]" custT="1"/>
      <dgm:spPr/>
      <dgm:t>
        <a:bodyPr/>
        <a:lstStyle/>
        <a:p>
          <a:r>
            <a:rPr lang="en-US" altLang="en-US" sz="1200" dirty="0" smtClean="0"/>
            <a:t>2.</a:t>
          </a:r>
          <a:r>
            <a:rPr lang="zh-CN" altLang="en-US" sz="1200" dirty="0" smtClean="0"/>
            <a:t>正确认识</a:t>
          </a:r>
          <a:r>
            <a:rPr lang="en-US" altLang="en-US" sz="1200" dirty="0" smtClean="0"/>
            <a:t>,</a:t>
          </a:r>
          <a:r>
            <a:rPr lang="zh-CN" altLang="en-US" sz="1200" dirty="0" smtClean="0"/>
            <a:t>深入了解对方</a:t>
          </a:r>
          <a:endParaRPr lang="zh-CN" altLang="en-US" sz="1200" dirty="0"/>
        </a:p>
      </dgm:t>
    </dgm:pt>
    <dgm:pt modelId="{4CB60D94-D435-4701-97DA-863E8A5D7275}" type="parTrans" cxnId="{EAC4C41B-90BA-492B-9514-A2BD65CED9DC}">
      <dgm:prSet/>
      <dgm:spPr/>
      <dgm:t>
        <a:bodyPr/>
        <a:lstStyle/>
        <a:p>
          <a:endParaRPr lang="zh-CN" altLang="en-US" sz="2800"/>
        </a:p>
      </dgm:t>
    </dgm:pt>
    <dgm:pt modelId="{58352D78-460F-4A5F-BC57-2D33DC2A4D44}" type="sibTrans" cxnId="{EAC4C41B-90BA-492B-9514-A2BD65CED9DC}">
      <dgm:prSet/>
      <dgm:spPr/>
      <dgm:t>
        <a:bodyPr/>
        <a:lstStyle/>
        <a:p>
          <a:endParaRPr lang="zh-CN" altLang="en-US" sz="2800"/>
        </a:p>
      </dgm:t>
    </dgm:pt>
    <dgm:pt modelId="{EF66A67A-9D4F-4A48-A00D-659182B0957B}">
      <dgm:prSet phldrT="[文本]" custT="1"/>
      <dgm:spPr/>
      <dgm:t>
        <a:bodyPr/>
        <a:lstStyle/>
        <a:p>
          <a:r>
            <a:rPr lang="zh-CN" altLang="en-US" sz="1600" dirty="0" smtClean="0"/>
            <a:t>（二）如何对待哥们义气</a:t>
          </a:r>
          <a:endParaRPr lang="zh-CN" altLang="en-US" sz="1600" dirty="0"/>
        </a:p>
      </dgm:t>
    </dgm:pt>
    <dgm:pt modelId="{9BA63817-4B9D-49D3-A93D-AB0D34FBD427}" type="parTrans" cxnId="{FFD63CA3-3391-4619-BCDA-F398A8B4B3E8}">
      <dgm:prSet/>
      <dgm:spPr/>
      <dgm:t>
        <a:bodyPr/>
        <a:lstStyle/>
        <a:p>
          <a:endParaRPr lang="zh-CN" altLang="en-US" sz="2800"/>
        </a:p>
      </dgm:t>
    </dgm:pt>
    <dgm:pt modelId="{77F329D2-DBE3-4134-9CBB-16864EC766D8}" type="sibTrans" cxnId="{FFD63CA3-3391-4619-BCDA-F398A8B4B3E8}">
      <dgm:prSet/>
      <dgm:spPr/>
      <dgm:t>
        <a:bodyPr/>
        <a:lstStyle/>
        <a:p>
          <a:endParaRPr lang="zh-CN" altLang="en-US" sz="2800"/>
        </a:p>
      </dgm:t>
    </dgm:pt>
    <dgm:pt modelId="{44A57D47-8E16-49C0-8AE7-22BC89BF3E5B}">
      <dgm:prSet phldrT="[文本]" custT="1"/>
      <dgm:spPr/>
      <dgm:t>
        <a:bodyPr/>
        <a:lstStyle/>
        <a:p>
          <a:r>
            <a:rPr lang="zh-CN" altLang="en-US" sz="1600" dirty="0" smtClean="0"/>
            <a:t>　（三）如何处理竞争与友谊的关系</a:t>
          </a:r>
          <a:endParaRPr lang="zh-CN" altLang="en-US" sz="1600" dirty="0"/>
        </a:p>
      </dgm:t>
    </dgm:pt>
    <dgm:pt modelId="{08E3334F-D9D8-4B3E-A75A-785EEF02F989}" type="parTrans" cxnId="{4FB8C91E-488F-4F29-983B-3E886D8D5AC7}">
      <dgm:prSet/>
      <dgm:spPr/>
      <dgm:t>
        <a:bodyPr/>
        <a:lstStyle/>
        <a:p>
          <a:endParaRPr lang="zh-CN" altLang="en-US" sz="2800"/>
        </a:p>
      </dgm:t>
    </dgm:pt>
    <dgm:pt modelId="{DF4958B8-5C54-4F98-80DD-5145E2E917AC}" type="sibTrans" cxnId="{4FB8C91E-488F-4F29-983B-3E886D8D5AC7}">
      <dgm:prSet/>
      <dgm:spPr/>
      <dgm:t>
        <a:bodyPr/>
        <a:lstStyle/>
        <a:p>
          <a:endParaRPr lang="zh-CN" altLang="en-US" sz="2800"/>
        </a:p>
      </dgm:t>
    </dgm:pt>
    <dgm:pt modelId="{001A888F-391E-4F6F-BDE4-2172749323ED}">
      <dgm:prSet phldrT="[文本]" custT="1"/>
      <dgm:spPr/>
      <dgm:t>
        <a:bodyPr/>
        <a:lstStyle/>
        <a:p>
          <a:r>
            <a:rPr lang="en-US" altLang="en-US" sz="1200" dirty="0" smtClean="0"/>
            <a:t>1.</a:t>
          </a:r>
          <a:r>
            <a:rPr lang="zh-CN" altLang="en-US" sz="1200" dirty="0" smtClean="0"/>
            <a:t>要培养自己的竞争意识</a:t>
          </a:r>
          <a:endParaRPr lang="zh-CN" altLang="en-US" sz="1200" dirty="0"/>
        </a:p>
      </dgm:t>
    </dgm:pt>
    <dgm:pt modelId="{FCAB6763-873F-4890-9A52-60FE735D626A}" type="parTrans" cxnId="{46A70EDB-E392-4D23-9871-51FBDE6E002C}">
      <dgm:prSet/>
      <dgm:spPr/>
      <dgm:t>
        <a:bodyPr/>
        <a:lstStyle/>
        <a:p>
          <a:endParaRPr lang="zh-CN" altLang="en-US" sz="2800"/>
        </a:p>
      </dgm:t>
    </dgm:pt>
    <dgm:pt modelId="{C406FD37-1709-4A25-ADEA-6312C5FF47C9}" type="sibTrans" cxnId="{46A70EDB-E392-4D23-9871-51FBDE6E002C}">
      <dgm:prSet/>
      <dgm:spPr/>
      <dgm:t>
        <a:bodyPr/>
        <a:lstStyle/>
        <a:p>
          <a:endParaRPr lang="zh-CN" altLang="en-US" sz="2800"/>
        </a:p>
      </dgm:t>
    </dgm:pt>
    <dgm:pt modelId="{F8D7013C-1EAC-4074-80F1-E81DBBB2EF18}">
      <dgm:prSet phldrT="[文本]" custT="1"/>
      <dgm:spPr/>
      <dgm:t>
        <a:bodyPr/>
        <a:lstStyle/>
        <a:p>
          <a:r>
            <a:rPr lang="en-US" altLang="en-US" sz="1200" dirty="0" smtClean="0"/>
            <a:t>2.</a:t>
          </a:r>
          <a:r>
            <a:rPr lang="zh-CN" altLang="en-US" sz="1200" dirty="0" smtClean="0"/>
            <a:t>要采取正确的竞争态度和方式</a:t>
          </a:r>
          <a:endParaRPr lang="zh-CN" altLang="en-US" sz="1200" dirty="0"/>
        </a:p>
      </dgm:t>
    </dgm:pt>
    <dgm:pt modelId="{9596E50A-11EF-4DA4-A587-6E1DBDB7D1F6}" type="parTrans" cxnId="{354B864C-0CFC-401A-87F0-3400B58724F8}">
      <dgm:prSet/>
      <dgm:spPr/>
      <dgm:t>
        <a:bodyPr/>
        <a:lstStyle/>
        <a:p>
          <a:endParaRPr lang="zh-CN" altLang="en-US" sz="2800"/>
        </a:p>
      </dgm:t>
    </dgm:pt>
    <dgm:pt modelId="{29E65C61-C0E2-4596-A33B-D260339C1347}" type="sibTrans" cxnId="{354B864C-0CFC-401A-87F0-3400B58724F8}">
      <dgm:prSet/>
      <dgm:spPr/>
      <dgm:t>
        <a:bodyPr/>
        <a:lstStyle/>
        <a:p>
          <a:endParaRPr lang="zh-CN" altLang="en-US" sz="2800"/>
        </a:p>
      </dgm:t>
    </dgm:pt>
    <dgm:pt modelId="{3CF28853-2CFC-44AA-A092-3898B7BEC1B7}">
      <dgm:prSet phldrT="[文本]" custT="1"/>
      <dgm:spPr/>
      <dgm:t>
        <a:bodyPr/>
        <a:lstStyle/>
        <a:p>
          <a:r>
            <a:rPr lang="en-US" altLang="en-US" sz="1200" dirty="0" smtClean="0"/>
            <a:t>3.</a:t>
          </a:r>
          <a:r>
            <a:rPr lang="zh-CN" altLang="en-US" sz="1200" dirty="0" smtClean="0"/>
            <a:t>要在竞争中发展友谊</a:t>
          </a:r>
          <a:r>
            <a:rPr lang="en-US" altLang="en-US" sz="1200" dirty="0" smtClean="0"/>
            <a:t>,</a:t>
          </a:r>
          <a:r>
            <a:rPr lang="zh-CN" altLang="en-US" sz="1200" dirty="0" smtClean="0"/>
            <a:t>在友谊中促进竞争</a:t>
          </a:r>
          <a:endParaRPr lang="zh-CN" altLang="en-US" sz="1200" dirty="0"/>
        </a:p>
      </dgm:t>
    </dgm:pt>
    <dgm:pt modelId="{6CAA5D3A-8A42-4FE5-A472-A1DDC52CEF83}" type="parTrans" cxnId="{D6FE9F2B-62A6-4589-AC36-814DD6BE4F15}">
      <dgm:prSet/>
      <dgm:spPr/>
      <dgm:t>
        <a:bodyPr/>
        <a:lstStyle/>
        <a:p>
          <a:endParaRPr lang="zh-CN" altLang="en-US" sz="2800"/>
        </a:p>
      </dgm:t>
    </dgm:pt>
    <dgm:pt modelId="{4E5AB5E0-8CF6-46F8-9BB4-B8B0555F7099}" type="sibTrans" cxnId="{D6FE9F2B-62A6-4589-AC36-814DD6BE4F15}">
      <dgm:prSet/>
      <dgm:spPr/>
      <dgm:t>
        <a:bodyPr/>
        <a:lstStyle/>
        <a:p>
          <a:endParaRPr lang="zh-CN" altLang="en-US" sz="2800"/>
        </a:p>
      </dgm:t>
    </dgm:pt>
    <dgm:pt modelId="{42836D2B-0786-4828-871E-DF7CCC76FFB6}">
      <dgm:prSet phldrT="[文本]" custT="1"/>
      <dgm:spPr/>
      <dgm:t>
        <a:bodyPr/>
        <a:lstStyle/>
        <a:p>
          <a:r>
            <a:rPr lang="zh-CN" altLang="en-US" sz="1600" dirty="0" smtClean="0"/>
            <a:t>（四）交友之道</a:t>
          </a:r>
          <a:endParaRPr lang="zh-CN" altLang="en-US" sz="1600" dirty="0"/>
        </a:p>
      </dgm:t>
    </dgm:pt>
    <dgm:pt modelId="{156C49A9-E561-4900-A28B-DBDEAC32B8E1}" type="parTrans" cxnId="{7ED73BBA-7BD4-4DA8-9FB4-55C582B9A141}">
      <dgm:prSet/>
      <dgm:spPr/>
      <dgm:t>
        <a:bodyPr/>
        <a:lstStyle/>
        <a:p>
          <a:endParaRPr lang="zh-CN" altLang="en-US" sz="2800"/>
        </a:p>
      </dgm:t>
    </dgm:pt>
    <dgm:pt modelId="{83191EE8-050A-42FA-A5E9-DEB1E9E1FCF4}" type="sibTrans" cxnId="{7ED73BBA-7BD4-4DA8-9FB4-55C582B9A141}">
      <dgm:prSet/>
      <dgm:spPr/>
      <dgm:t>
        <a:bodyPr/>
        <a:lstStyle/>
        <a:p>
          <a:endParaRPr lang="zh-CN" altLang="en-US" sz="2800"/>
        </a:p>
      </dgm:t>
    </dgm:pt>
    <dgm:pt modelId="{D33BC255-E59E-472D-9D8A-F06274AF5CA1}">
      <dgm:prSet phldrT="[文本]" custT="1"/>
      <dgm:spPr/>
      <dgm:t>
        <a:bodyPr/>
        <a:lstStyle/>
        <a:p>
          <a:r>
            <a:rPr lang="en-US" altLang="en-US" sz="1200" dirty="0" smtClean="0"/>
            <a:t>1.</a:t>
          </a:r>
          <a:r>
            <a:rPr lang="zh-CN" altLang="en-US" sz="1200" dirty="0" smtClean="0"/>
            <a:t>以诚相待</a:t>
          </a:r>
          <a:endParaRPr lang="zh-CN" altLang="en-US" sz="1200" dirty="0"/>
        </a:p>
      </dgm:t>
    </dgm:pt>
    <dgm:pt modelId="{140F9FEC-C688-4C8D-B095-6229E4D80E8F}" type="parTrans" cxnId="{EB9ADE3C-DBEE-418D-9B22-1AC9A6F72E2D}">
      <dgm:prSet/>
      <dgm:spPr/>
      <dgm:t>
        <a:bodyPr/>
        <a:lstStyle/>
        <a:p>
          <a:endParaRPr lang="zh-CN" altLang="en-US" sz="2800"/>
        </a:p>
      </dgm:t>
    </dgm:pt>
    <dgm:pt modelId="{82506C73-92E7-44F4-B67F-DC6B6D76BA6A}" type="sibTrans" cxnId="{EB9ADE3C-DBEE-418D-9B22-1AC9A6F72E2D}">
      <dgm:prSet/>
      <dgm:spPr/>
      <dgm:t>
        <a:bodyPr/>
        <a:lstStyle/>
        <a:p>
          <a:endParaRPr lang="zh-CN" altLang="en-US" sz="2800"/>
        </a:p>
      </dgm:t>
    </dgm:pt>
    <dgm:pt modelId="{8333DD5F-2D1A-491F-B1AE-E7DB651875E3}">
      <dgm:prSet phldrT="[文本]" custT="1"/>
      <dgm:spPr/>
      <dgm:t>
        <a:bodyPr/>
        <a:lstStyle/>
        <a:p>
          <a:r>
            <a:rPr lang="en-US" altLang="en-US" sz="1200" dirty="0" smtClean="0"/>
            <a:t>2.</a:t>
          </a:r>
          <a:r>
            <a:rPr lang="zh-CN" altLang="en-US" sz="1200" dirty="0" smtClean="0"/>
            <a:t>大度做人</a:t>
          </a:r>
          <a:endParaRPr lang="zh-CN" altLang="en-US" sz="1200" dirty="0"/>
        </a:p>
      </dgm:t>
    </dgm:pt>
    <dgm:pt modelId="{220EC208-B728-4B10-B356-ACB198ADFC50}" type="parTrans" cxnId="{FD20C428-F730-499A-9433-F0D9F82B9C90}">
      <dgm:prSet/>
      <dgm:spPr/>
      <dgm:t>
        <a:bodyPr/>
        <a:lstStyle/>
        <a:p>
          <a:endParaRPr lang="zh-CN" altLang="en-US" sz="2800"/>
        </a:p>
      </dgm:t>
    </dgm:pt>
    <dgm:pt modelId="{6A9BA571-6A52-4242-BD24-F50B5E25AA7B}" type="sibTrans" cxnId="{FD20C428-F730-499A-9433-F0D9F82B9C90}">
      <dgm:prSet/>
      <dgm:spPr/>
      <dgm:t>
        <a:bodyPr/>
        <a:lstStyle/>
        <a:p>
          <a:endParaRPr lang="zh-CN" altLang="en-US" sz="2800"/>
        </a:p>
      </dgm:t>
    </dgm:pt>
    <dgm:pt modelId="{13CBB91F-E525-4D04-AFD0-8BD5F7360D22}">
      <dgm:prSet phldrT="[文本]" custT="1"/>
      <dgm:spPr/>
      <dgm:t>
        <a:bodyPr/>
        <a:lstStyle/>
        <a:p>
          <a:r>
            <a:rPr lang="en-US" altLang="en-US" sz="1200" dirty="0" smtClean="0"/>
            <a:t>3.</a:t>
          </a:r>
          <a:r>
            <a:rPr lang="zh-CN" altLang="en-US" sz="1200" dirty="0" smtClean="0"/>
            <a:t>患难与共</a:t>
          </a:r>
          <a:endParaRPr lang="zh-CN" altLang="en-US" sz="1200" dirty="0"/>
        </a:p>
      </dgm:t>
    </dgm:pt>
    <dgm:pt modelId="{E1694B55-909C-4FC9-A415-13878D434F94}" type="parTrans" cxnId="{1FF6B7EF-46E2-43DE-82B5-C947D860DC96}">
      <dgm:prSet/>
      <dgm:spPr/>
      <dgm:t>
        <a:bodyPr/>
        <a:lstStyle/>
        <a:p>
          <a:endParaRPr lang="zh-CN" altLang="en-US" sz="2800"/>
        </a:p>
      </dgm:t>
    </dgm:pt>
    <dgm:pt modelId="{58363FB0-747A-41E4-BDF6-B8969F145FF1}" type="sibTrans" cxnId="{1FF6B7EF-46E2-43DE-82B5-C947D860DC96}">
      <dgm:prSet/>
      <dgm:spPr/>
      <dgm:t>
        <a:bodyPr/>
        <a:lstStyle/>
        <a:p>
          <a:endParaRPr lang="zh-CN" altLang="en-US" sz="2800"/>
        </a:p>
      </dgm:t>
    </dgm:pt>
    <dgm:pt modelId="{74ED08E3-B057-478F-82A8-4115F2FA1A90}">
      <dgm:prSet phldrT="[文本]" custT="1"/>
      <dgm:spPr/>
      <dgm:t>
        <a:bodyPr/>
        <a:lstStyle/>
        <a:p>
          <a:r>
            <a:rPr lang="en-US" altLang="en-US" sz="1200" dirty="0" smtClean="0"/>
            <a:t>4.</a:t>
          </a:r>
          <a:r>
            <a:rPr lang="zh-CN" altLang="en-US" sz="1200" dirty="0" smtClean="0"/>
            <a:t>取长补短</a:t>
          </a:r>
          <a:endParaRPr lang="zh-CN" altLang="en-US" sz="1200" dirty="0"/>
        </a:p>
      </dgm:t>
    </dgm:pt>
    <dgm:pt modelId="{E5D7BBE5-5A3F-4D8F-B945-85F0547C9ACF}" type="parTrans" cxnId="{F805E867-0066-412D-BC28-EDF0579B3FA8}">
      <dgm:prSet/>
      <dgm:spPr/>
      <dgm:t>
        <a:bodyPr/>
        <a:lstStyle/>
        <a:p>
          <a:endParaRPr lang="zh-CN" altLang="en-US" sz="2800"/>
        </a:p>
      </dgm:t>
    </dgm:pt>
    <dgm:pt modelId="{26EE20E0-0991-4845-85CF-2CE237703981}" type="sibTrans" cxnId="{F805E867-0066-412D-BC28-EDF0579B3FA8}">
      <dgm:prSet/>
      <dgm:spPr/>
      <dgm:t>
        <a:bodyPr/>
        <a:lstStyle/>
        <a:p>
          <a:endParaRPr lang="zh-CN" altLang="en-US" sz="2800"/>
        </a:p>
      </dgm:t>
    </dgm:pt>
    <dgm:pt modelId="{6CCA7BBB-D426-4E37-8A01-09E597F4ACDD}">
      <dgm:prSet phldrT="[文本]" custT="1"/>
      <dgm:spPr/>
      <dgm:t>
        <a:bodyPr/>
        <a:lstStyle/>
        <a:p>
          <a:r>
            <a:rPr lang="en-US" altLang="en-US" sz="1200" dirty="0" smtClean="0"/>
            <a:t>5.</a:t>
          </a:r>
          <a:r>
            <a:rPr lang="zh-CN" altLang="en-US" sz="1200" dirty="0" smtClean="0"/>
            <a:t>讲究信用</a:t>
          </a:r>
          <a:endParaRPr lang="zh-CN" altLang="en-US" sz="1200" dirty="0"/>
        </a:p>
      </dgm:t>
    </dgm:pt>
    <dgm:pt modelId="{40F33190-96BD-4ED1-929F-36A18B298FF9}" type="parTrans" cxnId="{1379AD6D-3AE9-4EA9-B7E2-CFD694E31DF2}">
      <dgm:prSet/>
      <dgm:spPr/>
      <dgm:t>
        <a:bodyPr/>
        <a:lstStyle/>
        <a:p>
          <a:endParaRPr lang="zh-CN" altLang="en-US" sz="2800"/>
        </a:p>
      </dgm:t>
    </dgm:pt>
    <dgm:pt modelId="{BB8A4A1F-8BA8-49A0-8986-44ABD46CBD9F}" type="sibTrans" cxnId="{1379AD6D-3AE9-4EA9-B7E2-CFD694E31DF2}">
      <dgm:prSet/>
      <dgm:spPr/>
      <dgm:t>
        <a:bodyPr/>
        <a:lstStyle/>
        <a:p>
          <a:endParaRPr lang="zh-CN" altLang="en-US" sz="2800"/>
        </a:p>
      </dgm:t>
    </dgm:pt>
    <dgm:pt modelId="{D7C450AC-7BE9-47D7-8C23-CBCA0700FA56}">
      <dgm:prSet phldrT="[文本]" custT="1"/>
      <dgm:spPr/>
      <dgm:t>
        <a:bodyPr/>
        <a:lstStyle/>
        <a:p>
          <a:r>
            <a:rPr lang="en-US" altLang="en-US" sz="1200" dirty="0" smtClean="0"/>
            <a:t>6.</a:t>
          </a:r>
          <a:r>
            <a:rPr lang="zh-CN" altLang="en-US" sz="1200" dirty="0" smtClean="0"/>
            <a:t>学会感恩</a:t>
          </a:r>
          <a:endParaRPr lang="zh-CN" altLang="en-US" sz="1200" dirty="0"/>
        </a:p>
      </dgm:t>
    </dgm:pt>
    <dgm:pt modelId="{41955A77-43DE-4F8F-8F50-8BB570EFED0A}" type="parTrans" cxnId="{337AD479-D198-4256-B629-CC5FCEBB7557}">
      <dgm:prSet/>
      <dgm:spPr/>
      <dgm:t>
        <a:bodyPr/>
        <a:lstStyle/>
        <a:p>
          <a:endParaRPr lang="zh-CN" altLang="en-US" sz="2800"/>
        </a:p>
      </dgm:t>
    </dgm:pt>
    <dgm:pt modelId="{9962C47D-44D0-43D2-B027-62B52C9CD9A4}" type="sibTrans" cxnId="{337AD479-D198-4256-B629-CC5FCEBB7557}">
      <dgm:prSet/>
      <dgm:spPr/>
      <dgm:t>
        <a:bodyPr/>
        <a:lstStyle/>
        <a:p>
          <a:endParaRPr lang="zh-CN" altLang="en-US" sz="2800"/>
        </a:p>
      </dgm:t>
    </dgm:pt>
    <dgm:pt modelId="{C68D4FEE-3348-4814-A7F6-7A7873F7D2DE}" type="pres">
      <dgm:prSet presAssocID="{D5411B75-1FA1-4395-BFAF-09309254344A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zh-CN" altLang="en-US"/>
        </a:p>
      </dgm:t>
    </dgm:pt>
    <dgm:pt modelId="{210343BB-30DA-4C75-997C-CF8069D1DC14}" type="pres">
      <dgm:prSet presAssocID="{5FB29250-999A-4773-8367-C55CA072B991}" presName="parTx1" presStyleLbl="node1" presStyleIdx="0" presStyleCnt="4"/>
      <dgm:spPr/>
      <dgm:t>
        <a:bodyPr/>
        <a:lstStyle/>
        <a:p>
          <a:endParaRPr lang="zh-CN" altLang="en-US"/>
        </a:p>
      </dgm:t>
    </dgm:pt>
    <dgm:pt modelId="{9C707E21-D3C5-473E-8DBD-969E1F22531D}" type="pres">
      <dgm:prSet presAssocID="{5FB29250-999A-4773-8367-C55CA072B991}" presName="spPre1" presStyleCnt="0"/>
      <dgm:spPr/>
    </dgm:pt>
    <dgm:pt modelId="{7E78D7B9-5B39-433D-AE1E-D2D67C3EF1D3}" type="pres">
      <dgm:prSet presAssocID="{5FB29250-999A-4773-8367-C55CA072B991}" presName="chLin1" presStyleCnt="0"/>
      <dgm:spPr/>
    </dgm:pt>
    <dgm:pt modelId="{1CA1059B-A99E-41F1-9625-A0EB32CB29A9}" type="pres">
      <dgm:prSet presAssocID="{126C89FE-B70B-4A1B-A055-D1C8EFE89ECB}" presName="Name11" presStyleLbl="parChTrans1D1" presStyleIdx="0" presStyleCnt="32"/>
      <dgm:spPr/>
    </dgm:pt>
    <dgm:pt modelId="{D7E3DCEE-0396-46B2-B599-239412052F3D}" type="pres">
      <dgm:prSet presAssocID="{126C89FE-B70B-4A1B-A055-D1C8EFE89ECB}" presName="Name31" presStyleLbl="parChTrans1D1" presStyleIdx="1" presStyleCnt="32"/>
      <dgm:spPr/>
    </dgm:pt>
    <dgm:pt modelId="{6D3130C5-1BBF-4C28-884B-CEBA8D256651}" type="pres">
      <dgm:prSet presAssocID="{0D0A6501-8695-4E23-912C-90BDB5A3B9AE}" presName="txAndLines1" presStyleCnt="0"/>
      <dgm:spPr/>
    </dgm:pt>
    <dgm:pt modelId="{4CC0C324-6194-47AC-A682-DC6CAEF4FADA}" type="pres">
      <dgm:prSet presAssocID="{0D0A6501-8695-4E23-912C-90BDB5A3B9AE}" presName="anchor1" presStyleCnt="0"/>
      <dgm:spPr/>
    </dgm:pt>
    <dgm:pt modelId="{593BFD85-218A-4EC5-A20E-3CA38725C080}" type="pres">
      <dgm:prSet presAssocID="{0D0A6501-8695-4E23-912C-90BDB5A3B9AE}" presName="backup1" presStyleCnt="0"/>
      <dgm:spPr/>
    </dgm:pt>
    <dgm:pt modelId="{BCFE802F-BB7C-468A-89AA-41593AF2B8E1}" type="pres">
      <dgm:prSet presAssocID="{0D0A6501-8695-4E23-912C-90BDB5A3B9AE}" presName="preLine1" presStyleLbl="parChTrans1D1" presStyleIdx="2" presStyleCnt="32"/>
      <dgm:spPr/>
    </dgm:pt>
    <dgm:pt modelId="{CEAA4FEF-788C-4EE6-9FF4-E6AB109A2D2C}" type="pres">
      <dgm:prSet presAssocID="{0D0A6501-8695-4E23-912C-90BDB5A3B9AE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05A51D-0464-4D7E-8C42-1ADEBE7084BB}" type="pres">
      <dgm:prSet presAssocID="{0D0A6501-8695-4E23-912C-90BDB5A3B9AE}" presName="postLine1" presStyleLbl="parChTrans1D1" presStyleIdx="3" presStyleCnt="32"/>
      <dgm:spPr/>
    </dgm:pt>
    <dgm:pt modelId="{8EDDF2A0-6349-4D86-AA8B-E21E60EF45D3}" type="pres">
      <dgm:prSet presAssocID="{4CB60D94-D435-4701-97DA-863E8A5D7275}" presName="Name11" presStyleLbl="parChTrans1D1" presStyleIdx="4" presStyleCnt="32"/>
      <dgm:spPr/>
    </dgm:pt>
    <dgm:pt modelId="{D2E1CC4F-2040-4281-A485-01CC074A9106}" type="pres">
      <dgm:prSet presAssocID="{4CB60D94-D435-4701-97DA-863E8A5D7275}" presName="Name31" presStyleLbl="parChTrans1D1" presStyleIdx="5" presStyleCnt="32"/>
      <dgm:spPr/>
    </dgm:pt>
    <dgm:pt modelId="{3173B0F1-2F6D-4FD6-8A18-56A4577FA418}" type="pres">
      <dgm:prSet presAssocID="{11D2CACC-CB51-49AE-A244-3BFB7D448D52}" presName="txAndLines1" presStyleCnt="0"/>
      <dgm:spPr/>
    </dgm:pt>
    <dgm:pt modelId="{97B44196-57A5-4F70-B9C7-45E8BB852BC8}" type="pres">
      <dgm:prSet presAssocID="{11D2CACC-CB51-49AE-A244-3BFB7D448D52}" presName="anchor1" presStyleCnt="0"/>
      <dgm:spPr/>
    </dgm:pt>
    <dgm:pt modelId="{4D880958-E817-4F00-93B8-078B3282ECCC}" type="pres">
      <dgm:prSet presAssocID="{11D2CACC-CB51-49AE-A244-3BFB7D448D52}" presName="backup1" presStyleCnt="0"/>
      <dgm:spPr/>
    </dgm:pt>
    <dgm:pt modelId="{5AB25E7C-7EEB-4BBE-9BF2-B91913E5B5EA}" type="pres">
      <dgm:prSet presAssocID="{11D2CACC-CB51-49AE-A244-3BFB7D448D52}" presName="preLine1" presStyleLbl="parChTrans1D1" presStyleIdx="6" presStyleCnt="32"/>
      <dgm:spPr/>
    </dgm:pt>
    <dgm:pt modelId="{39A95B2E-C491-4161-86E1-E5EB95A9F502}" type="pres">
      <dgm:prSet presAssocID="{11D2CACC-CB51-49AE-A244-3BFB7D448D52}" presName="desTx1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EEB225-80EB-4219-B58A-908212330EB2}" type="pres">
      <dgm:prSet presAssocID="{11D2CACC-CB51-49AE-A244-3BFB7D448D52}" presName="postLine1" presStyleLbl="parChTrans1D1" presStyleIdx="7" presStyleCnt="32"/>
      <dgm:spPr/>
    </dgm:pt>
    <dgm:pt modelId="{4FBACC65-5567-4869-AEE9-A8E7A788146E}" type="pres">
      <dgm:prSet presAssocID="{5FB29250-999A-4773-8367-C55CA072B991}" presName="spPost1" presStyleCnt="0"/>
      <dgm:spPr/>
    </dgm:pt>
    <dgm:pt modelId="{C9BA08B9-F9DB-496A-A00E-E5C3F3185D0A}" type="pres">
      <dgm:prSet presAssocID="{EF66A67A-9D4F-4A48-A00D-659182B0957B}" presName="parTx2" presStyleLbl="node1" presStyleIdx="1" presStyleCnt="4"/>
      <dgm:spPr/>
      <dgm:t>
        <a:bodyPr/>
        <a:lstStyle/>
        <a:p>
          <a:endParaRPr lang="zh-CN" altLang="en-US"/>
        </a:p>
      </dgm:t>
    </dgm:pt>
    <dgm:pt modelId="{E023D28D-D26C-4ED8-AA47-86C6C01ECF54}" type="pres">
      <dgm:prSet presAssocID="{44A57D47-8E16-49C0-8AE7-22BC89BF3E5B}" presName="parTx3" presStyleLbl="node1" presStyleIdx="2" presStyleCnt="4"/>
      <dgm:spPr/>
      <dgm:t>
        <a:bodyPr/>
        <a:lstStyle/>
        <a:p>
          <a:endParaRPr lang="zh-CN" altLang="en-US"/>
        </a:p>
      </dgm:t>
    </dgm:pt>
    <dgm:pt modelId="{72D4D9E7-4E3A-4448-BDE5-A050AA0DF35A}" type="pres">
      <dgm:prSet presAssocID="{44A57D47-8E16-49C0-8AE7-22BC89BF3E5B}" presName="spPre3" presStyleCnt="0"/>
      <dgm:spPr/>
    </dgm:pt>
    <dgm:pt modelId="{5C529928-A0DA-4774-A9C3-7AF048DE3296}" type="pres">
      <dgm:prSet presAssocID="{44A57D47-8E16-49C0-8AE7-22BC89BF3E5B}" presName="chLin3" presStyleCnt="0"/>
      <dgm:spPr/>
    </dgm:pt>
    <dgm:pt modelId="{277CE2BB-5869-49EA-9927-44BD09C4BBD6}" type="pres">
      <dgm:prSet presAssocID="{FCAB6763-873F-4890-9A52-60FE735D626A}" presName="Name79" presStyleLbl="parChTrans1D1" presStyleIdx="8" presStyleCnt="32"/>
      <dgm:spPr/>
    </dgm:pt>
    <dgm:pt modelId="{737384C2-309E-4B3E-831B-438351B0A2F5}" type="pres">
      <dgm:prSet presAssocID="{FCAB6763-873F-4890-9A52-60FE735D626A}" presName="Name99" presStyleLbl="parChTrans1D1" presStyleIdx="9" presStyleCnt="32"/>
      <dgm:spPr/>
    </dgm:pt>
    <dgm:pt modelId="{BEF2EBC0-8AD1-4D70-85AE-DF1131356217}" type="pres">
      <dgm:prSet presAssocID="{001A888F-391E-4F6F-BDE4-2172749323ED}" presName="txAndLines3" presStyleCnt="0"/>
      <dgm:spPr/>
    </dgm:pt>
    <dgm:pt modelId="{46660E81-E9B4-455D-9752-4B32D593EBE3}" type="pres">
      <dgm:prSet presAssocID="{001A888F-391E-4F6F-BDE4-2172749323ED}" presName="anchor3" presStyleCnt="0"/>
      <dgm:spPr/>
    </dgm:pt>
    <dgm:pt modelId="{C601A0A2-2890-4499-AD3B-462EFD6273DE}" type="pres">
      <dgm:prSet presAssocID="{001A888F-391E-4F6F-BDE4-2172749323ED}" presName="backup3" presStyleCnt="0"/>
      <dgm:spPr/>
    </dgm:pt>
    <dgm:pt modelId="{92B86D31-FE98-4A92-99E9-DF239FB3B57F}" type="pres">
      <dgm:prSet presAssocID="{001A888F-391E-4F6F-BDE4-2172749323ED}" presName="preLine3" presStyleLbl="parChTrans1D1" presStyleIdx="10" presStyleCnt="32"/>
      <dgm:spPr/>
    </dgm:pt>
    <dgm:pt modelId="{8A8BBF8D-7C9D-4EE8-A497-C4865701A19B}" type="pres">
      <dgm:prSet presAssocID="{001A888F-391E-4F6F-BDE4-2172749323ED}" presName="desTx3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D5CF9D-FACA-4F08-84E1-98961ADB114E}" type="pres">
      <dgm:prSet presAssocID="{001A888F-391E-4F6F-BDE4-2172749323ED}" presName="postLine3" presStyleLbl="parChTrans1D1" presStyleIdx="11" presStyleCnt="32"/>
      <dgm:spPr/>
    </dgm:pt>
    <dgm:pt modelId="{171F1C79-90DF-4D2B-B6DE-684E39A03E7D}" type="pres">
      <dgm:prSet presAssocID="{9596E50A-11EF-4DA4-A587-6E1DBDB7D1F6}" presName="Name79" presStyleLbl="parChTrans1D1" presStyleIdx="12" presStyleCnt="32"/>
      <dgm:spPr/>
    </dgm:pt>
    <dgm:pt modelId="{EA4540AC-F7D8-43EE-9C84-D6C13F358B23}" type="pres">
      <dgm:prSet presAssocID="{9596E50A-11EF-4DA4-A587-6E1DBDB7D1F6}" presName="Name99" presStyleLbl="parChTrans1D1" presStyleIdx="13" presStyleCnt="32"/>
      <dgm:spPr/>
    </dgm:pt>
    <dgm:pt modelId="{022647A3-E997-43EE-B38A-060D0D87070C}" type="pres">
      <dgm:prSet presAssocID="{F8D7013C-1EAC-4074-80F1-E81DBBB2EF18}" presName="txAndLines3" presStyleCnt="0"/>
      <dgm:spPr/>
    </dgm:pt>
    <dgm:pt modelId="{D6D968E7-80D6-4665-B269-A009F877EF60}" type="pres">
      <dgm:prSet presAssocID="{F8D7013C-1EAC-4074-80F1-E81DBBB2EF18}" presName="anchor3" presStyleCnt="0"/>
      <dgm:spPr/>
    </dgm:pt>
    <dgm:pt modelId="{916767E6-0FB0-46DE-AD34-71FB92D90AD6}" type="pres">
      <dgm:prSet presAssocID="{F8D7013C-1EAC-4074-80F1-E81DBBB2EF18}" presName="backup3" presStyleCnt="0"/>
      <dgm:spPr/>
    </dgm:pt>
    <dgm:pt modelId="{CEAA3917-4D29-488B-8572-D22A855F5180}" type="pres">
      <dgm:prSet presAssocID="{F8D7013C-1EAC-4074-80F1-E81DBBB2EF18}" presName="preLine3" presStyleLbl="parChTrans1D1" presStyleIdx="14" presStyleCnt="32"/>
      <dgm:spPr/>
    </dgm:pt>
    <dgm:pt modelId="{90C0C83C-9087-436F-A75C-3A3E35F37D5A}" type="pres">
      <dgm:prSet presAssocID="{F8D7013C-1EAC-4074-80F1-E81DBBB2EF18}" presName="desTx3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3FE7F0-AF3F-4472-9BAC-B07A5A0F0B5B}" type="pres">
      <dgm:prSet presAssocID="{F8D7013C-1EAC-4074-80F1-E81DBBB2EF18}" presName="postLine3" presStyleLbl="parChTrans1D1" presStyleIdx="15" presStyleCnt="32"/>
      <dgm:spPr/>
    </dgm:pt>
    <dgm:pt modelId="{A64DA4FA-E15A-4813-B4E4-F585E8990431}" type="pres">
      <dgm:prSet presAssocID="{6CAA5D3A-8A42-4FE5-A472-A1DDC52CEF83}" presName="Name79" presStyleLbl="parChTrans1D1" presStyleIdx="16" presStyleCnt="32"/>
      <dgm:spPr/>
    </dgm:pt>
    <dgm:pt modelId="{4D45D2FB-0B5E-4BDD-A7E9-7C40828C9C6C}" type="pres">
      <dgm:prSet presAssocID="{6CAA5D3A-8A42-4FE5-A472-A1DDC52CEF83}" presName="Name99" presStyleLbl="parChTrans1D1" presStyleIdx="17" presStyleCnt="32"/>
      <dgm:spPr/>
    </dgm:pt>
    <dgm:pt modelId="{575B32B1-5152-49C1-957B-16ECB42846FE}" type="pres">
      <dgm:prSet presAssocID="{3CF28853-2CFC-44AA-A092-3898B7BEC1B7}" presName="txAndLines3" presStyleCnt="0"/>
      <dgm:spPr/>
    </dgm:pt>
    <dgm:pt modelId="{5293FF1D-163B-42E9-9A59-B952EF0DD80E}" type="pres">
      <dgm:prSet presAssocID="{3CF28853-2CFC-44AA-A092-3898B7BEC1B7}" presName="anchor3" presStyleCnt="0"/>
      <dgm:spPr/>
    </dgm:pt>
    <dgm:pt modelId="{3C70402D-CEB4-4BD3-9B66-AA7527E5D931}" type="pres">
      <dgm:prSet presAssocID="{3CF28853-2CFC-44AA-A092-3898B7BEC1B7}" presName="backup3" presStyleCnt="0"/>
      <dgm:spPr/>
    </dgm:pt>
    <dgm:pt modelId="{FC9EDE50-50E2-4727-B148-B6E446C9E9FE}" type="pres">
      <dgm:prSet presAssocID="{3CF28853-2CFC-44AA-A092-3898B7BEC1B7}" presName="preLine3" presStyleLbl="parChTrans1D1" presStyleIdx="18" presStyleCnt="32"/>
      <dgm:spPr/>
    </dgm:pt>
    <dgm:pt modelId="{F88D5870-099E-441C-B93C-CC32F05323C8}" type="pres">
      <dgm:prSet presAssocID="{3CF28853-2CFC-44AA-A092-3898B7BEC1B7}" presName="desTx3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D9CAA6-2F3C-4218-BE66-651C7006A6AD}" type="pres">
      <dgm:prSet presAssocID="{3CF28853-2CFC-44AA-A092-3898B7BEC1B7}" presName="postLine3" presStyleLbl="parChTrans1D1" presStyleIdx="19" presStyleCnt="32"/>
      <dgm:spPr/>
    </dgm:pt>
    <dgm:pt modelId="{88C584AD-11FA-4D7B-8629-F3C17F67B46F}" type="pres">
      <dgm:prSet presAssocID="{44A57D47-8E16-49C0-8AE7-22BC89BF3E5B}" presName="spPost3" presStyleCnt="0"/>
      <dgm:spPr/>
    </dgm:pt>
    <dgm:pt modelId="{F33E724F-5501-435F-8F7A-8CA6F36EC84B}" type="pres">
      <dgm:prSet presAssocID="{42836D2B-0786-4828-871E-DF7CCC76FFB6}" presName="parTx4" presStyleLbl="node1" presStyleIdx="3" presStyleCnt="4"/>
      <dgm:spPr/>
      <dgm:t>
        <a:bodyPr/>
        <a:lstStyle/>
        <a:p>
          <a:endParaRPr lang="zh-CN" altLang="en-US"/>
        </a:p>
      </dgm:t>
    </dgm:pt>
    <dgm:pt modelId="{D4C66C56-5E17-429B-95DB-8AC3D898B07D}" type="pres">
      <dgm:prSet presAssocID="{42836D2B-0786-4828-871E-DF7CCC76FFB6}" presName="spPre4" presStyleCnt="0"/>
      <dgm:spPr/>
    </dgm:pt>
    <dgm:pt modelId="{A0C56C3F-7BD2-4180-9D70-1F13261E66D3}" type="pres">
      <dgm:prSet presAssocID="{42836D2B-0786-4828-871E-DF7CCC76FFB6}" presName="chLin4" presStyleCnt="0"/>
      <dgm:spPr/>
    </dgm:pt>
    <dgm:pt modelId="{AFA36792-346F-4A4D-8DC4-9C3B1EE57C39}" type="pres">
      <dgm:prSet presAssocID="{140F9FEC-C688-4C8D-B095-6229E4D80E8F}" presName="Name113" presStyleLbl="parChTrans1D1" presStyleIdx="20" presStyleCnt="32"/>
      <dgm:spPr/>
    </dgm:pt>
    <dgm:pt modelId="{B5E561FE-6789-47EB-B14E-18A11C48895C}" type="pres">
      <dgm:prSet presAssocID="{D33BC255-E59E-472D-9D8A-F06274AF5CA1}" presName="txAndLines4" presStyleCnt="0"/>
      <dgm:spPr/>
    </dgm:pt>
    <dgm:pt modelId="{56150107-FF65-4EA1-8E1C-B9D9FF334D0D}" type="pres">
      <dgm:prSet presAssocID="{D33BC255-E59E-472D-9D8A-F06274AF5CA1}" presName="anchor4" presStyleCnt="0"/>
      <dgm:spPr/>
    </dgm:pt>
    <dgm:pt modelId="{0106F231-53A5-4DD5-A160-A7E269E2010E}" type="pres">
      <dgm:prSet presAssocID="{D33BC255-E59E-472D-9D8A-F06274AF5CA1}" presName="backup4" presStyleCnt="0"/>
      <dgm:spPr/>
    </dgm:pt>
    <dgm:pt modelId="{2B4F869F-EA87-4855-8833-56F6F487BA7F}" type="pres">
      <dgm:prSet presAssocID="{D33BC255-E59E-472D-9D8A-F06274AF5CA1}" presName="preLine4" presStyleLbl="parChTrans1D1" presStyleIdx="21" presStyleCnt="32"/>
      <dgm:spPr/>
    </dgm:pt>
    <dgm:pt modelId="{8385F31C-C3B3-4C60-AEF0-9BAAB94BA32F}" type="pres">
      <dgm:prSet presAssocID="{D33BC255-E59E-472D-9D8A-F06274AF5CA1}" presName="desTx4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63FC604-A1A1-4B3B-869F-FC7BF459FE76}" type="pres">
      <dgm:prSet presAssocID="{220EC208-B728-4B10-B356-ACB198ADFC50}" presName="Name113" presStyleLbl="parChTrans1D1" presStyleIdx="22" presStyleCnt="32"/>
      <dgm:spPr/>
    </dgm:pt>
    <dgm:pt modelId="{30AC58D7-E620-4F23-9E82-4F9AB7436699}" type="pres">
      <dgm:prSet presAssocID="{8333DD5F-2D1A-491F-B1AE-E7DB651875E3}" presName="txAndLines4" presStyleCnt="0"/>
      <dgm:spPr/>
    </dgm:pt>
    <dgm:pt modelId="{2937DBC0-46B9-4B0D-A79B-616B7EF43CDD}" type="pres">
      <dgm:prSet presAssocID="{8333DD5F-2D1A-491F-B1AE-E7DB651875E3}" presName="anchor4" presStyleCnt="0"/>
      <dgm:spPr/>
    </dgm:pt>
    <dgm:pt modelId="{398BDB68-B37F-48B4-8F7A-5700A1D11E66}" type="pres">
      <dgm:prSet presAssocID="{8333DD5F-2D1A-491F-B1AE-E7DB651875E3}" presName="backup4" presStyleCnt="0"/>
      <dgm:spPr/>
    </dgm:pt>
    <dgm:pt modelId="{4AFB0D04-6DA2-47A4-BEB0-C51FEE467C70}" type="pres">
      <dgm:prSet presAssocID="{8333DD5F-2D1A-491F-B1AE-E7DB651875E3}" presName="preLine4" presStyleLbl="parChTrans1D1" presStyleIdx="23" presStyleCnt="32"/>
      <dgm:spPr/>
    </dgm:pt>
    <dgm:pt modelId="{017227AF-63D0-4678-A6D2-C11749B24FE3}" type="pres">
      <dgm:prSet presAssocID="{8333DD5F-2D1A-491F-B1AE-E7DB651875E3}" presName="desTx4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BD34644-21BF-4695-B908-A9C90DAF1584}" type="pres">
      <dgm:prSet presAssocID="{E1694B55-909C-4FC9-A415-13878D434F94}" presName="Name113" presStyleLbl="parChTrans1D1" presStyleIdx="24" presStyleCnt="32"/>
      <dgm:spPr/>
    </dgm:pt>
    <dgm:pt modelId="{D863C98C-9767-43A4-94F5-674610EBB7FF}" type="pres">
      <dgm:prSet presAssocID="{13CBB91F-E525-4D04-AFD0-8BD5F7360D22}" presName="txAndLines4" presStyleCnt="0"/>
      <dgm:spPr/>
    </dgm:pt>
    <dgm:pt modelId="{6F752673-1336-4DBD-8AB8-D16EF324F793}" type="pres">
      <dgm:prSet presAssocID="{13CBB91F-E525-4D04-AFD0-8BD5F7360D22}" presName="anchor4" presStyleCnt="0"/>
      <dgm:spPr/>
    </dgm:pt>
    <dgm:pt modelId="{043E1F92-72AA-4497-B2FF-95E21678C716}" type="pres">
      <dgm:prSet presAssocID="{13CBB91F-E525-4D04-AFD0-8BD5F7360D22}" presName="backup4" presStyleCnt="0"/>
      <dgm:spPr/>
    </dgm:pt>
    <dgm:pt modelId="{6235CDBC-3F2A-4FDF-A20C-5CD207644384}" type="pres">
      <dgm:prSet presAssocID="{13CBB91F-E525-4D04-AFD0-8BD5F7360D22}" presName="preLine4" presStyleLbl="parChTrans1D1" presStyleIdx="25" presStyleCnt="32"/>
      <dgm:spPr/>
    </dgm:pt>
    <dgm:pt modelId="{D50FF58A-C45F-4C85-889A-913898941ADE}" type="pres">
      <dgm:prSet presAssocID="{13CBB91F-E525-4D04-AFD0-8BD5F7360D22}" presName="desTx4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3AF132-ADDD-4784-BADB-D54EF9CE2FB9}" type="pres">
      <dgm:prSet presAssocID="{E5D7BBE5-5A3F-4D8F-B945-85F0547C9ACF}" presName="Name113" presStyleLbl="parChTrans1D1" presStyleIdx="26" presStyleCnt="32"/>
      <dgm:spPr/>
    </dgm:pt>
    <dgm:pt modelId="{CA006ABA-17E8-4837-8F85-AE55C5A4A762}" type="pres">
      <dgm:prSet presAssocID="{74ED08E3-B057-478F-82A8-4115F2FA1A90}" presName="txAndLines4" presStyleCnt="0"/>
      <dgm:spPr/>
    </dgm:pt>
    <dgm:pt modelId="{46C997CE-CFFE-4AF1-9F06-EA285274718C}" type="pres">
      <dgm:prSet presAssocID="{74ED08E3-B057-478F-82A8-4115F2FA1A90}" presName="anchor4" presStyleCnt="0"/>
      <dgm:spPr/>
    </dgm:pt>
    <dgm:pt modelId="{B80E77A5-4113-4347-A4CF-C026920FBA2B}" type="pres">
      <dgm:prSet presAssocID="{74ED08E3-B057-478F-82A8-4115F2FA1A90}" presName="backup4" presStyleCnt="0"/>
      <dgm:spPr/>
    </dgm:pt>
    <dgm:pt modelId="{5E62E9F7-3D74-4123-8136-74D89CE24845}" type="pres">
      <dgm:prSet presAssocID="{74ED08E3-B057-478F-82A8-4115F2FA1A90}" presName="preLine4" presStyleLbl="parChTrans1D1" presStyleIdx="27" presStyleCnt="32"/>
      <dgm:spPr/>
    </dgm:pt>
    <dgm:pt modelId="{EA78E866-3985-43DC-A4EA-10DD240543A4}" type="pres">
      <dgm:prSet presAssocID="{74ED08E3-B057-478F-82A8-4115F2FA1A90}" presName="desTx4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A0F22B-636F-4CA3-AD41-B287C440A810}" type="pres">
      <dgm:prSet presAssocID="{40F33190-96BD-4ED1-929F-36A18B298FF9}" presName="Name113" presStyleLbl="parChTrans1D1" presStyleIdx="28" presStyleCnt="32"/>
      <dgm:spPr/>
    </dgm:pt>
    <dgm:pt modelId="{E4E9A390-0848-4C43-BC2B-20ED499B3206}" type="pres">
      <dgm:prSet presAssocID="{6CCA7BBB-D426-4E37-8A01-09E597F4ACDD}" presName="txAndLines4" presStyleCnt="0"/>
      <dgm:spPr/>
    </dgm:pt>
    <dgm:pt modelId="{6AE7C970-6AC6-40A8-9678-465BB7218C3C}" type="pres">
      <dgm:prSet presAssocID="{6CCA7BBB-D426-4E37-8A01-09E597F4ACDD}" presName="anchor4" presStyleCnt="0"/>
      <dgm:spPr/>
    </dgm:pt>
    <dgm:pt modelId="{69830A3C-60AA-4C51-A2A9-75D554738E4C}" type="pres">
      <dgm:prSet presAssocID="{6CCA7BBB-D426-4E37-8A01-09E597F4ACDD}" presName="backup4" presStyleCnt="0"/>
      <dgm:spPr/>
    </dgm:pt>
    <dgm:pt modelId="{E408CE1F-7786-4594-8EA5-DE69CFF1C017}" type="pres">
      <dgm:prSet presAssocID="{6CCA7BBB-D426-4E37-8A01-09E597F4ACDD}" presName="preLine4" presStyleLbl="parChTrans1D1" presStyleIdx="29" presStyleCnt="32"/>
      <dgm:spPr/>
    </dgm:pt>
    <dgm:pt modelId="{E9C71BC5-3D45-4287-825A-807105BE2D45}" type="pres">
      <dgm:prSet presAssocID="{6CCA7BBB-D426-4E37-8A01-09E597F4ACDD}" presName="desTx4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350D8AD-4286-4EDE-B9D8-648677833C71}" type="pres">
      <dgm:prSet presAssocID="{41955A77-43DE-4F8F-8F50-8BB570EFED0A}" presName="Name113" presStyleLbl="parChTrans1D1" presStyleIdx="30" presStyleCnt="32"/>
      <dgm:spPr/>
    </dgm:pt>
    <dgm:pt modelId="{13B39173-E597-43C6-B121-DE1C297D35B8}" type="pres">
      <dgm:prSet presAssocID="{D7C450AC-7BE9-47D7-8C23-CBCA0700FA56}" presName="txAndLines4" presStyleCnt="0"/>
      <dgm:spPr/>
    </dgm:pt>
    <dgm:pt modelId="{C21969CE-20A2-4FB0-A70A-EBA117A36F29}" type="pres">
      <dgm:prSet presAssocID="{D7C450AC-7BE9-47D7-8C23-CBCA0700FA56}" presName="anchor4" presStyleCnt="0"/>
      <dgm:spPr/>
    </dgm:pt>
    <dgm:pt modelId="{EA9ADFA0-87FC-4F3C-B761-00510E48180C}" type="pres">
      <dgm:prSet presAssocID="{D7C450AC-7BE9-47D7-8C23-CBCA0700FA56}" presName="backup4" presStyleCnt="0"/>
      <dgm:spPr/>
    </dgm:pt>
    <dgm:pt modelId="{A04FCF7C-64DF-4251-A62E-6B5932994094}" type="pres">
      <dgm:prSet presAssocID="{D7C450AC-7BE9-47D7-8C23-CBCA0700FA56}" presName="preLine4" presStyleLbl="parChTrans1D1" presStyleIdx="31" presStyleCnt="32"/>
      <dgm:spPr/>
    </dgm:pt>
    <dgm:pt modelId="{BEF8E152-3FA9-42B8-829B-C4A7BB067A37}" type="pres">
      <dgm:prSet presAssocID="{D7C450AC-7BE9-47D7-8C23-CBCA0700FA56}" presName="desTx4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F7AFD7D-4D2D-46FD-8296-B9B637C4DFAC}" srcId="{D5411B75-1FA1-4395-BFAF-09309254344A}" destId="{5FB29250-999A-4773-8367-C55CA072B991}" srcOrd="0" destOrd="0" parTransId="{13C440B7-E7BC-4B0B-99EC-3A69AD67DCDA}" sibTransId="{2E8C94A5-B66D-4FFE-BED0-314821D1B522}"/>
    <dgm:cxn modelId="{AF68F3C2-BC1D-4F0F-BCCC-8DD36B7E08AF}" type="presOf" srcId="{44A57D47-8E16-49C0-8AE7-22BC89BF3E5B}" destId="{E023D28D-D26C-4ED8-AA47-86C6C01ECF54}" srcOrd="0" destOrd="0" presId="urn:microsoft.com/office/officeart/2009/3/layout/SubStepProcess"/>
    <dgm:cxn modelId="{1379AD6D-3AE9-4EA9-B7E2-CFD694E31DF2}" srcId="{42836D2B-0786-4828-871E-DF7CCC76FFB6}" destId="{6CCA7BBB-D426-4E37-8A01-09E597F4ACDD}" srcOrd="4" destOrd="0" parTransId="{40F33190-96BD-4ED1-929F-36A18B298FF9}" sibTransId="{BB8A4A1F-8BA8-49A0-8986-44ABD46CBD9F}"/>
    <dgm:cxn modelId="{763653F8-6788-42B6-B2E2-5BAAAA381056}" type="presOf" srcId="{F8D7013C-1EAC-4074-80F1-E81DBBB2EF18}" destId="{90C0C83C-9087-436F-A75C-3A3E35F37D5A}" srcOrd="0" destOrd="0" presId="urn:microsoft.com/office/officeart/2009/3/layout/SubStepProcess"/>
    <dgm:cxn modelId="{1FF6B7EF-46E2-43DE-82B5-C947D860DC96}" srcId="{42836D2B-0786-4828-871E-DF7CCC76FFB6}" destId="{13CBB91F-E525-4D04-AFD0-8BD5F7360D22}" srcOrd="2" destOrd="0" parTransId="{E1694B55-909C-4FC9-A415-13878D434F94}" sibTransId="{58363FB0-747A-41E4-BDF6-B8969F145FF1}"/>
    <dgm:cxn modelId="{C30FE1D3-B8CD-4EE0-AB09-18DC99BECB39}" type="presOf" srcId="{6CCA7BBB-D426-4E37-8A01-09E597F4ACDD}" destId="{E9C71BC5-3D45-4287-825A-807105BE2D45}" srcOrd="0" destOrd="0" presId="urn:microsoft.com/office/officeart/2009/3/layout/SubStepProcess"/>
    <dgm:cxn modelId="{38556598-1F6F-4377-9B59-92F03B190817}" srcId="{5FB29250-999A-4773-8367-C55CA072B991}" destId="{0D0A6501-8695-4E23-912C-90BDB5A3B9AE}" srcOrd="0" destOrd="0" parTransId="{126C89FE-B70B-4A1B-A055-D1C8EFE89ECB}" sibTransId="{B9A3A27D-D036-419B-A60E-F00199CD71CF}"/>
    <dgm:cxn modelId="{4FB8C91E-488F-4F29-983B-3E886D8D5AC7}" srcId="{D5411B75-1FA1-4395-BFAF-09309254344A}" destId="{44A57D47-8E16-49C0-8AE7-22BC89BF3E5B}" srcOrd="2" destOrd="0" parTransId="{08E3334F-D9D8-4B3E-A75A-785EEF02F989}" sibTransId="{DF4958B8-5C54-4F98-80DD-5145E2E917AC}"/>
    <dgm:cxn modelId="{FFD63CA3-3391-4619-BCDA-F398A8B4B3E8}" srcId="{D5411B75-1FA1-4395-BFAF-09309254344A}" destId="{EF66A67A-9D4F-4A48-A00D-659182B0957B}" srcOrd="1" destOrd="0" parTransId="{9BA63817-4B9D-49D3-A93D-AB0D34FBD427}" sibTransId="{77F329D2-DBE3-4134-9CBB-16864EC766D8}"/>
    <dgm:cxn modelId="{7ED73BBA-7BD4-4DA8-9FB4-55C582B9A141}" srcId="{D5411B75-1FA1-4395-BFAF-09309254344A}" destId="{42836D2B-0786-4828-871E-DF7CCC76FFB6}" srcOrd="3" destOrd="0" parTransId="{156C49A9-E561-4900-A28B-DBDEAC32B8E1}" sibTransId="{83191EE8-050A-42FA-A5E9-DEB1E9E1FCF4}"/>
    <dgm:cxn modelId="{434A2257-5C48-4615-AA7A-3E3D70849D6B}" type="presOf" srcId="{EF66A67A-9D4F-4A48-A00D-659182B0957B}" destId="{C9BA08B9-F9DB-496A-A00E-E5C3F3185D0A}" srcOrd="0" destOrd="0" presId="urn:microsoft.com/office/officeart/2009/3/layout/SubStepProcess"/>
    <dgm:cxn modelId="{354B864C-0CFC-401A-87F0-3400B58724F8}" srcId="{44A57D47-8E16-49C0-8AE7-22BC89BF3E5B}" destId="{F8D7013C-1EAC-4074-80F1-E81DBBB2EF18}" srcOrd="1" destOrd="0" parTransId="{9596E50A-11EF-4DA4-A587-6E1DBDB7D1F6}" sibTransId="{29E65C61-C0E2-4596-A33B-D260339C1347}"/>
    <dgm:cxn modelId="{E5889FEA-94D9-41D3-B968-0C27BFF7F071}" type="presOf" srcId="{8333DD5F-2D1A-491F-B1AE-E7DB651875E3}" destId="{017227AF-63D0-4678-A6D2-C11749B24FE3}" srcOrd="0" destOrd="0" presId="urn:microsoft.com/office/officeart/2009/3/layout/SubStepProcess"/>
    <dgm:cxn modelId="{DF0F6746-9C94-4CA6-B38C-A605837B7856}" type="presOf" srcId="{D5411B75-1FA1-4395-BFAF-09309254344A}" destId="{C68D4FEE-3348-4814-A7F6-7A7873F7D2DE}" srcOrd="0" destOrd="0" presId="urn:microsoft.com/office/officeart/2009/3/layout/SubStepProcess"/>
    <dgm:cxn modelId="{56A5B6A6-E3CC-422B-98B5-E16FD684FB65}" type="presOf" srcId="{13CBB91F-E525-4D04-AFD0-8BD5F7360D22}" destId="{D50FF58A-C45F-4C85-889A-913898941ADE}" srcOrd="0" destOrd="0" presId="urn:microsoft.com/office/officeart/2009/3/layout/SubStepProcess"/>
    <dgm:cxn modelId="{EAC4C41B-90BA-492B-9514-A2BD65CED9DC}" srcId="{5FB29250-999A-4773-8367-C55CA072B991}" destId="{11D2CACC-CB51-49AE-A244-3BFB7D448D52}" srcOrd="1" destOrd="0" parTransId="{4CB60D94-D435-4701-97DA-863E8A5D7275}" sibTransId="{58352D78-460F-4A5F-BC57-2D33DC2A4D44}"/>
    <dgm:cxn modelId="{EB9ADE3C-DBEE-418D-9B22-1AC9A6F72E2D}" srcId="{42836D2B-0786-4828-871E-DF7CCC76FFB6}" destId="{D33BC255-E59E-472D-9D8A-F06274AF5CA1}" srcOrd="0" destOrd="0" parTransId="{140F9FEC-C688-4C8D-B095-6229E4D80E8F}" sibTransId="{82506C73-92E7-44F4-B67F-DC6B6D76BA6A}"/>
    <dgm:cxn modelId="{A0D5A97A-E927-4021-9A3E-F39B3FB6FE8B}" type="presOf" srcId="{D7C450AC-7BE9-47D7-8C23-CBCA0700FA56}" destId="{BEF8E152-3FA9-42B8-829B-C4A7BB067A37}" srcOrd="0" destOrd="0" presId="urn:microsoft.com/office/officeart/2009/3/layout/SubStepProcess"/>
    <dgm:cxn modelId="{EDFCC0B8-6875-4793-8EF6-027720B2B2DC}" type="presOf" srcId="{3CF28853-2CFC-44AA-A092-3898B7BEC1B7}" destId="{F88D5870-099E-441C-B93C-CC32F05323C8}" srcOrd="0" destOrd="0" presId="urn:microsoft.com/office/officeart/2009/3/layout/SubStepProcess"/>
    <dgm:cxn modelId="{03CA388E-84ED-43CD-8060-392CD77BEE72}" type="presOf" srcId="{11D2CACC-CB51-49AE-A244-3BFB7D448D52}" destId="{39A95B2E-C491-4161-86E1-E5EB95A9F502}" srcOrd="0" destOrd="0" presId="urn:microsoft.com/office/officeart/2009/3/layout/SubStepProcess"/>
    <dgm:cxn modelId="{46A70EDB-E392-4D23-9871-51FBDE6E002C}" srcId="{44A57D47-8E16-49C0-8AE7-22BC89BF3E5B}" destId="{001A888F-391E-4F6F-BDE4-2172749323ED}" srcOrd="0" destOrd="0" parTransId="{FCAB6763-873F-4890-9A52-60FE735D626A}" sibTransId="{C406FD37-1709-4A25-ADEA-6312C5FF47C9}"/>
    <dgm:cxn modelId="{337AD479-D198-4256-B629-CC5FCEBB7557}" srcId="{42836D2B-0786-4828-871E-DF7CCC76FFB6}" destId="{D7C450AC-7BE9-47D7-8C23-CBCA0700FA56}" srcOrd="5" destOrd="0" parTransId="{41955A77-43DE-4F8F-8F50-8BB570EFED0A}" sibTransId="{9962C47D-44D0-43D2-B027-62B52C9CD9A4}"/>
    <dgm:cxn modelId="{16C11FA0-89B5-4E6E-A05D-F46AFACB009D}" type="presOf" srcId="{0D0A6501-8695-4E23-912C-90BDB5A3B9AE}" destId="{CEAA4FEF-788C-4EE6-9FF4-E6AB109A2D2C}" srcOrd="0" destOrd="0" presId="urn:microsoft.com/office/officeart/2009/3/layout/SubStepProcess"/>
    <dgm:cxn modelId="{B76DC323-086D-4A82-A7CA-E267699C5E23}" type="presOf" srcId="{5FB29250-999A-4773-8367-C55CA072B991}" destId="{210343BB-30DA-4C75-997C-CF8069D1DC14}" srcOrd="0" destOrd="0" presId="urn:microsoft.com/office/officeart/2009/3/layout/SubStepProcess"/>
    <dgm:cxn modelId="{82E6E85E-CB7F-43DF-BDEA-80A8AB7321AF}" type="presOf" srcId="{001A888F-391E-4F6F-BDE4-2172749323ED}" destId="{8A8BBF8D-7C9D-4EE8-A497-C4865701A19B}" srcOrd="0" destOrd="0" presId="urn:microsoft.com/office/officeart/2009/3/layout/SubStepProcess"/>
    <dgm:cxn modelId="{9E608661-C38C-46A5-9D8B-594B1D9711FD}" type="presOf" srcId="{42836D2B-0786-4828-871E-DF7CCC76FFB6}" destId="{F33E724F-5501-435F-8F7A-8CA6F36EC84B}" srcOrd="0" destOrd="0" presId="urn:microsoft.com/office/officeart/2009/3/layout/SubStepProcess"/>
    <dgm:cxn modelId="{D6FE9F2B-62A6-4589-AC36-814DD6BE4F15}" srcId="{44A57D47-8E16-49C0-8AE7-22BC89BF3E5B}" destId="{3CF28853-2CFC-44AA-A092-3898B7BEC1B7}" srcOrd="2" destOrd="0" parTransId="{6CAA5D3A-8A42-4FE5-A472-A1DDC52CEF83}" sibTransId="{4E5AB5E0-8CF6-46F8-9BB4-B8B0555F7099}"/>
    <dgm:cxn modelId="{FD20C428-F730-499A-9433-F0D9F82B9C90}" srcId="{42836D2B-0786-4828-871E-DF7CCC76FFB6}" destId="{8333DD5F-2D1A-491F-B1AE-E7DB651875E3}" srcOrd="1" destOrd="0" parTransId="{220EC208-B728-4B10-B356-ACB198ADFC50}" sibTransId="{6A9BA571-6A52-4242-BD24-F50B5E25AA7B}"/>
    <dgm:cxn modelId="{E1886B77-AAD1-4A3B-A7C6-1007B7CA3A50}" type="presOf" srcId="{D33BC255-E59E-472D-9D8A-F06274AF5CA1}" destId="{8385F31C-C3B3-4C60-AEF0-9BAAB94BA32F}" srcOrd="0" destOrd="0" presId="urn:microsoft.com/office/officeart/2009/3/layout/SubStepProcess"/>
    <dgm:cxn modelId="{5C1C203B-E658-472C-9F19-993B6CE14D73}" type="presOf" srcId="{74ED08E3-B057-478F-82A8-4115F2FA1A90}" destId="{EA78E866-3985-43DC-A4EA-10DD240543A4}" srcOrd="0" destOrd="0" presId="urn:microsoft.com/office/officeart/2009/3/layout/SubStepProcess"/>
    <dgm:cxn modelId="{F805E867-0066-412D-BC28-EDF0579B3FA8}" srcId="{42836D2B-0786-4828-871E-DF7CCC76FFB6}" destId="{74ED08E3-B057-478F-82A8-4115F2FA1A90}" srcOrd="3" destOrd="0" parTransId="{E5D7BBE5-5A3F-4D8F-B945-85F0547C9ACF}" sibTransId="{26EE20E0-0991-4845-85CF-2CE237703981}"/>
    <dgm:cxn modelId="{ABDEF49C-5A99-4EE3-960A-20FCEF30EEA0}" type="presParOf" srcId="{C68D4FEE-3348-4814-A7F6-7A7873F7D2DE}" destId="{210343BB-30DA-4C75-997C-CF8069D1DC14}" srcOrd="0" destOrd="0" presId="urn:microsoft.com/office/officeart/2009/3/layout/SubStepProcess"/>
    <dgm:cxn modelId="{1A1D8871-BA80-4F81-8B01-C172E2D8A2B3}" type="presParOf" srcId="{C68D4FEE-3348-4814-A7F6-7A7873F7D2DE}" destId="{9C707E21-D3C5-473E-8DBD-969E1F22531D}" srcOrd="1" destOrd="0" presId="urn:microsoft.com/office/officeart/2009/3/layout/SubStepProcess"/>
    <dgm:cxn modelId="{800D4196-A6B9-49D9-BF7A-DE2FB9F3AA6E}" type="presParOf" srcId="{C68D4FEE-3348-4814-A7F6-7A7873F7D2DE}" destId="{7E78D7B9-5B39-433D-AE1E-D2D67C3EF1D3}" srcOrd="2" destOrd="0" presId="urn:microsoft.com/office/officeart/2009/3/layout/SubStepProcess"/>
    <dgm:cxn modelId="{300B4C2B-EBD4-44CB-805E-9669675E0EA3}" type="presParOf" srcId="{7E78D7B9-5B39-433D-AE1E-D2D67C3EF1D3}" destId="{1CA1059B-A99E-41F1-9625-A0EB32CB29A9}" srcOrd="0" destOrd="0" presId="urn:microsoft.com/office/officeart/2009/3/layout/SubStepProcess"/>
    <dgm:cxn modelId="{B2DA26FA-307E-4EE2-8414-81BFC779AEA0}" type="presParOf" srcId="{7E78D7B9-5B39-433D-AE1E-D2D67C3EF1D3}" destId="{D7E3DCEE-0396-46B2-B599-239412052F3D}" srcOrd="1" destOrd="0" presId="urn:microsoft.com/office/officeart/2009/3/layout/SubStepProcess"/>
    <dgm:cxn modelId="{91986BDA-F7A1-434B-B995-BA6DD2D4C67D}" type="presParOf" srcId="{7E78D7B9-5B39-433D-AE1E-D2D67C3EF1D3}" destId="{6D3130C5-1BBF-4C28-884B-CEBA8D256651}" srcOrd="2" destOrd="0" presId="urn:microsoft.com/office/officeart/2009/3/layout/SubStepProcess"/>
    <dgm:cxn modelId="{2D811DF8-F16A-4329-90A3-690B75E9582E}" type="presParOf" srcId="{6D3130C5-1BBF-4C28-884B-CEBA8D256651}" destId="{4CC0C324-6194-47AC-A682-DC6CAEF4FADA}" srcOrd="0" destOrd="0" presId="urn:microsoft.com/office/officeart/2009/3/layout/SubStepProcess"/>
    <dgm:cxn modelId="{D7CA7E78-F6E4-42D4-B067-EDF71DCABBCC}" type="presParOf" srcId="{6D3130C5-1BBF-4C28-884B-CEBA8D256651}" destId="{593BFD85-218A-4EC5-A20E-3CA38725C080}" srcOrd="1" destOrd="0" presId="urn:microsoft.com/office/officeart/2009/3/layout/SubStepProcess"/>
    <dgm:cxn modelId="{AF58BB63-FE53-4C93-B0A4-B435C9D3E6AC}" type="presParOf" srcId="{6D3130C5-1BBF-4C28-884B-CEBA8D256651}" destId="{BCFE802F-BB7C-468A-89AA-41593AF2B8E1}" srcOrd="2" destOrd="0" presId="urn:microsoft.com/office/officeart/2009/3/layout/SubStepProcess"/>
    <dgm:cxn modelId="{5C0AB859-F13F-472F-B292-AB25B584F222}" type="presParOf" srcId="{6D3130C5-1BBF-4C28-884B-CEBA8D256651}" destId="{CEAA4FEF-788C-4EE6-9FF4-E6AB109A2D2C}" srcOrd="3" destOrd="0" presId="urn:microsoft.com/office/officeart/2009/3/layout/SubStepProcess"/>
    <dgm:cxn modelId="{B0262F6F-3057-4096-BA98-29D316D50188}" type="presParOf" srcId="{6D3130C5-1BBF-4C28-884B-CEBA8D256651}" destId="{C305A51D-0464-4D7E-8C42-1ADEBE7084BB}" srcOrd="4" destOrd="0" presId="urn:microsoft.com/office/officeart/2009/3/layout/SubStepProcess"/>
    <dgm:cxn modelId="{BD5D4D2B-A1B5-47CD-AC8A-06B2B382B305}" type="presParOf" srcId="{7E78D7B9-5B39-433D-AE1E-D2D67C3EF1D3}" destId="{8EDDF2A0-6349-4D86-AA8B-E21E60EF45D3}" srcOrd="3" destOrd="0" presId="urn:microsoft.com/office/officeart/2009/3/layout/SubStepProcess"/>
    <dgm:cxn modelId="{F4F10C0A-D4B3-4CF6-B066-9D8336CD421F}" type="presParOf" srcId="{7E78D7B9-5B39-433D-AE1E-D2D67C3EF1D3}" destId="{D2E1CC4F-2040-4281-A485-01CC074A9106}" srcOrd="4" destOrd="0" presId="urn:microsoft.com/office/officeart/2009/3/layout/SubStepProcess"/>
    <dgm:cxn modelId="{3DF3F1FE-67FC-4066-8B93-A49ED403B92B}" type="presParOf" srcId="{7E78D7B9-5B39-433D-AE1E-D2D67C3EF1D3}" destId="{3173B0F1-2F6D-4FD6-8A18-56A4577FA418}" srcOrd="5" destOrd="0" presId="urn:microsoft.com/office/officeart/2009/3/layout/SubStepProcess"/>
    <dgm:cxn modelId="{3AEA5A7C-6B41-454D-82A1-275A1AED589F}" type="presParOf" srcId="{3173B0F1-2F6D-4FD6-8A18-56A4577FA418}" destId="{97B44196-57A5-4F70-B9C7-45E8BB852BC8}" srcOrd="0" destOrd="0" presId="urn:microsoft.com/office/officeart/2009/3/layout/SubStepProcess"/>
    <dgm:cxn modelId="{DBB21DC5-A5EB-450E-85AB-180EE262CE01}" type="presParOf" srcId="{3173B0F1-2F6D-4FD6-8A18-56A4577FA418}" destId="{4D880958-E817-4F00-93B8-078B3282ECCC}" srcOrd="1" destOrd="0" presId="urn:microsoft.com/office/officeart/2009/3/layout/SubStepProcess"/>
    <dgm:cxn modelId="{FA2B4785-B9BE-4C2F-9F10-65272536CE57}" type="presParOf" srcId="{3173B0F1-2F6D-4FD6-8A18-56A4577FA418}" destId="{5AB25E7C-7EEB-4BBE-9BF2-B91913E5B5EA}" srcOrd="2" destOrd="0" presId="urn:microsoft.com/office/officeart/2009/3/layout/SubStepProcess"/>
    <dgm:cxn modelId="{9DFE3EE5-F9A9-4C4D-BBC9-1A083328DDDF}" type="presParOf" srcId="{3173B0F1-2F6D-4FD6-8A18-56A4577FA418}" destId="{39A95B2E-C491-4161-86E1-E5EB95A9F502}" srcOrd="3" destOrd="0" presId="urn:microsoft.com/office/officeart/2009/3/layout/SubStepProcess"/>
    <dgm:cxn modelId="{E6D07895-9EED-4BEF-8E03-4686B784436B}" type="presParOf" srcId="{3173B0F1-2F6D-4FD6-8A18-56A4577FA418}" destId="{63EEB225-80EB-4219-B58A-908212330EB2}" srcOrd="4" destOrd="0" presId="urn:microsoft.com/office/officeart/2009/3/layout/SubStepProcess"/>
    <dgm:cxn modelId="{6E07B86A-D862-4F1F-AB9B-4EB9BC56B932}" type="presParOf" srcId="{C68D4FEE-3348-4814-A7F6-7A7873F7D2DE}" destId="{4FBACC65-5567-4869-AEE9-A8E7A788146E}" srcOrd="3" destOrd="0" presId="urn:microsoft.com/office/officeart/2009/3/layout/SubStepProcess"/>
    <dgm:cxn modelId="{5F15D512-1BDA-4888-B97C-91612C14BEB7}" type="presParOf" srcId="{C68D4FEE-3348-4814-A7F6-7A7873F7D2DE}" destId="{C9BA08B9-F9DB-496A-A00E-E5C3F3185D0A}" srcOrd="4" destOrd="0" presId="urn:microsoft.com/office/officeart/2009/3/layout/SubStepProcess"/>
    <dgm:cxn modelId="{EDDB8A00-7FEA-4ABE-9FC4-4539E357E033}" type="presParOf" srcId="{C68D4FEE-3348-4814-A7F6-7A7873F7D2DE}" destId="{E023D28D-D26C-4ED8-AA47-86C6C01ECF54}" srcOrd="5" destOrd="0" presId="urn:microsoft.com/office/officeart/2009/3/layout/SubStepProcess"/>
    <dgm:cxn modelId="{AF90C73E-E31C-43FB-BEA4-1743B5F13C36}" type="presParOf" srcId="{C68D4FEE-3348-4814-A7F6-7A7873F7D2DE}" destId="{72D4D9E7-4E3A-4448-BDE5-A050AA0DF35A}" srcOrd="6" destOrd="0" presId="urn:microsoft.com/office/officeart/2009/3/layout/SubStepProcess"/>
    <dgm:cxn modelId="{94D87CE5-F9DE-419B-B45A-08A70F4CA49D}" type="presParOf" srcId="{C68D4FEE-3348-4814-A7F6-7A7873F7D2DE}" destId="{5C529928-A0DA-4774-A9C3-7AF048DE3296}" srcOrd="7" destOrd="0" presId="urn:microsoft.com/office/officeart/2009/3/layout/SubStepProcess"/>
    <dgm:cxn modelId="{B4C8DDE6-F551-4923-B157-DB915D930046}" type="presParOf" srcId="{5C529928-A0DA-4774-A9C3-7AF048DE3296}" destId="{277CE2BB-5869-49EA-9927-44BD09C4BBD6}" srcOrd="0" destOrd="0" presId="urn:microsoft.com/office/officeart/2009/3/layout/SubStepProcess"/>
    <dgm:cxn modelId="{F8AAE8D7-DED7-4445-B50C-C7CB0A99BB22}" type="presParOf" srcId="{5C529928-A0DA-4774-A9C3-7AF048DE3296}" destId="{737384C2-309E-4B3E-831B-438351B0A2F5}" srcOrd="1" destOrd="0" presId="urn:microsoft.com/office/officeart/2009/3/layout/SubStepProcess"/>
    <dgm:cxn modelId="{CD13F5A5-9221-425F-9687-8E4BA4C2FD09}" type="presParOf" srcId="{5C529928-A0DA-4774-A9C3-7AF048DE3296}" destId="{BEF2EBC0-8AD1-4D70-85AE-DF1131356217}" srcOrd="2" destOrd="0" presId="urn:microsoft.com/office/officeart/2009/3/layout/SubStepProcess"/>
    <dgm:cxn modelId="{17B5311C-E8E5-4B21-BB5D-229470FC2882}" type="presParOf" srcId="{BEF2EBC0-8AD1-4D70-85AE-DF1131356217}" destId="{46660E81-E9B4-455D-9752-4B32D593EBE3}" srcOrd="0" destOrd="0" presId="urn:microsoft.com/office/officeart/2009/3/layout/SubStepProcess"/>
    <dgm:cxn modelId="{2712E714-074A-4825-BD24-6A50EFD93A82}" type="presParOf" srcId="{BEF2EBC0-8AD1-4D70-85AE-DF1131356217}" destId="{C601A0A2-2890-4499-AD3B-462EFD6273DE}" srcOrd="1" destOrd="0" presId="urn:microsoft.com/office/officeart/2009/3/layout/SubStepProcess"/>
    <dgm:cxn modelId="{C8690CF1-CC62-4522-92BE-C907D158DA70}" type="presParOf" srcId="{BEF2EBC0-8AD1-4D70-85AE-DF1131356217}" destId="{92B86D31-FE98-4A92-99E9-DF239FB3B57F}" srcOrd="2" destOrd="0" presId="urn:microsoft.com/office/officeart/2009/3/layout/SubStepProcess"/>
    <dgm:cxn modelId="{1A897748-5668-4B40-AB0B-09D1C2FC8156}" type="presParOf" srcId="{BEF2EBC0-8AD1-4D70-85AE-DF1131356217}" destId="{8A8BBF8D-7C9D-4EE8-A497-C4865701A19B}" srcOrd="3" destOrd="0" presId="urn:microsoft.com/office/officeart/2009/3/layout/SubStepProcess"/>
    <dgm:cxn modelId="{89B7AB60-3661-4DDB-B6BD-75E5A95DE6DC}" type="presParOf" srcId="{BEF2EBC0-8AD1-4D70-85AE-DF1131356217}" destId="{36D5CF9D-FACA-4F08-84E1-98961ADB114E}" srcOrd="4" destOrd="0" presId="urn:microsoft.com/office/officeart/2009/3/layout/SubStepProcess"/>
    <dgm:cxn modelId="{18385ED0-E873-4F0C-9697-B2C612705BF2}" type="presParOf" srcId="{5C529928-A0DA-4774-A9C3-7AF048DE3296}" destId="{171F1C79-90DF-4D2B-B6DE-684E39A03E7D}" srcOrd="3" destOrd="0" presId="urn:microsoft.com/office/officeart/2009/3/layout/SubStepProcess"/>
    <dgm:cxn modelId="{97585020-B1E3-4F10-9017-9AEBA2D17F21}" type="presParOf" srcId="{5C529928-A0DA-4774-A9C3-7AF048DE3296}" destId="{EA4540AC-F7D8-43EE-9C84-D6C13F358B23}" srcOrd="4" destOrd="0" presId="urn:microsoft.com/office/officeart/2009/3/layout/SubStepProcess"/>
    <dgm:cxn modelId="{7F55B017-D076-4482-9D9B-29913B44F76D}" type="presParOf" srcId="{5C529928-A0DA-4774-A9C3-7AF048DE3296}" destId="{022647A3-E997-43EE-B38A-060D0D87070C}" srcOrd="5" destOrd="0" presId="urn:microsoft.com/office/officeart/2009/3/layout/SubStepProcess"/>
    <dgm:cxn modelId="{37EA25D8-9B46-4AEE-B763-B61F51CAFFEB}" type="presParOf" srcId="{022647A3-E997-43EE-B38A-060D0D87070C}" destId="{D6D968E7-80D6-4665-B269-A009F877EF60}" srcOrd="0" destOrd="0" presId="urn:microsoft.com/office/officeart/2009/3/layout/SubStepProcess"/>
    <dgm:cxn modelId="{DBD05125-B1D5-486E-A7FB-6E16626ADE6B}" type="presParOf" srcId="{022647A3-E997-43EE-B38A-060D0D87070C}" destId="{916767E6-0FB0-46DE-AD34-71FB92D90AD6}" srcOrd="1" destOrd="0" presId="urn:microsoft.com/office/officeart/2009/3/layout/SubStepProcess"/>
    <dgm:cxn modelId="{87EB0288-FC30-44A2-92A2-2D6A8109A855}" type="presParOf" srcId="{022647A3-E997-43EE-B38A-060D0D87070C}" destId="{CEAA3917-4D29-488B-8572-D22A855F5180}" srcOrd="2" destOrd="0" presId="urn:microsoft.com/office/officeart/2009/3/layout/SubStepProcess"/>
    <dgm:cxn modelId="{152CC55A-4D0D-4278-AD68-BE66B180D653}" type="presParOf" srcId="{022647A3-E997-43EE-B38A-060D0D87070C}" destId="{90C0C83C-9087-436F-A75C-3A3E35F37D5A}" srcOrd="3" destOrd="0" presId="urn:microsoft.com/office/officeart/2009/3/layout/SubStepProcess"/>
    <dgm:cxn modelId="{86332256-5F39-45A0-8C84-7C69CBA52F3C}" type="presParOf" srcId="{022647A3-E997-43EE-B38A-060D0D87070C}" destId="{3A3FE7F0-AF3F-4472-9BAC-B07A5A0F0B5B}" srcOrd="4" destOrd="0" presId="urn:microsoft.com/office/officeart/2009/3/layout/SubStepProcess"/>
    <dgm:cxn modelId="{D2F1E15F-271E-4D85-86F3-7BF18763FD85}" type="presParOf" srcId="{5C529928-A0DA-4774-A9C3-7AF048DE3296}" destId="{A64DA4FA-E15A-4813-B4E4-F585E8990431}" srcOrd="6" destOrd="0" presId="urn:microsoft.com/office/officeart/2009/3/layout/SubStepProcess"/>
    <dgm:cxn modelId="{9D374ADA-1E3C-47EB-B55D-CF3A7D741E57}" type="presParOf" srcId="{5C529928-A0DA-4774-A9C3-7AF048DE3296}" destId="{4D45D2FB-0B5E-4BDD-A7E9-7C40828C9C6C}" srcOrd="7" destOrd="0" presId="urn:microsoft.com/office/officeart/2009/3/layout/SubStepProcess"/>
    <dgm:cxn modelId="{F928602B-B47C-45C7-A5C5-A59537C4E138}" type="presParOf" srcId="{5C529928-A0DA-4774-A9C3-7AF048DE3296}" destId="{575B32B1-5152-49C1-957B-16ECB42846FE}" srcOrd="8" destOrd="0" presId="urn:microsoft.com/office/officeart/2009/3/layout/SubStepProcess"/>
    <dgm:cxn modelId="{4F81E604-FB4C-42C7-B8A6-8A7C62EAF363}" type="presParOf" srcId="{575B32B1-5152-49C1-957B-16ECB42846FE}" destId="{5293FF1D-163B-42E9-9A59-B952EF0DD80E}" srcOrd="0" destOrd="0" presId="urn:microsoft.com/office/officeart/2009/3/layout/SubStepProcess"/>
    <dgm:cxn modelId="{C258BD7E-385C-4D48-B44B-D6824CEC5820}" type="presParOf" srcId="{575B32B1-5152-49C1-957B-16ECB42846FE}" destId="{3C70402D-CEB4-4BD3-9B66-AA7527E5D931}" srcOrd="1" destOrd="0" presId="urn:microsoft.com/office/officeart/2009/3/layout/SubStepProcess"/>
    <dgm:cxn modelId="{FDD44DBB-C03C-4A94-8624-01CD68E84628}" type="presParOf" srcId="{575B32B1-5152-49C1-957B-16ECB42846FE}" destId="{FC9EDE50-50E2-4727-B148-B6E446C9E9FE}" srcOrd="2" destOrd="0" presId="urn:microsoft.com/office/officeart/2009/3/layout/SubStepProcess"/>
    <dgm:cxn modelId="{74FCDCD4-524B-4745-B066-1FD505F143BE}" type="presParOf" srcId="{575B32B1-5152-49C1-957B-16ECB42846FE}" destId="{F88D5870-099E-441C-B93C-CC32F05323C8}" srcOrd="3" destOrd="0" presId="urn:microsoft.com/office/officeart/2009/3/layout/SubStepProcess"/>
    <dgm:cxn modelId="{E3A794FD-D553-4762-9506-2BD751394358}" type="presParOf" srcId="{575B32B1-5152-49C1-957B-16ECB42846FE}" destId="{73D9CAA6-2F3C-4218-BE66-651C7006A6AD}" srcOrd="4" destOrd="0" presId="urn:microsoft.com/office/officeart/2009/3/layout/SubStepProcess"/>
    <dgm:cxn modelId="{9A852565-7C1B-47CC-B616-201217BC03CC}" type="presParOf" srcId="{C68D4FEE-3348-4814-A7F6-7A7873F7D2DE}" destId="{88C584AD-11FA-4D7B-8629-F3C17F67B46F}" srcOrd="8" destOrd="0" presId="urn:microsoft.com/office/officeart/2009/3/layout/SubStepProcess"/>
    <dgm:cxn modelId="{E964A1BF-ECA0-4ED3-9D83-A2664F747DF5}" type="presParOf" srcId="{C68D4FEE-3348-4814-A7F6-7A7873F7D2DE}" destId="{F33E724F-5501-435F-8F7A-8CA6F36EC84B}" srcOrd="9" destOrd="0" presId="urn:microsoft.com/office/officeart/2009/3/layout/SubStepProcess"/>
    <dgm:cxn modelId="{B82C9ED2-8F52-4CF4-B85C-6177E418A5C1}" type="presParOf" srcId="{C68D4FEE-3348-4814-A7F6-7A7873F7D2DE}" destId="{D4C66C56-5E17-429B-95DB-8AC3D898B07D}" srcOrd="10" destOrd="0" presId="urn:microsoft.com/office/officeart/2009/3/layout/SubStepProcess"/>
    <dgm:cxn modelId="{9E0FF011-1998-4AF7-9C7F-9E931DB450EA}" type="presParOf" srcId="{C68D4FEE-3348-4814-A7F6-7A7873F7D2DE}" destId="{A0C56C3F-7BD2-4180-9D70-1F13261E66D3}" srcOrd="11" destOrd="0" presId="urn:microsoft.com/office/officeart/2009/3/layout/SubStepProcess"/>
    <dgm:cxn modelId="{4A635E71-4AC9-4302-ABE0-F78A6F7C538C}" type="presParOf" srcId="{A0C56C3F-7BD2-4180-9D70-1F13261E66D3}" destId="{AFA36792-346F-4A4D-8DC4-9C3B1EE57C39}" srcOrd="0" destOrd="0" presId="urn:microsoft.com/office/officeart/2009/3/layout/SubStepProcess"/>
    <dgm:cxn modelId="{8C188170-C3BE-4B63-9C6F-635D190F642F}" type="presParOf" srcId="{A0C56C3F-7BD2-4180-9D70-1F13261E66D3}" destId="{B5E561FE-6789-47EB-B14E-18A11C48895C}" srcOrd="1" destOrd="0" presId="urn:microsoft.com/office/officeart/2009/3/layout/SubStepProcess"/>
    <dgm:cxn modelId="{AE572719-1FB8-4414-8C83-B82F6F2E92B2}" type="presParOf" srcId="{B5E561FE-6789-47EB-B14E-18A11C48895C}" destId="{56150107-FF65-4EA1-8E1C-B9D9FF334D0D}" srcOrd="0" destOrd="0" presId="urn:microsoft.com/office/officeart/2009/3/layout/SubStepProcess"/>
    <dgm:cxn modelId="{6C4504F1-F4BC-46D4-8142-0B41D6164AE4}" type="presParOf" srcId="{B5E561FE-6789-47EB-B14E-18A11C48895C}" destId="{0106F231-53A5-4DD5-A160-A7E269E2010E}" srcOrd="1" destOrd="0" presId="urn:microsoft.com/office/officeart/2009/3/layout/SubStepProcess"/>
    <dgm:cxn modelId="{17A2AEB7-F8AB-4092-AA93-5A3D3157D736}" type="presParOf" srcId="{B5E561FE-6789-47EB-B14E-18A11C48895C}" destId="{2B4F869F-EA87-4855-8833-56F6F487BA7F}" srcOrd="2" destOrd="0" presId="urn:microsoft.com/office/officeart/2009/3/layout/SubStepProcess"/>
    <dgm:cxn modelId="{3B905A2B-19F2-408B-BCEE-DC04A01F3D37}" type="presParOf" srcId="{B5E561FE-6789-47EB-B14E-18A11C48895C}" destId="{8385F31C-C3B3-4C60-AEF0-9BAAB94BA32F}" srcOrd="3" destOrd="0" presId="urn:microsoft.com/office/officeart/2009/3/layout/SubStepProcess"/>
    <dgm:cxn modelId="{63C14FFC-4411-46D2-B0AF-3A7ED9559B50}" type="presParOf" srcId="{A0C56C3F-7BD2-4180-9D70-1F13261E66D3}" destId="{A63FC604-A1A1-4B3B-869F-FC7BF459FE76}" srcOrd="2" destOrd="0" presId="urn:microsoft.com/office/officeart/2009/3/layout/SubStepProcess"/>
    <dgm:cxn modelId="{B9F66E09-3FBA-40C8-A871-8FB7826C98A3}" type="presParOf" srcId="{A0C56C3F-7BD2-4180-9D70-1F13261E66D3}" destId="{30AC58D7-E620-4F23-9E82-4F9AB7436699}" srcOrd="3" destOrd="0" presId="urn:microsoft.com/office/officeart/2009/3/layout/SubStepProcess"/>
    <dgm:cxn modelId="{6F007BEF-56EE-4547-8D8C-B6A6E5FC1AEE}" type="presParOf" srcId="{30AC58D7-E620-4F23-9E82-4F9AB7436699}" destId="{2937DBC0-46B9-4B0D-A79B-616B7EF43CDD}" srcOrd="0" destOrd="0" presId="urn:microsoft.com/office/officeart/2009/3/layout/SubStepProcess"/>
    <dgm:cxn modelId="{C1E0234A-7E3B-4FA4-8FC5-0625408AC811}" type="presParOf" srcId="{30AC58D7-E620-4F23-9E82-4F9AB7436699}" destId="{398BDB68-B37F-48B4-8F7A-5700A1D11E66}" srcOrd="1" destOrd="0" presId="urn:microsoft.com/office/officeart/2009/3/layout/SubStepProcess"/>
    <dgm:cxn modelId="{D88D72EE-865D-4628-A1CD-693B02FCB18A}" type="presParOf" srcId="{30AC58D7-E620-4F23-9E82-4F9AB7436699}" destId="{4AFB0D04-6DA2-47A4-BEB0-C51FEE467C70}" srcOrd="2" destOrd="0" presId="urn:microsoft.com/office/officeart/2009/3/layout/SubStepProcess"/>
    <dgm:cxn modelId="{C6523F43-DEF5-4461-BB07-4C2FE4D8D668}" type="presParOf" srcId="{30AC58D7-E620-4F23-9E82-4F9AB7436699}" destId="{017227AF-63D0-4678-A6D2-C11749B24FE3}" srcOrd="3" destOrd="0" presId="urn:microsoft.com/office/officeart/2009/3/layout/SubStepProcess"/>
    <dgm:cxn modelId="{BF45F834-C946-4023-911F-8AB69B46AF6D}" type="presParOf" srcId="{A0C56C3F-7BD2-4180-9D70-1F13261E66D3}" destId="{EBD34644-21BF-4695-B908-A9C90DAF1584}" srcOrd="4" destOrd="0" presId="urn:microsoft.com/office/officeart/2009/3/layout/SubStepProcess"/>
    <dgm:cxn modelId="{FB66216B-9E93-4F74-B7A2-890EC0157D7F}" type="presParOf" srcId="{A0C56C3F-7BD2-4180-9D70-1F13261E66D3}" destId="{D863C98C-9767-43A4-94F5-674610EBB7FF}" srcOrd="5" destOrd="0" presId="urn:microsoft.com/office/officeart/2009/3/layout/SubStepProcess"/>
    <dgm:cxn modelId="{A80F101D-C44C-42D7-A201-E00A09F1B69C}" type="presParOf" srcId="{D863C98C-9767-43A4-94F5-674610EBB7FF}" destId="{6F752673-1336-4DBD-8AB8-D16EF324F793}" srcOrd="0" destOrd="0" presId="urn:microsoft.com/office/officeart/2009/3/layout/SubStepProcess"/>
    <dgm:cxn modelId="{B654C588-ED67-4634-963C-BE16AFEFA27F}" type="presParOf" srcId="{D863C98C-9767-43A4-94F5-674610EBB7FF}" destId="{043E1F92-72AA-4497-B2FF-95E21678C716}" srcOrd="1" destOrd="0" presId="urn:microsoft.com/office/officeart/2009/3/layout/SubStepProcess"/>
    <dgm:cxn modelId="{06A27DD5-79CE-4962-B590-6CF65CD074FF}" type="presParOf" srcId="{D863C98C-9767-43A4-94F5-674610EBB7FF}" destId="{6235CDBC-3F2A-4FDF-A20C-5CD207644384}" srcOrd="2" destOrd="0" presId="urn:microsoft.com/office/officeart/2009/3/layout/SubStepProcess"/>
    <dgm:cxn modelId="{FE5F5633-0546-4E89-8BE0-6C9ED99908B0}" type="presParOf" srcId="{D863C98C-9767-43A4-94F5-674610EBB7FF}" destId="{D50FF58A-C45F-4C85-889A-913898941ADE}" srcOrd="3" destOrd="0" presId="urn:microsoft.com/office/officeart/2009/3/layout/SubStepProcess"/>
    <dgm:cxn modelId="{BE3783FE-BE9F-4631-9527-339A859EF453}" type="presParOf" srcId="{A0C56C3F-7BD2-4180-9D70-1F13261E66D3}" destId="{183AF132-ADDD-4784-BADB-D54EF9CE2FB9}" srcOrd="6" destOrd="0" presId="urn:microsoft.com/office/officeart/2009/3/layout/SubStepProcess"/>
    <dgm:cxn modelId="{44B931E7-3A1F-4F11-96C7-18F163E965B2}" type="presParOf" srcId="{A0C56C3F-7BD2-4180-9D70-1F13261E66D3}" destId="{CA006ABA-17E8-4837-8F85-AE55C5A4A762}" srcOrd="7" destOrd="0" presId="urn:microsoft.com/office/officeart/2009/3/layout/SubStepProcess"/>
    <dgm:cxn modelId="{A0FF2A9E-1D12-4A58-991E-9EC1295A4178}" type="presParOf" srcId="{CA006ABA-17E8-4837-8F85-AE55C5A4A762}" destId="{46C997CE-CFFE-4AF1-9F06-EA285274718C}" srcOrd="0" destOrd="0" presId="urn:microsoft.com/office/officeart/2009/3/layout/SubStepProcess"/>
    <dgm:cxn modelId="{EEE32FDF-94BC-4669-9213-07B689829A2F}" type="presParOf" srcId="{CA006ABA-17E8-4837-8F85-AE55C5A4A762}" destId="{B80E77A5-4113-4347-A4CF-C026920FBA2B}" srcOrd="1" destOrd="0" presId="urn:microsoft.com/office/officeart/2009/3/layout/SubStepProcess"/>
    <dgm:cxn modelId="{A9DCF8F6-182B-4B01-BAF3-5A7A1E4BF403}" type="presParOf" srcId="{CA006ABA-17E8-4837-8F85-AE55C5A4A762}" destId="{5E62E9F7-3D74-4123-8136-74D89CE24845}" srcOrd="2" destOrd="0" presId="urn:microsoft.com/office/officeart/2009/3/layout/SubStepProcess"/>
    <dgm:cxn modelId="{07D1D338-7D9F-41DD-9053-223C3D95BE81}" type="presParOf" srcId="{CA006ABA-17E8-4837-8F85-AE55C5A4A762}" destId="{EA78E866-3985-43DC-A4EA-10DD240543A4}" srcOrd="3" destOrd="0" presId="urn:microsoft.com/office/officeart/2009/3/layout/SubStepProcess"/>
    <dgm:cxn modelId="{98134277-D656-47C9-8FA9-75500B8226BC}" type="presParOf" srcId="{A0C56C3F-7BD2-4180-9D70-1F13261E66D3}" destId="{77A0F22B-636F-4CA3-AD41-B287C440A810}" srcOrd="8" destOrd="0" presId="urn:microsoft.com/office/officeart/2009/3/layout/SubStepProcess"/>
    <dgm:cxn modelId="{CAB357AA-7F9A-40F2-9760-421DE4F0294A}" type="presParOf" srcId="{A0C56C3F-7BD2-4180-9D70-1F13261E66D3}" destId="{E4E9A390-0848-4C43-BC2B-20ED499B3206}" srcOrd="9" destOrd="0" presId="urn:microsoft.com/office/officeart/2009/3/layout/SubStepProcess"/>
    <dgm:cxn modelId="{972AA2CE-E179-4DDF-86EA-050EBAB47F74}" type="presParOf" srcId="{E4E9A390-0848-4C43-BC2B-20ED499B3206}" destId="{6AE7C970-6AC6-40A8-9678-465BB7218C3C}" srcOrd="0" destOrd="0" presId="urn:microsoft.com/office/officeart/2009/3/layout/SubStepProcess"/>
    <dgm:cxn modelId="{E522708C-8A21-44D4-85F2-D35F66E34AF6}" type="presParOf" srcId="{E4E9A390-0848-4C43-BC2B-20ED499B3206}" destId="{69830A3C-60AA-4C51-A2A9-75D554738E4C}" srcOrd="1" destOrd="0" presId="urn:microsoft.com/office/officeart/2009/3/layout/SubStepProcess"/>
    <dgm:cxn modelId="{0C97C335-9AE3-4159-A44B-64333FC0138D}" type="presParOf" srcId="{E4E9A390-0848-4C43-BC2B-20ED499B3206}" destId="{E408CE1F-7786-4594-8EA5-DE69CFF1C017}" srcOrd="2" destOrd="0" presId="urn:microsoft.com/office/officeart/2009/3/layout/SubStepProcess"/>
    <dgm:cxn modelId="{2C92E769-BB6C-4BA0-84C8-968AC5E88076}" type="presParOf" srcId="{E4E9A390-0848-4C43-BC2B-20ED499B3206}" destId="{E9C71BC5-3D45-4287-825A-807105BE2D45}" srcOrd="3" destOrd="0" presId="urn:microsoft.com/office/officeart/2009/3/layout/SubStepProcess"/>
    <dgm:cxn modelId="{331553AF-615A-4845-AE01-E460CC0B8096}" type="presParOf" srcId="{A0C56C3F-7BD2-4180-9D70-1F13261E66D3}" destId="{1350D8AD-4286-4EDE-B9D8-648677833C71}" srcOrd="10" destOrd="0" presId="urn:microsoft.com/office/officeart/2009/3/layout/SubStepProcess"/>
    <dgm:cxn modelId="{DA85ECE7-2440-42C2-85AC-18E81FFB032B}" type="presParOf" srcId="{A0C56C3F-7BD2-4180-9D70-1F13261E66D3}" destId="{13B39173-E597-43C6-B121-DE1C297D35B8}" srcOrd="11" destOrd="0" presId="urn:microsoft.com/office/officeart/2009/3/layout/SubStepProcess"/>
    <dgm:cxn modelId="{721B1580-ECA6-4D96-8C51-BA23F49BA5A3}" type="presParOf" srcId="{13B39173-E597-43C6-B121-DE1C297D35B8}" destId="{C21969CE-20A2-4FB0-A70A-EBA117A36F29}" srcOrd="0" destOrd="0" presId="urn:microsoft.com/office/officeart/2009/3/layout/SubStepProcess"/>
    <dgm:cxn modelId="{6A43DC26-E3BA-47CE-AB4C-8E78BAF81B50}" type="presParOf" srcId="{13B39173-E597-43C6-B121-DE1C297D35B8}" destId="{EA9ADFA0-87FC-4F3C-B761-00510E48180C}" srcOrd="1" destOrd="0" presId="urn:microsoft.com/office/officeart/2009/3/layout/SubStepProcess"/>
    <dgm:cxn modelId="{E23517F2-14D0-4358-B5DF-160117A55C83}" type="presParOf" srcId="{13B39173-E597-43C6-B121-DE1C297D35B8}" destId="{A04FCF7C-64DF-4251-A62E-6B5932994094}" srcOrd="2" destOrd="0" presId="urn:microsoft.com/office/officeart/2009/3/layout/SubStepProcess"/>
    <dgm:cxn modelId="{1894A160-0ECE-418F-817A-2392504F3F2A}" type="presParOf" srcId="{13B39173-E597-43C6-B121-DE1C297D35B8}" destId="{BEF8E152-3FA9-42B8-829B-C4A7BB067A37}" srcOrd="3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5411B75-1FA1-4395-BFAF-09309254344A}" type="doc">
      <dgm:prSet loTypeId="urn:microsoft.com/office/officeart/2009/3/layout/RandomtoResultProcess" loCatId="process" qsTypeId="urn:microsoft.com/office/officeart/2005/8/quickstyle/simple2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5FB29250-999A-4773-8367-C55CA072B991}">
      <dgm:prSet phldrT="[文本]" custT="1"/>
      <dgm:spPr/>
      <dgm:t>
        <a:bodyPr/>
        <a:lstStyle/>
        <a:p>
          <a:r>
            <a:rPr lang="zh-CN" altLang="en-US" sz="1600" dirty="0" smtClean="0"/>
            <a:t>（一）树立正确的恋爱观</a:t>
          </a:r>
          <a:endParaRPr lang="zh-CN" altLang="en-US" sz="1600" dirty="0"/>
        </a:p>
      </dgm:t>
    </dgm:pt>
    <dgm:pt modelId="{13C440B7-E7BC-4B0B-99EC-3A69AD67DCDA}" type="parTrans" cxnId="{BF7AFD7D-4D2D-46FD-8296-B9B637C4DFAC}">
      <dgm:prSet/>
      <dgm:spPr/>
      <dgm:t>
        <a:bodyPr/>
        <a:lstStyle/>
        <a:p>
          <a:endParaRPr lang="zh-CN" altLang="en-US" sz="2800"/>
        </a:p>
      </dgm:t>
    </dgm:pt>
    <dgm:pt modelId="{2E8C94A5-B66D-4FFE-BED0-314821D1B522}" type="sibTrans" cxnId="{BF7AFD7D-4D2D-46FD-8296-B9B637C4DFAC}">
      <dgm:prSet/>
      <dgm:spPr/>
      <dgm:t>
        <a:bodyPr/>
        <a:lstStyle/>
        <a:p>
          <a:endParaRPr lang="zh-CN" altLang="en-US" sz="2800"/>
        </a:p>
      </dgm:t>
    </dgm:pt>
    <dgm:pt modelId="{EF66A67A-9D4F-4A48-A00D-659182B0957B}">
      <dgm:prSet phldrT="[文本]" custT="1"/>
      <dgm:spPr/>
      <dgm:t>
        <a:bodyPr/>
        <a:lstStyle/>
        <a:p>
          <a:r>
            <a:rPr lang="zh-CN" altLang="en-US" sz="1600" dirty="0" smtClean="0"/>
            <a:t>（二）走出爱情的几个误区</a:t>
          </a:r>
          <a:endParaRPr lang="zh-CN" altLang="en-US" sz="1600" dirty="0"/>
        </a:p>
      </dgm:t>
    </dgm:pt>
    <dgm:pt modelId="{9BA63817-4B9D-49D3-A93D-AB0D34FBD427}" type="parTrans" cxnId="{FFD63CA3-3391-4619-BCDA-F398A8B4B3E8}">
      <dgm:prSet/>
      <dgm:spPr/>
      <dgm:t>
        <a:bodyPr/>
        <a:lstStyle/>
        <a:p>
          <a:endParaRPr lang="zh-CN" altLang="en-US" sz="2800"/>
        </a:p>
      </dgm:t>
    </dgm:pt>
    <dgm:pt modelId="{77F329D2-DBE3-4134-9CBB-16864EC766D8}" type="sibTrans" cxnId="{FFD63CA3-3391-4619-BCDA-F398A8B4B3E8}">
      <dgm:prSet/>
      <dgm:spPr/>
      <dgm:t>
        <a:bodyPr/>
        <a:lstStyle/>
        <a:p>
          <a:endParaRPr lang="zh-CN" altLang="en-US" sz="2800"/>
        </a:p>
      </dgm:t>
    </dgm:pt>
    <dgm:pt modelId="{44A57D47-8E16-49C0-8AE7-22BC89BF3E5B}">
      <dgm:prSet phldrT="[文本]" custT="1"/>
      <dgm:spPr/>
      <dgm:t>
        <a:bodyPr/>
        <a:lstStyle/>
        <a:p>
          <a:r>
            <a:rPr lang="zh-CN" altLang="en-US" sz="1600" dirty="0" smtClean="0"/>
            <a:t>　（三）走出失恋的阴霾</a:t>
          </a:r>
          <a:endParaRPr lang="zh-CN" altLang="en-US" sz="1600" dirty="0"/>
        </a:p>
      </dgm:t>
    </dgm:pt>
    <dgm:pt modelId="{08E3334F-D9D8-4B3E-A75A-785EEF02F989}" type="parTrans" cxnId="{4FB8C91E-488F-4F29-983B-3E886D8D5AC7}">
      <dgm:prSet/>
      <dgm:spPr/>
      <dgm:t>
        <a:bodyPr/>
        <a:lstStyle/>
        <a:p>
          <a:endParaRPr lang="zh-CN" altLang="en-US" sz="2800"/>
        </a:p>
      </dgm:t>
    </dgm:pt>
    <dgm:pt modelId="{DF4958B8-5C54-4F98-80DD-5145E2E917AC}" type="sibTrans" cxnId="{4FB8C91E-488F-4F29-983B-3E886D8D5AC7}">
      <dgm:prSet/>
      <dgm:spPr/>
      <dgm:t>
        <a:bodyPr/>
        <a:lstStyle/>
        <a:p>
          <a:endParaRPr lang="zh-CN" altLang="en-US" sz="2800"/>
        </a:p>
      </dgm:t>
    </dgm:pt>
    <dgm:pt modelId="{001A888F-391E-4F6F-BDE4-2172749323ED}">
      <dgm:prSet phldrT="[文本]" custT="1"/>
      <dgm:spPr/>
      <dgm:t>
        <a:bodyPr/>
        <a:lstStyle/>
        <a:p>
          <a:r>
            <a:rPr lang="en-US" altLang="en-US" sz="1200" dirty="0" smtClean="0"/>
            <a:t>1.</a:t>
          </a:r>
          <a:r>
            <a:rPr lang="zh-CN" altLang="en-US" sz="1200" dirty="0" smtClean="0"/>
            <a:t>正视现实</a:t>
          </a:r>
          <a:endParaRPr lang="zh-CN" altLang="en-US" sz="1200" dirty="0"/>
        </a:p>
      </dgm:t>
    </dgm:pt>
    <dgm:pt modelId="{FCAB6763-873F-4890-9A52-60FE735D626A}" type="parTrans" cxnId="{46A70EDB-E392-4D23-9871-51FBDE6E002C}">
      <dgm:prSet/>
      <dgm:spPr/>
      <dgm:t>
        <a:bodyPr/>
        <a:lstStyle/>
        <a:p>
          <a:endParaRPr lang="zh-CN" altLang="en-US" sz="2800"/>
        </a:p>
      </dgm:t>
    </dgm:pt>
    <dgm:pt modelId="{C406FD37-1709-4A25-ADEA-6312C5FF47C9}" type="sibTrans" cxnId="{46A70EDB-E392-4D23-9871-51FBDE6E002C}">
      <dgm:prSet/>
      <dgm:spPr/>
      <dgm:t>
        <a:bodyPr/>
        <a:lstStyle/>
        <a:p>
          <a:endParaRPr lang="zh-CN" altLang="en-US" sz="2800"/>
        </a:p>
      </dgm:t>
    </dgm:pt>
    <dgm:pt modelId="{F8D7013C-1EAC-4074-80F1-E81DBBB2EF18}">
      <dgm:prSet phldrT="[文本]" custT="1"/>
      <dgm:spPr/>
      <dgm:t>
        <a:bodyPr/>
        <a:lstStyle/>
        <a:p>
          <a:r>
            <a:rPr lang="en-US" altLang="en-US" sz="1200" dirty="0" smtClean="0"/>
            <a:t>2.</a:t>
          </a:r>
          <a:r>
            <a:rPr lang="zh-CN" altLang="en-US" sz="1200" dirty="0" smtClean="0"/>
            <a:t>换位思考</a:t>
          </a:r>
          <a:endParaRPr lang="zh-CN" altLang="en-US" sz="1200" dirty="0"/>
        </a:p>
      </dgm:t>
    </dgm:pt>
    <dgm:pt modelId="{9596E50A-11EF-4DA4-A587-6E1DBDB7D1F6}" type="parTrans" cxnId="{354B864C-0CFC-401A-87F0-3400B58724F8}">
      <dgm:prSet/>
      <dgm:spPr/>
      <dgm:t>
        <a:bodyPr/>
        <a:lstStyle/>
        <a:p>
          <a:endParaRPr lang="zh-CN" altLang="en-US" sz="2800"/>
        </a:p>
      </dgm:t>
    </dgm:pt>
    <dgm:pt modelId="{29E65C61-C0E2-4596-A33B-D260339C1347}" type="sibTrans" cxnId="{354B864C-0CFC-401A-87F0-3400B58724F8}">
      <dgm:prSet/>
      <dgm:spPr/>
      <dgm:t>
        <a:bodyPr/>
        <a:lstStyle/>
        <a:p>
          <a:endParaRPr lang="zh-CN" altLang="en-US" sz="2800"/>
        </a:p>
      </dgm:t>
    </dgm:pt>
    <dgm:pt modelId="{3CF28853-2CFC-44AA-A092-3898B7BEC1B7}">
      <dgm:prSet phldrT="[文本]" custT="1"/>
      <dgm:spPr/>
      <dgm:t>
        <a:bodyPr/>
        <a:lstStyle/>
        <a:p>
          <a:r>
            <a:rPr lang="en-US" altLang="en-US" sz="1200" dirty="0" smtClean="0"/>
            <a:t>3.</a:t>
          </a:r>
          <a:r>
            <a:rPr lang="zh-CN" altLang="en-US" sz="1200" dirty="0" smtClean="0"/>
            <a:t>感情宣泄</a:t>
          </a:r>
          <a:endParaRPr lang="zh-CN" altLang="en-US" sz="1200" dirty="0"/>
        </a:p>
      </dgm:t>
    </dgm:pt>
    <dgm:pt modelId="{6CAA5D3A-8A42-4FE5-A472-A1DDC52CEF83}" type="parTrans" cxnId="{D6FE9F2B-62A6-4589-AC36-814DD6BE4F15}">
      <dgm:prSet/>
      <dgm:spPr/>
      <dgm:t>
        <a:bodyPr/>
        <a:lstStyle/>
        <a:p>
          <a:endParaRPr lang="zh-CN" altLang="en-US" sz="2800"/>
        </a:p>
      </dgm:t>
    </dgm:pt>
    <dgm:pt modelId="{4E5AB5E0-8CF6-46F8-9BB4-B8B0555F7099}" type="sibTrans" cxnId="{D6FE9F2B-62A6-4589-AC36-814DD6BE4F15}">
      <dgm:prSet/>
      <dgm:spPr/>
      <dgm:t>
        <a:bodyPr/>
        <a:lstStyle/>
        <a:p>
          <a:endParaRPr lang="zh-CN" altLang="en-US" sz="2800"/>
        </a:p>
      </dgm:t>
    </dgm:pt>
    <dgm:pt modelId="{FE04F899-D5F7-41B0-970D-9536F13E097F}">
      <dgm:prSet phldrT="[文本]" custT="1"/>
      <dgm:spPr/>
      <dgm:t>
        <a:bodyPr/>
        <a:lstStyle/>
        <a:p>
          <a:r>
            <a:rPr lang="en-US" altLang="en-US" sz="1600" dirty="0" smtClean="0"/>
            <a:t>1.</a:t>
          </a:r>
          <a:r>
            <a:rPr lang="zh-CN" altLang="en-US" sz="1600" dirty="0" smtClean="0"/>
            <a:t>从众行为</a:t>
          </a:r>
          <a:endParaRPr lang="zh-CN" altLang="en-US" sz="1600" dirty="0"/>
        </a:p>
      </dgm:t>
    </dgm:pt>
    <dgm:pt modelId="{1B56E5D7-01C7-4669-87D7-DA1A443C87A8}" type="parTrans" cxnId="{1E544A39-09AF-495D-BAEA-7653E2252574}">
      <dgm:prSet/>
      <dgm:spPr/>
      <dgm:t>
        <a:bodyPr/>
        <a:lstStyle/>
        <a:p>
          <a:endParaRPr lang="zh-CN" altLang="en-US"/>
        </a:p>
      </dgm:t>
    </dgm:pt>
    <dgm:pt modelId="{979B94E3-FF01-4687-937C-799E0F780055}" type="sibTrans" cxnId="{1E544A39-09AF-495D-BAEA-7653E2252574}">
      <dgm:prSet/>
      <dgm:spPr/>
      <dgm:t>
        <a:bodyPr/>
        <a:lstStyle/>
        <a:p>
          <a:endParaRPr lang="zh-CN" altLang="en-US"/>
        </a:p>
      </dgm:t>
    </dgm:pt>
    <dgm:pt modelId="{43DA8D66-6A04-4A21-878C-F746E3823745}">
      <dgm:prSet phldrT="[文本]" custT="1"/>
      <dgm:spPr/>
      <dgm:t>
        <a:bodyPr/>
        <a:lstStyle/>
        <a:p>
          <a:r>
            <a:rPr lang="en-US" altLang="en-US" sz="1600" dirty="0" smtClean="0"/>
            <a:t>2.</a:t>
          </a:r>
          <a:r>
            <a:rPr lang="zh-CN" altLang="en-US" sz="1600" dirty="0" smtClean="0"/>
            <a:t>唯爱是从</a:t>
          </a:r>
          <a:endParaRPr lang="zh-CN" altLang="en-US" sz="1600" dirty="0"/>
        </a:p>
      </dgm:t>
    </dgm:pt>
    <dgm:pt modelId="{B6C1C7EE-AA3A-4DE2-88C5-7CAB9FF60A85}" type="parTrans" cxnId="{26160001-0749-4B3C-AB48-0D5B0C1462FC}">
      <dgm:prSet/>
      <dgm:spPr/>
      <dgm:t>
        <a:bodyPr/>
        <a:lstStyle/>
        <a:p>
          <a:endParaRPr lang="zh-CN" altLang="en-US"/>
        </a:p>
      </dgm:t>
    </dgm:pt>
    <dgm:pt modelId="{12C33DFF-8018-4A5B-B183-7A9BC5B1DDE0}" type="sibTrans" cxnId="{26160001-0749-4B3C-AB48-0D5B0C1462FC}">
      <dgm:prSet/>
      <dgm:spPr/>
      <dgm:t>
        <a:bodyPr/>
        <a:lstStyle/>
        <a:p>
          <a:endParaRPr lang="zh-CN" altLang="en-US"/>
        </a:p>
      </dgm:t>
    </dgm:pt>
    <dgm:pt modelId="{ABDAB528-E139-4476-8CB3-3C3DD3A3393B}">
      <dgm:prSet phldrT="[文本]" custT="1"/>
      <dgm:spPr/>
      <dgm:t>
        <a:bodyPr/>
        <a:lstStyle/>
        <a:p>
          <a:r>
            <a:rPr lang="en-US" altLang="en-US" sz="1600" dirty="0" smtClean="0"/>
            <a:t>3.</a:t>
          </a:r>
          <a:r>
            <a:rPr lang="zh-CN" altLang="en-US" sz="1600" dirty="0" smtClean="0"/>
            <a:t>草率性爱</a:t>
          </a:r>
          <a:endParaRPr lang="zh-CN" altLang="en-US" sz="1600" dirty="0"/>
        </a:p>
      </dgm:t>
    </dgm:pt>
    <dgm:pt modelId="{AE61FB3C-B93B-4C74-B5A8-B5456DC79239}" type="parTrans" cxnId="{1E0D225C-6EBB-49AD-ADAA-09E745D1E41E}">
      <dgm:prSet/>
      <dgm:spPr/>
      <dgm:t>
        <a:bodyPr/>
        <a:lstStyle/>
        <a:p>
          <a:endParaRPr lang="zh-CN" altLang="en-US"/>
        </a:p>
      </dgm:t>
    </dgm:pt>
    <dgm:pt modelId="{1075E46C-DC13-408A-8768-48FF34493D12}" type="sibTrans" cxnId="{1E0D225C-6EBB-49AD-ADAA-09E745D1E41E}">
      <dgm:prSet/>
      <dgm:spPr/>
      <dgm:t>
        <a:bodyPr/>
        <a:lstStyle/>
        <a:p>
          <a:endParaRPr lang="zh-CN" altLang="en-US"/>
        </a:p>
      </dgm:t>
    </dgm:pt>
    <dgm:pt modelId="{B4A19FD7-5755-4A19-821B-AF8B4B800C4F}">
      <dgm:prSet phldrT="[文本]" custT="1"/>
      <dgm:spPr/>
      <dgm:t>
        <a:bodyPr/>
        <a:lstStyle/>
        <a:p>
          <a:r>
            <a:rPr lang="en-US" altLang="en-US" sz="1600" dirty="0" smtClean="0"/>
            <a:t>4.</a:t>
          </a:r>
          <a:r>
            <a:rPr lang="zh-CN" altLang="en-US" sz="1600" dirty="0" smtClean="0"/>
            <a:t>爱情要以婚姻为目的</a:t>
          </a:r>
          <a:endParaRPr lang="zh-CN" altLang="en-US" sz="1600" dirty="0"/>
        </a:p>
      </dgm:t>
    </dgm:pt>
    <dgm:pt modelId="{5C9C3E51-6E9D-4A8B-9EC0-C171BF5BE8E6}" type="parTrans" cxnId="{3F09B4E1-4987-46FF-8E44-1E740F134795}">
      <dgm:prSet/>
      <dgm:spPr/>
      <dgm:t>
        <a:bodyPr/>
        <a:lstStyle/>
        <a:p>
          <a:endParaRPr lang="zh-CN" altLang="en-US"/>
        </a:p>
      </dgm:t>
    </dgm:pt>
    <dgm:pt modelId="{390DFACF-18CC-4C65-AF21-A2EF67D6AFFB}" type="sibTrans" cxnId="{3F09B4E1-4987-46FF-8E44-1E740F134795}">
      <dgm:prSet/>
      <dgm:spPr/>
      <dgm:t>
        <a:bodyPr/>
        <a:lstStyle/>
        <a:p>
          <a:endParaRPr lang="zh-CN" altLang="en-US"/>
        </a:p>
      </dgm:t>
    </dgm:pt>
    <dgm:pt modelId="{EED55AD1-55C1-4C2F-A555-F25BBB98C7B3}">
      <dgm:prSet phldrT="[文本]" custT="1"/>
      <dgm:spPr/>
      <dgm:t>
        <a:bodyPr/>
        <a:lstStyle/>
        <a:p>
          <a:r>
            <a:rPr lang="en-US" altLang="en-US" sz="1200" dirty="0" smtClean="0"/>
            <a:t>4.</a:t>
          </a:r>
          <a:r>
            <a:rPr lang="zh-CN" altLang="en-US" sz="1200" dirty="0" smtClean="0"/>
            <a:t>情境转移</a:t>
          </a:r>
          <a:endParaRPr lang="zh-CN" altLang="en-US" sz="1200" dirty="0"/>
        </a:p>
      </dgm:t>
    </dgm:pt>
    <dgm:pt modelId="{41C1C085-A1BC-4D62-A15B-A7FBDCCE7812}" type="parTrans" cxnId="{46CD48F8-056D-4B4B-85CF-CC0C72239C15}">
      <dgm:prSet/>
      <dgm:spPr/>
      <dgm:t>
        <a:bodyPr/>
        <a:lstStyle/>
        <a:p>
          <a:endParaRPr lang="zh-CN" altLang="en-US"/>
        </a:p>
      </dgm:t>
    </dgm:pt>
    <dgm:pt modelId="{DE8671FE-3489-4271-93E1-6EF5B3F517B8}" type="sibTrans" cxnId="{46CD48F8-056D-4B4B-85CF-CC0C72239C15}">
      <dgm:prSet/>
      <dgm:spPr/>
      <dgm:t>
        <a:bodyPr/>
        <a:lstStyle/>
        <a:p>
          <a:endParaRPr lang="zh-CN" altLang="en-US"/>
        </a:p>
      </dgm:t>
    </dgm:pt>
    <dgm:pt modelId="{87C328B1-B806-491D-AD09-32C759B61B70}">
      <dgm:prSet phldrT="[文本]" custT="1"/>
      <dgm:spPr/>
      <dgm:t>
        <a:bodyPr/>
        <a:lstStyle/>
        <a:p>
          <a:r>
            <a:rPr lang="en-US" altLang="en-US" sz="1200" dirty="0" smtClean="0"/>
            <a:t>5.</a:t>
          </a:r>
          <a:r>
            <a:rPr lang="zh-CN" altLang="en-US" sz="1200" dirty="0" smtClean="0"/>
            <a:t>摆正位置</a:t>
          </a:r>
          <a:endParaRPr lang="zh-CN" altLang="en-US" sz="1200" dirty="0"/>
        </a:p>
      </dgm:t>
    </dgm:pt>
    <dgm:pt modelId="{3962AD6A-6615-416E-A09F-A09FB7FE3C31}" type="parTrans" cxnId="{4892E962-1C65-4698-8777-8CBAA6DCE5DE}">
      <dgm:prSet/>
      <dgm:spPr/>
      <dgm:t>
        <a:bodyPr/>
        <a:lstStyle/>
        <a:p>
          <a:endParaRPr lang="zh-CN" altLang="en-US"/>
        </a:p>
      </dgm:t>
    </dgm:pt>
    <dgm:pt modelId="{1163DCD4-78A5-4BE4-AE06-639E413E9535}" type="sibTrans" cxnId="{4892E962-1C65-4698-8777-8CBAA6DCE5DE}">
      <dgm:prSet/>
      <dgm:spPr/>
      <dgm:t>
        <a:bodyPr/>
        <a:lstStyle/>
        <a:p>
          <a:endParaRPr lang="zh-CN" altLang="en-US"/>
        </a:p>
      </dgm:t>
    </dgm:pt>
    <dgm:pt modelId="{B8C60AF1-14EC-462F-8154-BE1EF9F2E3C4}" type="pres">
      <dgm:prSet presAssocID="{D5411B75-1FA1-4395-BFAF-09309254344A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E015B3C3-9695-40A5-AC9A-13A880040CFA}" type="pres">
      <dgm:prSet presAssocID="{5FB29250-999A-4773-8367-C55CA072B991}" presName="chaos" presStyleCnt="0"/>
      <dgm:spPr/>
    </dgm:pt>
    <dgm:pt modelId="{E39EE957-1AF6-4227-B8BA-1748720A36FC}" type="pres">
      <dgm:prSet presAssocID="{5FB29250-999A-4773-8367-C55CA072B991}" presName="parTx1" presStyleLbl="revTx" presStyleIdx="0" presStyleCnt="4"/>
      <dgm:spPr/>
      <dgm:t>
        <a:bodyPr/>
        <a:lstStyle/>
        <a:p>
          <a:endParaRPr lang="zh-CN" altLang="en-US"/>
        </a:p>
      </dgm:t>
    </dgm:pt>
    <dgm:pt modelId="{99CADD05-5D5A-4D87-8FE5-6E62D901AFD9}" type="pres">
      <dgm:prSet presAssocID="{5FB29250-999A-4773-8367-C55CA072B991}" presName="c1" presStyleLbl="node1" presStyleIdx="0" presStyleCnt="19"/>
      <dgm:spPr/>
    </dgm:pt>
    <dgm:pt modelId="{35928F63-8D6C-4C0E-8283-3345B5CEBD2F}" type="pres">
      <dgm:prSet presAssocID="{5FB29250-999A-4773-8367-C55CA072B991}" presName="c2" presStyleLbl="node1" presStyleIdx="1" presStyleCnt="19"/>
      <dgm:spPr/>
    </dgm:pt>
    <dgm:pt modelId="{F5796C85-C3E9-46DE-BC10-BD82C7B526DF}" type="pres">
      <dgm:prSet presAssocID="{5FB29250-999A-4773-8367-C55CA072B991}" presName="c3" presStyleLbl="node1" presStyleIdx="2" presStyleCnt="19"/>
      <dgm:spPr/>
    </dgm:pt>
    <dgm:pt modelId="{43D25AFA-F6E8-4D4A-B759-D05907931B24}" type="pres">
      <dgm:prSet presAssocID="{5FB29250-999A-4773-8367-C55CA072B991}" presName="c4" presStyleLbl="node1" presStyleIdx="3" presStyleCnt="19"/>
      <dgm:spPr/>
    </dgm:pt>
    <dgm:pt modelId="{DC00187B-7E31-424B-B45E-05561A2AFF06}" type="pres">
      <dgm:prSet presAssocID="{5FB29250-999A-4773-8367-C55CA072B991}" presName="c5" presStyleLbl="node1" presStyleIdx="4" presStyleCnt="19"/>
      <dgm:spPr/>
    </dgm:pt>
    <dgm:pt modelId="{AFBED3FF-09D5-4560-B337-1B0D8B5AF12D}" type="pres">
      <dgm:prSet presAssocID="{5FB29250-999A-4773-8367-C55CA072B991}" presName="c6" presStyleLbl="node1" presStyleIdx="5" presStyleCnt="19"/>
      <dgm:spPr/>
    </dgm:pt>
    <dgm:pt modelId="{C524AEF9-F780-42D5-A222-F52211E1178C}" type="pres">
      <dgm:prSet presAssocID="{5FB29250-999A-4773-8367-C55CA072B991}" presName="c7" presStyleLbl="node1" presStyleIdx="6" presStyleCnt="19"/>
      <dgm:spPr/>
    </dgm:pt>
    <dgm:pt modelId="{8A305BCC-0AA1-4CED-9D6C-1D8B6F814CA9}" type="pres">
      <dgm:prSet presAssocID="{5FB29250-999A-4773-8367-C55CA072B991}" presName="c8" presStyleLbl="node1" presStyleIdx="7" presStyleCnt="19"/>
      <dgm:spPr/>
    </dgm:pt>
    <dgm:pt modelId="{22A0297D-F44C-49FB-B122-A9050DEAF4E0}" type="pres">
      <dgm:prSet presAssocID="{5FB29250-999A-4773-8367-C55CA072B991}" presName="c9" presStyleLbl="node1" presStyleIdx="8" presStyleCnt="19"/>
      <dgm:spPr/>
    </dgm:pt>
    <dgm:pt modelId="{7EE3382A-C5B9-4F31-B3AC-93EA926FC6CC}" type="pres">
      <dgm:prSet presAssocID="{5FB29250-999A-4773-8367-C55CA072B991}" presName="c10" presStyleLbl="node1" presStyleIdx="9" presStyleCnt="19"/>
      <dgm:spPr/>
    </dgm:pt>
    <dgm:pt modelId="{27F10FA9-922A-4ADD-A236-E7891AEB983C}" type="pres">
      <dgm:prSet presAssocID="{5FB29250-999A-4773-8367-C55CA072B991}" presName="c11" presStyleLbl="node1" presStyleIdx="10" presStyleCnt="19"/>
      <dgm:spPr/>
    </dgm:pt>
    <dgm:pt modelId="{A5C4BEC3-5FE6-413C-AD14-BECB84D444C5}" type="pres">
      <dgm:prSet presAssocID="{5FB29250-999A-4773-8367-C55CA072B991}" presName="c12" presStyleLbl="node1" presStyleIdx="11" presStyleCnt="19"/>
      <dgm:spPr/>
    </dgm:pt>
    <dgm:pt modelId="{2258EE36-3CD2-4194-ABFA-A94BFF7D14EB}" type="pres">
      <dgm:prSet presAssocID="{5FB29250-999A-4773-8367-C55CA072B991}" presName="c13" presStyleLbl="node1" presStyleIdx="12" presStyleCnt="19"/>
      <dgm:spPr/>
    </dgm:pt>
    <dgm:pt modelId="{A67E2D76-9371-4841-8C23-E99AC5A33B0E}" type="pres">
      <dgm:prSet presAssocID="{5FB29250-999A-4773-8367-C55CA072B991}" presName="c14" presStyleLbl="node1" presStyleIdx="13" presStyleCnt="19"/>
      <dgm:spPr/>
    </dgm:pt>
    <dgm:pt modelId="{AF61CF2B-52A3-4DD5-B299-84ABEDA8B395}" type="pres">
      <dgm:prSet presAssocID="{5FB29250-999A-4773-8367-C55CA072B991}" presName="c15" presStyleLbl="node1" presStyleIdx="14" presStyleCnt="19"/>
      <dgm:spPr/>
    </dgm:pt>
    <dgm:pt modelId="{B6B198F3-B5E3-418E-A3F8-8BBCE7C47516}" type="pres">
      <dgm:prSet presAssocID="{5FB29250-999A-4773-8367-C55CA072B991}" presName="c16" presStyleLbl="node1" presStyleIdx="15" presStyleCnt="19"/>
      <dgm:spPr/>
    </dgm:pt>
    <dgm:pt modelId="{DC0DCDA3-541B-416E-8139-13BB75A9E066}" type="pres">
      <dgm:prSet presAssocID="{5FB29250-999A-4773-8367-C55CA072B991}" presName="c17" presStyleLbl="node1" presStyleIdx="16" presStyleCnt="19"/>
      <dgm:spPr/>
    </dgm:pt>
    <dgm:pt modelId="{3856DAC6-B01D-49CF-9418-14036E82DA6C}" type="pres">
      <dgm:prSet presAssocID="{5FB29250-999A-4773-8367-C55CA072B991}" presName="c18" presStyleLbl="node1" presStyleIdx="17" presStyleCnt="19"/>
      <dgm:spPr/>
    </dgm:pt>
    <dgm:pt modelId="{BE4E1425-25D7-41DB-B81D-CA16028E9567}" type="pres">
      <dgm:prSet presAssocID="{2E8C94A5-B66D-4FFE-BED0-314821D1B522}" presName="chevronComposite1" presStyleCnt="0"/>
      <dgm:spPr/>
    </dgm:pt>
    <dgm:pt modelId="{D6F3BAB5-600E-4937-BA61-3D62557BFBA5}" type="pres">
      <dgm:prSet presAssocID="{2E8C94A5-B66D-4FFE-BED0-314821D1B522}" presName="chevron1" presStyleLbl="sibTrans2D1" presStyleIdx="0" presStyleCnt="2"/>
      <dgm:spPr/>
    </dgm:pt>
    <dgm:pt modelId="{4C94352A-51FE-499C-97A6-A79C179E71C2}" type="pres">
      <dgm:prSet presAssocID="{2E8C94A5-B66D-4FFE-BED0-314821D1B522}" presName="spChevron1" presStyleCnt="0"/>
      <dgm:spPr/>
    </dgm:pt>
    <dgm:pt modelId="{17DF40EC-5FD5-4B6E-B14F-FBF76768C650}" type="pres">
      <dgm:prSet presAssocID="{EF66A67A-9D4F-4A48-A00D-659182B0957B}" presName="middle" presStyleCnt="0"/>
      <dgm:spPr/>
    </dgm:pt>
    <dgm:pt modelId="{7502CAD5-993A-433A-B065-83806B772D5D}" type="pres">
      <dgm:prSet presAssocID="{EF66A67A-9D4F-4A48-A00D-659182B0957B}" presName="parTxMid" presStyleLbl="revTx" presStyleIdx="1" presStyleCnt="4"/>
      <dgm:spPr/>
      <dgm:t>
        <a:bodyPr/>
        <a:lstStyle/>
        <a:p>
          <a:endParaRPr lang="zh-CN" altLang="en-US"/>
        </a:p>
      </dgm:t>
    </dgm:pt>
    <dgm:pt modelId="{8E0CF5BB-1DE2-4360-B1B2-FB7AF768EF69}" type="pres">
      <dgm:prSet presAssocID="{EF66A67A-9D4F-4A48-A00D-659182B0957B}" presName="desTxMid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524606-7EC1-475F-ACE2-99D906931953}" type="pres">
      <dgm:prSet presAssocID="{EF66A67A-9D4F-4A48-A00D-659182B0957B}" presName="spMid" presStyleCnt="0"/>
      <dgm:spPr/>
    </dgm:pt>
    <dgm:pt modelId="{8CF0C74F-C113-4D89-A324-B38DDEBAE7B2}" type="pres">
      <dgm:prSet presAssocID="{77F329D2-DBE3-4134-9CBB-16864EC766D8}" presName="chevronComposite1" presStyleCnt="0"/>
      <dgm:spPr/>
    </dgm:pt>
    <dgm:pt modelId="{FC5472F8-101A-4CA5-9EFD-660B45EDE5A4}" type="pres">
      <dgm:prSet presAssocID="{77F329D2-DBE3-4134-9CBB-16864EC766D8}" presName="chevron1" presStyleLbl="sibTrans2D1" presStyleIdx="1" presStyleCnt="2"/>
      <dgm:spPr/>
    </dgm:pt>
    <dgm:pt modelId="{59EF10BA-9E69-4E23-B8BA-E2C229FBD52E}" type="pres">
      <dgm:prSet presAssocID="{77F329D2-DBE3-4134-9CBB-16864EC766D8}" presName="spChevron1" presStyleCnt="0"/>
      <dgm:spPr/>
    </dgm:pt>
    <dgm:pt modelId="{010C7917-0F0C-4058-9D54-947A9C97523B}" type="pres">
      <dgm:prSet presAssocID="{44A57D47-8E16-49C0-8AE7-22BC89BF3E5B}" presName="last" presStyleCnt="0"/>
      <dgm:spPr/>
    </dgm:pt>
    <dgm:pt modelId="{2553B377-F770-4E89-BC89-99961C383543}" type="pres">
      <dgm:prSet presAssocID="{44A57D47-8E16-49C0-8AE7-22BC89BF3E5B}" presName="circleTx" presStyleLbl="node1" presStyleIdx="18" presStyleCnt="19"/>
      <dgm:spPr/>
      <dgm:t>
        <a:bodyPr/>
        <a:lstStyle/>
        <a:p>
          <a:endParaRPr lang="zh-CN" altLang="en-US"/>
        </a:p>
      </dgm:t>
    </dgm:pt>
    <dgm:pt modelId="{7B5F497E-FF28-4C26-8BA4-39CF8A799FED}" type="pres">
      <dgm:prSet presAssocID="{44A57D47-8E16-49C0-8AE7-22BC89BF3E5B}" presName="desTxN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5370C4C-007F-41CB-AF22-E5686B6E8564}" type="pres">
      <dgm:prSet presAssocID="{44A57D47-8E16-49C0-8AE7-22BC89BF3E5B}" presName="spN" presStyleCnt="0"/>
      <dgm:spPr/>
    </dgm:pt>
  </dgm:ptLst>
  <dgm:cxnLst>
    <dgm:cxn modelId="{3F09B4E1-4987-46FF-8E44-1E740F134795}" srcId="{EF66A67A-9D4F-4A48-A00D-659182B0957B}" destId="{B4A19FD7-5755-4A19-821B-AF8B4B800C4F}" srcOrd="3" destOrd="0" parTransId="{5C9C3E51-6E9D-4A8B-9EC0-C171BF5BE8E6}" sibTransId="{390DFACF-18CC-4C65-AF21-A2EF67D6AFFB}"/>
    <dgm:cxn modelId="{1533DCF8-9891-44DF-9385-9FA6F942972E}" type="presOf" srcId="{EED55AD1-55C1-4C2F-A555-F25BBB98C7B3}" destId="{7B5F497E-FF28-4C26-8BA4-39CF8A799FED}" srcOrd="0" destOrd="3" presId="urn:microsoft.com/office/officeart/2009/3/layout/RandomtoResultProcess"/>
    <dgm:cxn modelId="{BF7AFD7D-4D2D-46FD-8296-B9B637C4DFAC}" srcId="{D5411B75-1FA1-4395-BFAF-09309254344A}" destId="{5FB29250-999A-4773-8367-C55CA072B991}" srcOrd="0" destOrd="0" parTransId="{13C440B7-E7BC-4B0B-99EC-3A69AD67DCDA}" sibTransId="{2E8C94A5-B66D-4FFE-BED0-314821D1B522}"/>
    <dgm:cxn modelId="{6D2F1147-E465-4B37-B096-73224379DB0A}" type="presOf" srcId="{F8D7013C-1EAC-4074-80F1-E81DBBB2EF18}" destId="{7B5F497E-FF28-4C26-8BA4-39CF8A799FED}" srcOrd="0" destOrd="1" presId="urn:microsoft.com/office/officeart/2009/3/layout/RandomtoResultProcess"/>
    <dgm:cxn modelId="{D6FE9F2B-62A6-4589-AC36-814DD6BE4F15}" srcId="{44A57D47-8E16-49C0-8AE7-22BC89BF3E5B}" destId="{3CF28853-2CFC-44AA-A092-3898B7BEC1B7}" srcOrd="2" destOrd="0" parTransId="{6CAA5D3A-8A42-4FE5-A472-A1DDC52CEF83}" sibTransId="{4E5AB5E0-8CF6-46F8-9BB4-B8B0555F7099}"/>
    <dgm:cxn modelId="{3E9FC69B-89C3-48D2-A618-227B57EB3C35}" type="presOf" srcId="{EF66A67A-9D4F-4A48-A00D-659182B0957B}" destId="{7502CAD5-993A-433A-B065-83806B772D5D}" srcOrd="0" destOrd="0" presId="urn:microsoft.com/office/officeart/2009/3/layout/RandomtoResultProcess"/>
    <dgm:cxn modelId="{4FB8C91E-488F-4F29-983B-3E886D8D5AC7}" srcId="{D5411B75-1FA1-4395-BFAF-09309254344A}" destId="{44A57D47-8E16-49C0-8AE7-22BC89BF3E5B}" srcOrd="2" destOrd="0" parTransId="{08E3334F-D9D8-4B3E-A75A-785EEF02F989}" sibTransId="{DF4958B8-5C54-4F98-80DD-5145E2E917AC}"/>
    <dgm:cxn modelId="{4892E962-1C65-4698-8777-8CBAA6DCE5DE}" srcId="{44A57D47-8E16-49C0-8AE7-22BC89BF3E5B}" destId="{87C328B1-B806-491D-AD09-32C759B61B70}" srcOrd="4" destOrd="0" parTransId="{3962AD6A-6615-416E-A09F-A09FB7FE3C31}" sibTransId="{1163DCD4-78A5-4BE4-AE06-639E413E9535}"/>
    <dgm:cxn modelId="{B9D2CC93-B453-4367-A1D7-1D55AA760639}" type="presOf" srcId="{3CF28853-2CFC-44AA-A092-3898B7BEC1B7}" destId="{7B5F497E-FF28-4C26-8BA4-39CF8A799FED}" srcOrd="0" destOrd="2" presId="urn:microsoft.com/office/officeart/2009/3/layout/RandomtoResultProcess"/>
    <dgm:cxn modelId="{96224306-D3F6-4A78-8896-3DC7826198DB}" type="presOf" srcId="{D5411B75-1FA1-4395-BFAF-09309254344A}" destId="{B8C60AF1-14EC-462F-8154-BE1EF9F2E3C4}" srcOrd="0" destOrd="0" presId="urn:microsoft.com/office/officeart/2009/3/layout/RandomtoResultProcess"/>
    <dgm:cxn modelId="{1E544A39-09AF-495D-BAEA-7653E2252574}" srcId="{EF66A67A-9D4F-4A48-A00D-659182B0957B}" destId="{FE04F899-D5F7-41B0-970D-9536F13E097F}" srcOrd="0" destOrd="0" parTransId="{1B56E5D7-01C7-4669-87D7-DA1A443C87A8}" sibTransId="{979B94E3-FF01-4687-937C-799E0F780055}"/>
    <dgm:cxn modelId="{52253B63-0D73-4F25-98AC-B1F1A9E1AC85}" type="presOf" srcId="{001A888F-391E-4F6F-BDE4-2172749323ED}" destId="{7B5F497E-FF28-4C26-8BA4-39CF8A799FED}" srcOrd="0" destOrd="0" presId="urn:microsoft.com/office/officeart/2009/3/layout/RandomtoResultProcess"/>
    <dgm:cxn modelId="{354B864C-0CFC-401A-87F0-3400B58724F8}" srcId="{44A57D47-8E16-49C0-8AE7-22BC89BF3E5B}" destId="{F8D7013C-1EAC-4074-80F1-E81DBBB2EF18}" srcOrd="1" destOrd="0" parTransId="{9596E50A-11EF-4DA4-A587-6E1DBDB7D1F6}" sibTransId="{29E65C61-C0E2-4596-A33B-D260339C1347}"/>
    <dgm:cxn modelId="{88BEE424-9B22-4E31-8CC1-509DF814D0F6}" type="presOf" srcId="{5FB29250-999A-4773-8367-C55CA072B991}" destId="{E39EE957-1AF6-4227-B8BA-1748720A36FC}" srcOrd="0" destOrd="0" presId="urn:microsoft.com/office/officeart/2009/3/layout/RandomtoResultProcess"/>
    <dgm:cxn modelId="{E72545BE-C472-454F-B759-EDD7CAAC447F}" type="presOf" srcId="{B4A19FD7-5755-4A19-821B-AF8B4B800C4F}" destId="{8E0CF5BB-1DE2-4360-B1B2-FB7AF768EF69}" srcOrd="0" destOrd="3" presId="urn:microsoft.com/office/officeart/2009/3/layout/RandomtoResultProcess"/>
    <dgm:cxn modelId="{46A70EDB-E392-4D23-9871-51FBDE6E002C}" srcId="{44A57D47-8E16-49C0-8AE7-22BC89BF3E5B}" destId="{001A888F-391E-4F6F-BDE4-2172749323ED}" srcOrd="0" destOrd="0" parTransId="{FCAB6763-873F-4890-9A52-60FE735D626A}" sibTransId="{C406FD37-1709-4A25-ADEA-6312C5FF47C9}"/>
    <dgm:cxn modelId="{9EE74938-04E4-4F89-9895-96C2E1B69EC4}" type="presOf" srcId="{FE04F899-D5F7-41B0-970D-9536F13E097F}" destId="{8E0CF5BB-1DE2-4360-B1B2-FB7AF768EF69}" srcOrd="0" destOrd="0" presId="urn:microsoft.com/office/officeart/2009/3/layout/RandomtoResultProcess"/>
    <dgm:cxn modelId="{0279F2B8-D745-404D-AEF9-08C60DD9CAC8}" type="presOf" srcId="{ABDAB528-E139-4476-8CB3-3C3DD3A3393B}" destId="{8E0CF5BB-1DE2-4360-B1B2-FB7AF768EF69}" srcOrd="0" destOrd="2" presId="urn:microsoft.com/office/officeart/2009/3/layout/RandomtoResultProcess"/>
    <dgm:cxn modelId="{25465204-D736-4FF1-9E45-FECCAB1BD613}" type="presOf" srcId="{43DA8D66-6A04-4A21-878C-F746E3823745}" destId="{8E0CF5BB-1DE2-4360-B1B2-FB7AF768EF69}" srcOrd="0" destOrd="1" presId="urn:microsoft.com/office/officeart/2009/3/layout/RandomtoResultProcess"/>
    <dgm:cxn modelId="{434F9E9A-50F6-4B37-BCE4-B5A1BB845987}" type="presOf" srcId="{44A57D47-8E16-49C0-8AE7-22BC89BF3E5B}" destId="{2553B377-F770-4E89-BC89-99961C383543}" srcOrd="0" destOrd="0" presId="urn:microsoft.com/office/officeart/2009/3/layout/RandomtoResultProcess"/>
    <dgm:cxn modelId="{46CD48F8-056D-4B4B-85CF-CC0C72239C15}" srcId="{44A57D47-8E16-49C0-8AE7-22BC89BF3E5B}" destId="{EED55AD1-55C1-4C2F-A555-F25BBB98C7B3}" srcOrd="3" destOrd="0" parTransId="{41C1C085-A1BC-4D62-A15B-A7FBDCCE7812}" sibTransId="{DE8671FE-3489-4271-93E1-6EF5B3F517B8}"/>
    <dgm:cxn modelId="{1E0D225C-6EBB-49AD-ADAA-09E745D1E41E}" srcId="{EF66A67A-9D4F-4A48-A00D-659182B0957B}" destId="{ABDAB528-E139-4476-8CB3-3C3DD3A3393B}" srcOrd="2" destOrd="0" parTransId="{AE61FB3C-B93B-4C74-B5A8-B5456DC79239}" sibTransId="{1075E46C-DC13-408A-8768-48FF34493D12}"/>
    <dgm:cxn modelId="{26160001-0749-4B3C-AB48-0D5B0C1462FC}" srcId="{EF66A67A-9D4F-4A48-A00D-659182B0957B}" destId="{43DA8D66-6A04-4A21-878C-F746E3823745}" srcOrd="1" destOrd="0" parTransId="{B6C1C7EE-AA3A-4DE2-88C5-7CAB9FF60A85}" sibTransId="{12C33DFF-8018-4A5B-B183-7A9BC5B1DDE0}"/>
    <dgm:cxn modelId="{FFD63CA3-3391-4619-BCDA-F398A8B4B3E8}" srcId="{D5411B75-1FA1-4395-BFAF-09309254344A}" destId="{EF66A67A-9D4F-4A48-A00D-659182B0957B}" srcOrd="1" destOrd="0" parTransId="{9BA63817-4B9D-49D3-A93D-AB0D34FBD427}" sibTransId="{77F329D2-DBE3-4134-9CBB-16864EC766D8}"/>
    <dgm:cxn modelId="{3EDBFBDA-6605-4362-9CB8-2D0FFCA984DA}" type="presOf" srcId="{87C328B1-B806-491D-AD09-32C759B61B70}" destId="{7B5F497E-FF28-4C26-8BA4-39CF8A799FED}" srcOrd="0" destOrd="4" presId="urn:microsoft.com/office/officeart/2009/3/layout/RandomtoResultProcess"/>
    <dgm:cxn modelId="{0106DE95-665A-4D12-842F-6F03E559D3BE}" type="presParOf" srcId="{B8C60AF1-14EC-462F-8154-BE1EF9F2E3C4}" destId="{E015B3C3-9695-40A5-AC9A-13A880040CFA}" srcOrd="0" destOrd="0" presId="urn:microsoft.com/office/officeart/2009/3/layout/RandomtoResultProcess"/>
    <dgm:cxn modelId="{7860A599-015E-4DB6-A16D-7EB5E2C86E6E}" type="presParOf" srcId="{E015B3C3-9695-40A5-AC9A-13A880040CFA}" destId="{E39EE957-1AF6-4227-B8BA-1748720A36FC}" srcOrd="0" destOrd="0" presId="urn:microsoft.com/office/officeart/2009/3/layout/RandomtoResultProcess"/>
    <dgm:cxn modelId="{6CC5F15F-FE98-4F93-80C0-6B855504C297}" type="presParOf" srcId="{E015B3C3-9695-40A5-AC9A-13A880040CFA}" destId="{99CADD05-5D5A-4D87-8FE5-6E62D901AFD9}" srcOrd="1" destOrd="0" presId="urn:microsoft.com/office/officeart/2009/3/layout/RandomtoResultProcess"/>
    <dgm:cxn modelId="{CF0DDE76-08CA-4D85-8411-DCF6D249608A}" type="presParOf" srcId="{E015B3C3-9695-40A5-AC9A-13A880040CFA}" destId="{35928F63-8D6C-4C0E-8283-3345B5CEBD2F}" srcOrd="2" destOrd="0" presId="urn:microsoft.com/office/officeart/2009/3/layout/RandomtoResultProcess"/>
    <dgm:cxn modelId="{C7C7B5C1-6218-4320-B355-F552BD794C1A}" type="presParOf" srcId="{E015B3C3-9695-40A5-AC9A-13A880040CFA}" destId="{F5796C85-C3E9-46DE-BC10-BD82C7B526DF}" srcOrd="3" destOrd="0" presId="urn:microsoft.com/office/officeart/2009/3/layout/RandomtoResultProcess"/>
    <dgm:cxn modelId="{503640F4-865A-4B1D-9F57-9969BE4DC642}" type="presParOf" srcId="{E015B3C3-9695-40A5-AC9A-13A880040CFA}" destId="{43D25AFA-F6E8-4D4A-B759-D05907931B24}" srcOrd="4" destOrd="0" presId="urn:microsoft.com/office/officeart/2009/3/layout/RandomtoResultProcess"/>
    <dgm:cxn modelId="{50D3F254-C5AC-446A-83D6-A4ED1954D0F1}" type="presParOf" srcId="{E015B3C3-9695-40A5-AC9A-13A880040CFA}" destId="{DC00187B-7E31-424B-B45E-05561A2AFF06}" srcOrd="5" destOrd="0" presId="urn:microsoft.com/office/officeart/2009/3/layout/RandomtoResultProcess"/>
    <dgm:cxn modelId="{424E853B-FC37-4D7B-815F-E4009001416F}" type="presParOf" srcId="{E015B3C3-9695-40A5-AC9A-13A880040CFA}" destId="{AFBED3FF-09D5-4560-B337-1B0D8B5AF12D}" srcOrd="6" destOrd="0" presId="urn:microsoft.com/office/officeart/2009/3/layout/RandomtoResultProcess"/>
    <dgm:cxn modelId="{F2B429C2-DB0A-4388-89A0-CD2C159F3353}" type="presParOf" srcId="{E015B3C3-9695-40A5-AC9A-13A880040CFA}" destId="{C524AEF9-F780-42D5-A222-F52211E1178C}" srcOrd="7" destOrd="0" presId="urn:microsoft.com/office/officeart/2009/3/layout/RandomtoResultProcess"/>
    <dgm:cxn modelId="{04C9927A-83B1-4C58-AE12-4AA04C5F9ACA}" type="presParOf" srcId="{E015B3C3-9695-40A5-AC9A-13A880040CFA}" destId="{8A305BCC-0AA1-4CED-9D6C-1D8B6F814CA9}" srcOrd="8" destOrd="0" presId="urn:microsoft.com/office/officeart/2009/3/layout/RandomtoResultProcess"/>
    <dgm:cxn modelId="{AEA97C78-AC68-4CDA-BB84-09478B5F59EA}" type="presParOf" srcId="{E015B3C3-9695-40A5-AC9A-13A880040CFA}" destId="{22A0297D-F44C-49FB-B122-A9050DEAF4E0}" srcOrd="9" destOrd="0" presId="urn:microsoft.com/office/officeart/2009/3/layout/RandomtoResultProcess"/>
    <dgm:cxn modelId="{34B0C246-B59F-4F42-9B1F-57A74D21BF4D}" type="presParOf" srcId="{E015B3C3-9695-40A5-AC9A-13A880040CFA}" destId="{7EE3382A-C5B9-4F31-B3AC-93EA926FC6CC}" srcOrd="10" destOrd="0" presId="urn:microsoft.com/office/officeart/2009/3/layout/RandomtoResultProcess"/>
    <dgm:cxn modelId="{2294065F-55D7-4672-8FF5-FEF670D5E973}" type="presParOf" srcId="{E015B3C3-9695-40A5-AC9A-13A880040CFA}" destId="{27F10FA9-922A-4ADD-A236-E7891AEB983C}" srcOrd="11" destOrd="0" presId="urn:microsoft.com/office/officeart/2009/3/layout/RandomtoResultProcess"/>
    <dgm:cxn modelId="{858DF301-E9A9-4699-B6C2-868C3C399A0C}" type="presParOf" srcId="{E015B3C3-9695-40A5-AC9A-13A880040CFA}" destId="{A5C4BEC3-5FE6-413C-AD14-BECB84D444C5}" srcOrd="12" destOrd="0" presId="urn:microsoft.com/office/officeart/2009/3/layout/RandomtoResultProcess"/>
    <dgm:cxn modelId="{D788BC7E-6F9B-474B-A572-347011C96575}" type="presParOf" srcId="{E015B3C3-9695-40A5-AC9A-13A880040CFA}" destId="{2258EE36-3CD2-4194-ABFA-A94BFF7D14EB}" srcOrd="13" destOrd="0" presId="urn:microsoft.com/office/officeart/2009/3/layout/RandomtoResultProcess"/>
    <dgm:cxn modelId="{3EDA06F5-5398-4C43-8634-4D3F7457F693}" type="presParOf" srcId="{E015B3C3-9695-40A5-AC9A-13A880040CFA}" destId="{A67E2D76-9371-4841-8C23-E99AC5A33B0E}" srcOrd="14" destOrd="0" presId="urn:microsoft.com/office/officeart/2009/3/layout/RandomtoResultProcess"/>
    <dgm:cxn modelId="{2FEB6F08-3C25-4F51-A309-87EAF1F16E51}" type="presParOf" srcId="{E015B3C3-9695-40A5-AC9A-13A880040CFA}" destId="{AF61CF2B-52A3-4DD5-B299-84ABEDA8B395}" srcOrd="15" destOrd="0" presId="urn:microsoft.com/office/officeart/2009/3/layout/RandomtoResultProcess"/>
    <dgm:cxn modelId="{B8835836-4033-4109-A890-65271AF8060A}" type="presParOf" srcId="{E015B3C3-9695-40A5-AC9A-13A880040CFA}" destId="{B6B198F3-B5E3-418E-A3F8-8BBCE7C47516}" srcOrd="16" destOrd="0" presId="urn:microsoft.com/office/officeart/2009/3/layout/RandomtoResultProcess"/>
    <dgm:cxn modelId="{A331B867-747A-434F-90C0-E6A68A8A6E05}" type="presParOf" srcId="{E015B3C3-9695-40A5-AC9A-13A880040CFA}" destId="{DC0DCDA3-541B-416E-8139-13BB75A9E066}" srcOrd="17" destOrd="0" presId="urn:microsoft.com/office/officeart/2009/3/layout/RandomtoResultProcess"/>
    <dgm:cxn modelId="{4AB7E23D-A796-4ABA-8EE6-C023E6180EC4}" type="presParOf" srcId="{E015B3C3-9695-40A5-AC9A-13A880040CFA}" destId="{3856DAC6-B01D-49CF-9418-14036E82DA6C}" srcOrd="18" destOrd="0" presId="urn:microsoft.com/office/officeart/2009/3/layout/RandomtoResultProcess"/>
    <dgm:cxn modelId="{1D85C675-FA51-469A-A34E-2AEF6EC9912E}" type="presParOf" srcId="{B8C60AF1-14EC-462F-8154-BE1EF9F2E3C4}" destId="{BE4E1425-25D7-41DB-B81D-CA16028E9567}" srcOrd="1" destOrd="0" presId="urn:microsoft.com/office/officeart/2009/3/layout/RandomtoResultProcess"/>
    <dgm:cxn modelId="{C76394EB-C379-4522-8643-0ABD72E48075}" type="presParOf" srcId="{BE4E1425-25D7-41DB-B81D-CA16028E9567}" destId="{D6F3BAB5-600E-4937-BA61-3D62557BFBA5}" srcOrd="0" destOrd="0" presId="urn:microsoft.com/office/officeart/2009/3/layout/RandomtoResultProcess"/>
    <dgm:cxn modelId="{4436228B-0A95-490C-9124-343BFAD6FE60}" type="presParOf" srcId="{BE4E1425-25D7-41DB-B81D-CA16028E9567}" destId="{4C94352A-51FE-499C-97A6-A79C179E71C2}" srcOrd="1" destOrd="0" presId="urn:microsoft.com/office/officeart/2009/3/layout/RandomtoResultProcess"/>
    <dgm:cxn modelId="{295F68CA-A97D-4A06-996B-E7B8E8202C39}" type="presParOf" srcId="{B8C60AF1-14EC-462F-8154-BE1EF9F2E3C4}" destId="{17DF40EC-5FD5-4B6E-B14F-FBF76768C650}" srcOrd="2" destOrd="0" presId="urn:microsoft.com/office/officeart/2009/3/layout/RandomtoResultProcess"/>
    <dgm:cxn modelId="{E8F555B1-47BA-4092-BFEE-7B34E33CAD75}" type="presParOf" srcId="{17DF40EC-5FD5-4B6E-B14F-FBF76768C650}" destId="{7502CAD5-993A-433A-B065-83806B772D5D}" srcOrd="0" destOrd="0" presId="urn:microsoft.com/office/officeart/2009/3/layout/RandomtoResultProcess"/>
    <dgm:cxn modelId="{70FAB66B-DD50-49AF-885F-F01F008DEAA0}" type="presParOf" srcId="{17DF40EC-5FD5-4B6E-B14F-FBF76768C650}" destId="{8E0CF5BB-1DE2-4360-B1B2-FB7AF768EF69}" srcOrd="1" destOrd="0" presId="urn:microsoft.com/office/officeart/2009/3/layout/RandomtoResultProcess"/>
    <dgm:cxn modelId="{2E9537F6-913F-464D-BC2C-93A2FB575EBD}" type="presParOf" srcId="{17DF40EC-5FD5-4B6E-B14F-FBF76768C650}" destId="{56524606-7EC1-475F-ACE2-99D906931953}" srcOrd="2" destOrd="0" presId="urn:microsoft.com/office/officeart/2009/3/layout/RandomtoResultProcess"/>
    <dgm:cxn modelId="{2562223E-1932-44BF-A05B-FF348EDC7A6E}" type="presParOf" srcId="{B8C60AF1-14EC-462F-8154-BE1EF9F2E3C4}" destId="{8CF0C74F-C113-4D89-A324-B38DDEBAE7B2}" srcOrd="3" destOrd="0" presId="urn:microsoft.com/office/officeart/2009/3/layout/RandomtoResultProcess"/>
    <dgm:cxn modelId="{9000C43D-A97E-474E-AA27-781CAAF979A3}" type="presParOf" srcId="{8CF0C74F-C113-4D89-A324-B38DDEBAE7B2}" destId="{FC5472F8-101A-4CA5-9EFD-660B45EDE5A4}" srcOrd="0" destOrd="0" presId="urn:microsoft.com/office/officeart/2009/3/layout/RandomtoResultProcess"/>
    <dgm:cxn modelId="{21B7F5F0-703D-4DCF-98E0-18D16656F289}" type="presParOf" srcId="{8CF0C74F-C113-4D89-A324-B38DDEBAE7B2}" destId="{59EF10BA-9E69-4E23-B8BA-E2C229FBD52E}" srcOrd="1" destOrd="0" presId="urn:microsoft.com/office/officeart/2009/3/layout/RandomtoResultProcess"/>
    <dgm:cxn modelId="{F634C009-648E-460F-9E49-2B305AD816FA}" type="presParOf" srcId="{B8C60AF1-14EC-462F-8154-BE1EF9F2E3C4}" destId="{010C7917-0F0C-4058-9D54-947A9C97523B}" srcOrd="4" destOrd="0" presId="urn:microsoft.com/office/officeart/2009/3/layout/RandomtoResultProcess"/>
    <dgm:cxn modelId="{FCD10C28-F558-4115-92A7-303583852D9E}" type="presParOf" srcId="{010C7917-0F0C-4058-9D54-947A9C97523B}" destId="{2553B377-F770-4E89-BC89-99961C383543}" srcOrd="0" destOrd="0" presId="urn:microsoft.com/office/officeart/2009/3/layout/RandomtoResultProcess"/>
    <dgm:cxn modelId="{DCE9C3C6-2953-443C-94E9-A5809E3C06CA}" type="presParOf" srcId="{010C7917-0F0C-4058-9D54-947A9C97523B}" destId="{7B5F497E-FF28-4C26-8BA4-39CF8A799FED}" srcOrd="1" destOrd="0" presId="urn:microsoft.com/office/officeart/2009/3/layout/RandomtoResultProcess"/>
    <dgm:cxn modelId="{AF5470E0-BBDD-4A60-9B02-1541462F6D06}" type="presParOf" srcId="{010C7917-0F0C-4058-9D54-947A9C97523B}" destId="{55370C4C-007F-41CB-AF22-E5686B6E8564}" srcOrd="2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（一）树立正确的消费观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dirty="0" smtClean="0"/>
            <a:t>（二）开源的四种途径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F833059E-D325-4477-80E2-547971915E04}">
      <dgm:prSet phldrT="[文本]"/>
      <dgm:spPr/>
      <dgm:t>
        <a:bodyPr/>
        <a:lstStyle/>
        <a:p>
          <a:r>
            <a:rPr lang="zh-CN" altLang="en-US" dirty="0" smtClean="0"/>
            <a:t>（三）节流的八个窍门</a:t>
          </a:r>
          <a:endParaRPr lang="zh-CN" altLang="en-US" dirty="0"/>
        </a:p>
      </dgm:t>
    </dgm:pt>
    <dgm:pt modelId="{B75402DC-5D29-49FF-B9CB-465CA384AF3A}" type="parTrans" cxnId="{69404771-EFEA-4906-8341-C29572D02D6E}">
      <dgm:prSet/>
      <dgm:spPr/>
      <dgm:t>
        <a:bodyPr/>
        <a:lstStyle/>
        <a:p>
          <a:endParaRPr lang="zh-CN" altLang="en-US"/>
        </a:p>
      </dgm:t>
    </dgm:pt>
    <dgm:pt modelId="{014EE75D-A015-43E0-AC86-6F420B7D66A5}" type="sibTrans" cxnId="{69404771-EFEA-4906-8341-C29572D02D6E}">
      <dgm:prSet/>
      <dgm:spPr/>
      <dgm:t>
        <a:bodyPr/>
        <a:lstStyle/>
        <a:p>
          <a:endParaRPr lang="zh-CN" altLang="en-US"/>
        </a:p>
      </dgm:t>
    </dgm:pt>
    <dgm:pt modelId="{7E83AF36-142A-4076-B3B4-DC311B61CDAC}">
      <dgm:prSet phldrT="[文本]"/>
      <dgm:spPr/>
      <dgm:t>
        <a:bodyPr/>
        <a:lstStyle/>
        <a:p>
          <a:r>
            <a:rPr lang="zh-CN" altLang="en-US" dirty="0" smtClean="0"/>
            <a:t>（四）大学生理财实用技巧</a:t>
          </a:r>
          <a:endParaRPr lang="zh-CN" altLang="en-US" dirty="0"/>
        </a:p>
      </dgm:t>
    </dgm:pt>
    <dgm:pt modelId="{3C8006B0-6F4C-40C2-9AE3-8EE1406D45DE}" type="parTrans" cxnId="{A2E1399C-A649-4372-AA9D-62E805349DDE}">
      <dgm:prSet/>
      <dgm:spPr/>
      <dgm:t>
        <a:bodyPr/>
        <a:lstStyle/>
        <a:p>
          <a:endParaRPr lang="zh-CN" altLang="en-US"/>
        </a:p>
      </dgm:t>
    </dgm:pt>
    <dgm:pt modelId="{D0A48DC5-D8D5-4DE5-AF69-E66EAB5CED00}" type="sibTrans" cxnId="{A2E1399C-A649-4372-AA9D-62E805349DDE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  <dgm:pt modelId="{F034455E-DE7E-4A34-96B7-C0452E850E33}" type="pres">
      <dgm:prSet presAssocID="{F833059E-D325-4477-80E2-547971915E04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AA95E9A-74BF-4E67-BE4D-8899AD537E87}" type="pres">
      <dgm:prSet presAssocID="{F833059E-D325-4477-80E2-547971915E04}" presName="aSpace" presStyleCnt="0"/>
      <dgm:spPr/>
    </dgm:pt>
    <dgm:pt modelId="{3C96926E-32E6-4EE2-BF92-8A3509B99215}" type="pres">
      <dgm:prSet presAssocID="{7E83AF36-142A-4076-B3B4-DC311B61CDAC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1944DF-C7C3-45CD-A23A-8F38EC0888A3}" type="pres">
      <dgm:prSet presAssocID="{7E83AF36-142A-4076-B3B4-DC311B61CDAC}" presName="aSpace" presStyleCnt="0"/>
      <dgm:spPr/>
    </dgm:pt>
  </dgm:ptLst>
  <dgm:cxnLst>
    <dgm:cxn modelId="{2992106B-351D-44C2-A3BE-B1DA7F227262}" type="presOf" srcId="{F833059E-D325-4477-80E2-547971915E04}" destId="{F034455E-DE7E-4A34-96B7-C0452E850E33}" srcOrd="0" destOrd="0" presId="urn:microsoft.com/office/officeart/2005/8/layout/pyramid2"/>
    <dgm:cxn modelId="{30DB4213-C181-4A25-AEC3-05747B120852}" type="presOf" srcId="{7E83AF36-142A-4076-B3B4-DC311B61CDAC}" destId="{3C96926E-32E6-4EE2-BF92-8A3509B99215}" srcOrd="0" destOrd="0" presId="urn:microsoft.com/office/officeart/2005/8/layout/pyramid2"/>
    <dgm:cxn modelId="{69404771-EFEA-4906-8341-C29572D02D6E}" srcId="{6F788F15-62DD-42B5-AE75-B592CFCAE10F}" destId="{F833059E-D325-4477-80E2-547971915E04}" srcOrd="2" destOrd="0" parTransId="{B75402DC-5D29-49FF-B9CB-465CA384AF3A}" sibTransId="{014EE75D-A015-43E0-AC86-6F420B7D66A5}"/>
    <dgm:cxn modelId="{A2E1399C-A649-4372-AA9D-62E805349DDE}" srcId="{6F788F15-62DD-42B5-AE75-B592CFCAE10F}" destId="{7E83AF36-142A-4076-B3B4-DC311B61CDAC}" srcOrd="3" destOrd="0" parTransId="{3C8006B0-6F4C-40C2-9AE3-8EE1406D45DE}" sibTransId="{D0A48DC5-D8D5-4DE5-AF69-E66EAB5CED00}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  <dgm:cxn modelId="{5432796B-D624-4A92-80C8-EF49D9E21B9D}" type="presParOf" srcId="{7553A263-CEAF-4D67-BEE7-7AEA66E2ECC7}" destId="{F034455E-DE7E-4A34-96B7-C0452E850E33}" srcOrd="4" destOrd="0" presId="urn:microsoft.com/office/officeart/2005/8/layout/pyramid2"/>
    <dgm:cxn modelId="{8BE6FECF-5686-4263-AC9A-F1F4727B6958}" type="presParOf" srcId="{7553A263-CEAF-4D67-BEE7-7AEA66E2ECC7}" destId="{8AA95E9A-74BF-4E67-BE4D-8899AD537E87}" srcOrd="5" destOrd="0" presId="urn:microsoft.com/office/officeart/2005/8/layout/pyramid2"/>
    <dgm:cxn modelId="{B3488752-D4AD-42FE-8231-5724BE970CDF}" type="presParOf" srcId="{7553A263-CEAF-4D67-BEE7-7AEA66E2ECC7}" destId="{3C96926E-32E6-4EE2-BF92-8A3509B99215}" srcOrd="6" destOrd="0" presId="urn:microsoft.com/office/officeart/2005/8/layout/pyramid2"/>
    <dgm:cxn modelId="{D0A98BFB-8805-480F-BFED-2B98F3974950}" type="presParOf" srcId="{7553A263-CEAF-4D67-BEE7-7AEA66E2ECC7}" destId="{661944DF-C7C3-45CD-A23A-8F38EC0888A3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zh-CN" altLang="en-US" sz="1000" dirty="0" smtClean="0"/>
            <a:t>（一）杜绝网络成瘾</a:t>
          </a:r>
          <a:endParaRPr lang="zh-CN" altLang="en-US" sz="10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zh-CN" altLang="en-US" sz="1000" dirty="0" smtClean="0"/>
            <a:t>（二）正确网上交友</a:t>
          </a:r>
          <a:endParaRPr lang="zh-CN" altLang="en-US" sz="10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F3960F05-DF74-4523-92B5-3574204B9328}">
      <dgm:prSet phldrT="[文本]" custT="1"/>
      <dgm:spPr/>
      <dgm:t>
        <a:bodyPr/>
        <a:lstStyle/>
        <a:p>
          <a:r>
            <a:rPr lang="zh-CN" altLang="en-US" sz="1000" dirty="0" smtClean="0"/>
            <a:t>（三）保护网络隐私</a:t>
          </a:r>
          <a:endParaRPr lang="zh-CN" altLang="en-US" sz="1000" dirty="0"/>
        </a:p>
      </dgm:t>
    </dgm:pt>
    <dgm:pt modelId="{7D055F8F-332A-40B5-9F02-A49AA2D82A0F}" type="par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FBF3D114-A392-47B1-BACF-53AB578FE978}" type="sib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0E69AD65-34F6-4D8C-B5D9-015D77A6F545}">
      <dgm:prSet phldrT="[文本]" custT="1"/>
      <dgm:spPr/>
      <dgm:t>
        <a:bodyPr/>
        <a:lstStyle/>
        <a:p>
          <a:r>
            <a:rPr lang="zh-CN" altLang="en-US" sz="1000" dirty="0" smtClean="0"/>
            <a:t>（四）注意网络言论</a:t>
          </a:r>
          <a:endParaRPr lang="zh-CN" altLang="en-US" sz="1000" dirty="0"/>
        </a:p>
      </dgm:t>
    </dgm:pt>
    <dgm:pt modelId="{769382AE-88B6-466F-B60C-70E8B8C223A0}" type="parTrans" cxnId="{9C567AC2-FCC2-45D2-8F05-1BFD4977CEF5}">
      <dgm:prSet/>
      <dgm:spPr/>
      <dgm:t>
        <a:bodyPr/>
        <a:lstStyle/>
        <a:p>
          <a:endParaRPr lang="zh-CN" altLang="en-US"/>
        </a:p>
      </dgm:t>
    </dgm:pt>
    <dgm:pt modelId="{28140B4C-E33C-496E-B5A1-5BDE6AAC215A}" type="sibTrans" cxnId="{9C567AC2-FCC2-45D2-8F05-1BFD4977CEF5}">
      <dgm:prSet/>
      <dgm:spPr/>
      <dgm:t>
        <a:bodyPr/>
        <a:lstStyle/>
        <a:p>
          <a:endParaRPr lang="zh-CN" altLang="en-US"/>
        </a:p>
      </dgm:t>
    </dgm:pt>
    <dgm:pt modelId="{5AAD145F-9F31-4FCC-BF6C-E750AA84D473}">
      <dgm:prSet phldrT="[文本]" custT="1"/>
      <dgm:spPr/>
      <dgm:t>
        <a:bodyPr/>
        <a:lstStyle/>
        <a:p>
          <a:r>
            <a:rPr lang="zh-CN" altLang="en-US" sz="1000" dirty="0" smtClean="0"/>
            <a:t>（五）警惕网购陷阱</a:t>
          </a:r>
          <a:endParaRPr lang="zh-CN" altLang="en-US" sz="1000" dirty="0"/>
        </a:p>
      </dgm:t>
    </dgm:pt>
    <dgm:pt modelId="{0B9DC290-2C2E-4CA8-92B0-9656311D074A}" type="parTrans" cxnId="{AD907715-FC7D-40AF-A1C7-90FDC150D8E9}">
      <dgm:prSet/>
      <dgm:spPr/>
      <dgm:t>
        <a:bodyPr/>
        <a:lstStyle/>
        <a:p>
          <a:endParaRPr lang="zh-CN" altLang="en-US"/>
        </a:p>
      </dgm:t>
    </dgm:pt>
    <dgm:pt modelId="{AD8B3D41-9D4F-4BE9-93D7-026C5770DEF7}" type="sibTrans" cxnId="{AD907715-FC7D-40AF-A1C7-90FDC150D8E9}">
      <dgm:prSet/>
      <dgm:spPr/>
      <dgm:t>
        <a:bodyPr/>
        <a:lstStyle/>
        <a:p>
          <a:endParaRPr lang="zh-CN" altLang="en-US"/>
        </a:p>
      </dgm:t>
    </dgm:pt>
    <dgm:pt modelId="{6D8FD290-3AE9-468B-AD83-CAB7A69FFDF1}" type="pres">
      <dgm:prSet presAssocID="{C5E977FF-5B4C-49F9-B05B-95E20934E679}" presName="compositeShape" presStyleCnt="0">
        <dgm:presLayoutVars>
          <dgm:dir/>
          <dgm:resizeHandles/>
        </dgm:presLayoutVars>
      </dgm:prSet>
      <dgm:spPr/>
    </dgm:pt>
    <dgm:pt modelId="{FD59B075-628E-411A-9786-D2AF4013A57B}" type="pres">
      <dgm:prSet presAssocID="{C5E977FF-5B4C-49F9-B05B-95E20934E679}" presName="pyramid" presStyleLbl="node1" presStyleIdx="0" presStyleCnt="1"/>
      <dgm:spPr/>
    </dgm:pt>
    <dgm:pt modelId="{B6C99227-536C-4709-8D45-8E5C28963329}" type="pres">
      <dgm:prSet presAssocID="{C5E977FF-5B4C-49F9-B05B-95E20934E679}" presName="theList" presStyleCnt="0"/>
      <dgm:spPr/>
    </dgm:pt>
    <dgm:pt modelId="{0940A61B-BA77-4B1A-A4FB-E9C0891835FC}" type="pres">
      <dgm:prSet presAssocID="{130B909E-A088-4B2F-A9D8-94AC6E5B5935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4DB77-A10E-4C74-80B5-4F0CD9FAC25C}" type="pres">
      <dgm:prSet presAssocID="{130B909E-A088-4B2F-A9D8-94AC6E5B5935}" presName="aSpace" presStyleCnt="0"/>
      <dgm:spPr/>
    </dgm:pt>
    <dgm:pt modelId="{44DA2854-14DD-4C8E-8230-D0F5913E3B17}" type="pres">
      <dgm:prSet presAssocID="{BE615DCF-6E04-4E60-97FE-1211D27F16F1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9C73BC-83E6-4C59-B0EA-B42156B3047C}" type="pres">
      <dgm:prSet presAssocID="{BE615DCF-6E04-4E60-97FE-1211D27F16F1}" presName="aSpace" presStyleCnt="0"/>
      <dgm:spPr/>
    </dgm:pt>
    <dgm:pt modelId="{22E79D94-0887-4AE8-871A-6A74ED4CD288}" type="pres">
      <dgm:prSet presAssocID="{F3960F05-DF74-4523-92B5-3574204B9328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6E6330-5EAD-4C2A-82C3-92A523926742}" type="pres">
      <dgm:prSet presAssocID="{F3960F05-DF74-4523-92B5-3574204B9328}" presName="aSpace" presStyleCnt="0"/>
      <dgm:spPr/>
    </dgm:pt>
    <dgm:pt modelId="{6ADAF56C-3BD2-48E8-A43F-2A34B279E988}" type="pres">
      <dgm:prSet presAssocID="{0E69AD65-34F6-4D8C-B5D9-015D77A6F545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B649D35-2C1A-480E-BB70-17CA88DEC2FF}" type="pres">
      <dgm:prSet presAssocID="{0E69AD65-34F6-4D8C-B5D9-015D77A6F545}" presName="aSpace" presStyleCnt="0"/>
      <dgm:spPr/>
    </dgm:pt>
    <dgm:pt modelId="{509C4BB3-1F3C-4031-8E1D-31D418AFF940}" type="pres">
      <dgm:prSet presAssocID="{5AAD145F-9F31-4FCC-BF6C-E750AA84D473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6E90C1-6C37-42B8-A6ED-4CBD0DD77AAD}" type="pres">
      <dgm:prSet presAssocID="{5AAD145F-9F31-4FCC-BF6C-E750AA84D473}" presName="aSpace" presStyleCnt="0"/>
      <dgm:spPr/>
    </dgm:pt>
  </dgm:ptLst>
  <dgm:cxnLst>
    <dgm:cxn modelId="{2E97CDF6-A0A9-4273-9A7E-0019BB234C5D}" type="presOf" srcId="{C5E977FF-5B4C-49F9-B05B-95E20934E679}" destId="{6D8FD290-3AE9-468B-AD83-CAB7A69FFDF1}" srcOrd="0" destOrd="0" presId="urn:microsoft.com/office/officeart/2005/8/layout/pyramid2"/>
    <dgm:cxn modelId="{A7F86D55-25F3-4F17-9F4F-3ED3268C1950}" srcId="{C5E977FF-5B4C-49F9-B05B-95E20934E679}" destId="{F3960F05-DF74-4523-92B5-3574204B9328}" srcOrd="2" destOrd="0" parTransId="{7D055F8F-332A-40B5-9F02-A49AA2D82A0F}" sibTransId="{FBF3D114-A392-47B1-BACF-53AB578FE978}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BD4221A7-C683-4C94-B6FE-FEF917FDCCB1}" type="presOf" srcId="{5AAD145F-9F31-4FCC-BF6C-E750AA84D473}" destId="{509C4BB3-1F3C-4031-8E1D-31D418AFF940}" srcOrd="0" destOrd="0" presId="urn:microsoft.com/office/officeart/2005/8/layout/pyramid2"/>
    <dgm:cxn modelId="{9C567AC2-FCC2-45D2-8F05-1BFD4977CEF5}" srcId="{C5E977FF-5B4C-49F9-B05B-95E20934E679}" destId="{0E69AD65-34F6-4D8C-B5D9-015D77A6F545}" srcOrd="3" destOrd="0" parTransId="{769382AE-88B6-466F-B60C-70E8B8C223A0}" sibTransId="{28140B4C-E33C-496E-B5A1-5BDE6AAC215A}"/>
    <dgm:cxn modelId="{A3FACB9F-F0B3-4AFE-B4A4-9E475BC2F255}" type="presOf" srcId="{0E69AD65-34F6-4D8C-B5D9-015D77A6F545}" destId="{6ADAF56C-3BD2-48E8-A43F-2A34B279E988}" srcOrd="0" destOrd="0" presId="urn:microsoft.com/office/officeart/2005/8/layout/pyramid2"/>
    <dgm:cxn modelId="{959E0390-99CD-4690-BD57-624CAFD6F203}" type="presOf" srcId="{130B909E-A088-4B2F-A9D8-94AC6E5B5935}" destId="{0940A61B-BA77-4B1A-A4FB-E9C0891835FC}" srcOrd="0" destOrd="0" presId="urn:microsoft.com/office/officeart/2005/8/layout/pyramid2"/>
    <dgm:cxn modelId="{A85F5D33-557D-4A87-A0E2-B7D31AF57AE0}" type="presOf" srcId="{BE615DCF-6E04-4E60-97FE-1211D27F16F1}" destId="{44DA2854-14DD-4C8E-8230-D0F5913E3B17}" srcOrd="0" destOrd="0" presId="urn:microsoft.com/office/officeart/2005/8/layout/pyramid2"/>
    <dgm:cxn modelId="{BC4436C0-8F90-43D8-A0E1-7672D7ECB0B5}" type="presOf" srcId="{F3960F05-DF74-4523-92B5-3574204B9328}" destId="{22E79D94-0887-4AE8-871A-6A74ED4CD288}" srcOrd="0" destOrd="0" presId="urn:microsoft.com/office/officeart/2005/8/layout/pyramid2"/>
    <dgm:cxn modelId="{AD907715-FC7D-40AF-A1C7-90FDC150D8E9}" srcId="{C5E977FF-5B4C-49F9-B05B-95E20934E679}" destId="{5AAD145F-9F31-4FCC-BF6C-E750AA84D473}" srcOrd="4" destOrd="0" parTransId="{0B9DC290-2C2E-4CA8-92B0-9656311D074A}" sibTransId="{AD8B3D41-9D4F-4BE9-93D7-026C5770DEF7}"/>
    <dgm:cxn modelId="{5149FF6D-5650-4358-B028-79D3934B31E6}" type="presParOf" srcId="{6D8FD290-3AE9-468B-AD83-CAB7A69FFDF1}" destId="{FD59B075-628E-411A-9786-D2AF4013A57B}" srcOrd="0" destOrd="0" presId="urn:microsoft.com/office/officeart/2005/8/layout/pyramid2"/>
    <dgm:cxn modelId="{7E63AE71-B7D2-4C05-8D44-004E993AD8EB}" type="presParOf" srcId="{6D8FD290-3AE9-468B-AD83-CAB7A69FFDF1}" destId="{B6C99227-536C-4709-8D45-8E5C28963329}" srcOrd="1" destOrd="0" presId="urn:microsoft.com/office/officeart/2005/8/layout/pyramid2"/>
    <dgm:cxn modelId="{A120FC9F-F429-4420-A201-1C0F483A1498}" type="presParOf" srcId="{B6C99227-536C-4709-8D45-8E5C28963329}" destId="{0940A61B-BA77-4B1A-A4FB-E9C0891835FC}" srcOrd="0" destOrd="0" presId="urn:microsoft.com/office/officeart/2005/8/layout/pyramid2"/>
    <dgm:cxn modelId="{9D0E4B53-58CA-49DE-AF28-7158BD4E22BF}" type="presParOf" srcId="{B6C99227-536C-4709-8D45-8E5C28963329}" destId="{C914DB77-A10E-4C74-80B5-4F0CD9FAC25C}" srcOrd="1" destOrd="0" presId="urn:microsoft.com/office/officeart/2005/8/layout/pyramid2"/>
    <dgm:cxn modelId="{A137A16E-93BF-4125-82F3-95663C55A0E9}" type="presParOf" srcId="{B6C99227-536C-4709-8D45-8E5C28963329}" destId="{44DA2854-14DD-4C8E-8230-D0F5913E3B17}" srcOrd="2" destOrd="0" presId="urn:microsoft.com/office/officeart/2005/8/layout/pyramid2"/>
    <dgm:cxn modelId="{6BD37886-E8A4-48CE-A5E6-55644658045F}" type="presParOf" srcId="{B6C99227-536C-4709-8D45-8E5C28963329}" destId="{429C73BC-83E6-4C59-B0EA-B42156B3047C}" srcOrd="3" destOrd="0" presId="urn:microsoft.com/office/officeart/2005/8/layout/pyramid2"/>
    <dgm:cxn modelId="{4CA80307-2A8F-4227-AEDE-20D58D5C57F9}" type="presParOf" srcId="{B6C99227-536C-4709-8D45-8E5C28963329}" destId="{22E79D94-0887-4AE8-871A-6A74ED4CD288}" srcOrd="4" destOrd="0" presId="urn:microsoft.com/office/officeart/2005/8/layout/pyramid2"/>
    <dgm:cxn modelId="{DF9603CE-1C2A-48D6-BB36-F9E5DF58B48A}" type="presParOf" srcId="{B6C99227-536C-4709-8D45-8E5C28963329}" destId="{1B6E6330-5EAD-4C2A-82C3-92A523926742}" srcOrd="5" destOrd="0" presId="urn:microsoft.com/office/officeart/2005/8/layout/pyramid2"/>
    <dgm:cxn modelId="{14147C30-4DC7-4CAC-BFA4-62427502DCE9}" type="presParOf" srcId="{B6C99227-536C-4709-8D45-8E5C28963329}" destId="{6ADAF56C-3BD2-48E8-A43F-2A34B279E988}" srcOrd="6" destOrd="0" presId="urn:microsoft.com/office/officeart/2005/8/layout/pyramid2"/>
    <dgm:cxn modelId="{C1D4E5AA-E633-45B8-B954-9D434C5BB00E}" type="presParOf" srcId="{B6C99227-536C-4709-8D45-8E5C28963329}" destId="{FB649D35-2C1A-480E-BB70-17CA88DEC2FF}" srcOrd="7" destOrd="0" presId="urn:microsoft.com/office/officeart/2005/8/layout/pyramid2"/>
    <dgm:cxn modelId="{682F53A0-A155-4943-B97F-4157AB7D087C}" type="presParOf" srcId="{B6C99227-536C-4709-8D45-8E5C28963329}" destId="{509C4BB3-1F3C-4031-8E1D-31D418AFF940}" srcOrd="8" destOrd="0" presId="urn:microsoft.com/office/officeart/2005/8/layout/pyramid2"/>
    <dgm:cxn modelId="{AE3A1DD5-17F2-4F12-A39A-07C30587E5C9}" type="presParOf" srcId="{B6C99227-536C-4709-8D45-8E5C28963329}" destId="{166E90C1-6C37-42B8-A6ED-4CBD0DD77AAD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4719"/>
          <a:ext cx="1459251" cy="7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（一）正常的人际交往为大学生活增色</a:t>
          </a:r>
          <a:endParaRPr lang="zh-CN" altLang="en-US" sz="1500" kern="1200" dirty="0"/>
        </a:p>
      </dsp:txBody>
      <dsp:txXfrm>
        <a:off x="1401322" y="263676"/>
        <a:ext cx="1381337" cy="720114"/>
      </dsp:txXfrm>
    </dsp:sp>
    <dsp:sp modelId="{A15C0584-A68E-436E-B512-EACA40BB836E}">
      <dsp:nvSpPr>
        <dsp:cNvPr id="0" name=""/>
        <dsp:cNvSpPr/>
      </dsp:nvSpPr>
      <dsp:spPr>
        <a:xfrm>
          <a:off x="1362365" y="1122501"/>
          <a:ext cx="1459251" cy="7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（二）人际交往中可能遇到的困境</a:t>
          </a:r>
          <a:endParaRPr lang="zh-CN" altLang="en-US" sz="1500" kern="1200" dirty="0"/>
        </a:p>
      </dsp:txBody>
      <dsp:txXfrm>
        <a:off x="1401322" y="1161458"/>
        <a:ext cx="1381337" cy="72011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4DDD5-E8B0-4EDD-BB9F-F08439CBABF8}">
      <dsp:nvSpPr>
        <dsp:cNvPr id="0" name=""/>
        <dsp:cNvSpPr/>
      </dsp:nvSpPr>
      <dsp:spPr>
        <a:xfrm>
          <a:off x="432558" y="0"/>
          <a:ext cx="2250703" cy="2250703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B256E0-EC50-44BB-8CD4-1EB10DEA3DD5}">
      <dsp:nvSpPr>
        <dsp:cNvPr id="0" name=""/>
        <dsp:cNvSpPr/>
      </dsp:nvSpPr>
      <dsp:spPr>
        <a:xfrm>
          <a:off x="1557909" y="225290"/>
          <a:ext cx="1462956" cy="8000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（一）时间管理的误区</a:t>
          </a:r>
          <a:endParaRPr lang="zh-CN" altLang="en-US" sz="1000" kern="1200" dirty="0"/>
        </a:p>
      </dsp:txBody>
      <dsp:txXfrm>
        <a:off x="1596964" y="264345"/>
        <a:ext cx="1384846" cy="721944"/>
      </dsp:txXfrm>
    </dsp:sp>
    <dsp:sp modelId="{73686C1F-44FE-4DF1-8D1D-7A9C25577861}">
      <dsp:nvSpPr>
        <dsp:cNvPr id="0" name=""/>
        <dsp:cNvSpPr/>
      </dsp:nvSpPr>
      <dsp:spPr>
        <a:xfrm>
          <a:off x="1557909" y="1125351"/>
          <a:ext cx="1462956" cy="8000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（二）管理时间的六个办法</a:t>
          </a:r>
          <a:endParaRPr lang="zh-CN" altLang="en-US" sz="1000" kern="1200" dirty="0"/>
        </a:p>
      </dsp:txBody>
      <dsp:txXfrm>
        <a:off x="1596964" y="1164406"/>
        <a:ext cx="1384846" cy="72194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7D00F3-EBF7-49C9-8D49-D0ADCF1D5C2C}">
      <dsp:nvSpPr>
        <dsp:cNvPr id="0" name=""/>
        <dsp:cNvSpPr/>
      </dsp:nvSpPr>
      <dsp:spPr>
        <a:xfrm>
          <a:off x="745724" y="0"/>
          <a:ext cx="3977196" cy="3977196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1B3F64-E28D-485C-A767-054545DD986C}">
      <dsp:nvSpPr>
        <dsp:cNvPr id="0" name=""/>
        <dsp:cNvSpPr/>
      </dsp:nvSpPr>
      <dsp:spPr>
        <a:xfrm>
          <a:off x="1004242" y="258517"/>
          <a:ext cx="1590878" cy="159087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量入为出</a:t>
          </a:r>
          <a:r>
            <a:rPr lang="en-US" altLang="en-US" sz="2300" kern="1200" dirty="0" smtClean="0"/>
            <a:t>———</a:t>
          </a:r>
          <a:r>
            <a:rPr lang="zh-CN" altLang="en-US" sz="2300" kern="1200" dirty="0" smtClean="0"/>
            <a:t>掌握资金状况</a:t>
          </a:r>
          <a:endParaRPr lang="zh-CN" altLang="en-US" sz="2300" kern="1200" dirty="0"/>
        </a:p>
      </dsp:txBody>
      <dsp:txXfrm>
        <a:off x="1081902" y="336177"/>
        <a:ext cx="1435558" cy="1435558"/>
      </dsp:txXfrm>
    </dsp:sp>
    <dsp:sp modelId="{4CED2250-C869-4B57-AE2A-3AD4F78DC0CC}">
      <dsp:nvSpPr>
        <dsp:cNvPr id="0" name=""/>
        <dsp:cNvSpPr/>
      </dsp:nvSpPr>
      <dsp:spPr>
        <a:xfrm>
          <a:off x="2873524" y="258517"/>
          <a:ext cx="1590878" cy="1590878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经济适用</a:t>
          </a:r>
          <a:r>
            <a:rPr lang="en-US" altLang="en-US" sz="2300" kern="1200" dirty="0" smtClean="0"/>
            <a:t>———</a:t>
          </a:r>
          <a:r>
            <a:rPr lang="zh-CN" altLang="en-US" sz="2300" kern="1200" dirty="0" smtClean="0"/>
            <a:t>抵制各种诱惑</a:t>
          </a:r>
          <a:endParaRPr lang="zh-CN" altLang="en-US" sz="2300" kern="1200" dirty="0"/>
        </a:p>
      </dsp:txBody>
      <dsp:txXfrm>
        <a:off x="2951184" y="336177"/>
        <a:ext cx="1435558" cy="1435558"/>
      </dsp:txXfrm>
    </dsp:sp>
    <dsp:sp modelId="{DA60279C-90EC-4916-9437-BD9301BC5FE5}">
      <dsp:nvSpPr>
        <dsp:cNvPr id="0" name=""/>
        <dsp:cNvSpPr/>
      </dsp:nvSpPr>
      <dsp:spPr>
        <a:xfrm>
          <a:off x="1004242" y="2127799"/>
          <a:ext cx="1590878" cy="1590878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统筹计划</a:t>
          </a:r>
          <a:r>
            <a:rPr lang="en-US" altLang="en-US" sz="2300" kern="1200" dirty="0" smtClean="0"/>
            <a:t>———</a:t>
          </a:r>
          <a:r>
            <a:rPr lang="zh-CN" altLang="en-US" sz="2300" kern="1200" dirty="0" smtClean="0"/>
            <a:t>做到专款专用</a:t>
          </a:r>
          <a:endParaRPr lang="zh-CN" altLang="en-US" sz="2300" kern="1200" dirty="0"/>
        </a:p>
      </dsp:txBody>
      <dsp:txXfrm>
        <a:off x="1081902" y="2205459"/>
        <a:ext cx="1435558" cy="1435558"/>
      </dsp:txXfrm>
    </dsp:sp>
    <dsp:sp modelId="{04888045-2C7F-42D9-9D27-6E5C45FB85BD}">
      <dsp:nvSpPr>
        <dsp:cNvPr id="0" name=""/>
        <dsp:cNvSpPr/>
      </dsp:nvSpPr>
      <dsp:spPr>
        <a:xfrm>
          <a:off x="2873524" y="2127799"/>
          <a:ext cx="1590878" cy="1590878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角色定位</a:t>
          </a:r>
          <a:r>
            <a:rPr lang="en-US" altLang="en-US" sz="2300" kern="1200" dirty="0" smtClean="0"/>
            <a:t>———</a:t>
          </a:r>
          <a:r>
            <a:rPr lang="zh-CN" altLang="en-US" sz="2300" kern="1200" dirty="0" smtClean="0"/>
            <a:t>消费符合身份</a:t>
          </a:r>
          <a:endParaRPr lang="zh-CN" altLang="en-US" sz="2300" kern="1200" dirty="0"/>
        </a:p>
      </dsp:txBody>
      <dsp:txXfrm>
        <a:off x="2951184" y="2205459"/>
        <a:ext cx="1435558" cy="143555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2EF70A-8BD2-4AE8-A604-A8CB3DA0391E}">
      <dsp:nvSpPr>
        <dsp:cNvPr id="0" name=""/>
        <dsp:cNvSpPr/>
      </dsp:nvSpPr>
      <dsp:spPr>
        <a:xfrm>
          <a:off x="676051" y="0"/>
          <a:ext cx="3932808" cy="3932808"/>
        </a:xfrm>
        <a:prstGeom prst="diamond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551DF-9BCA-4D07-809D-A330AEAB4593}">
      <dsp:nvSpPr>
        <dsp:cNvPr id="0" name=""/>
        <dsp:cNvSpPr/>
      </dsp:nvSpPr>
      <dsp:spPr>
        <a:xfrm>
          <a:off x="1049668" y="373616"/>
          <a:ext cx="1533795" cy="15337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争取奖</a:t>
          </a:r>
          <a:r>
            <a:rPr lang="en-US" altLang="en-US" sz="2800" kern="1200" dirty="0" smtClean="0"/>
            <a:t>(</a:t>
          </a:r>
          <a:r>
            <a:rPr lang="zh-CN" altLang="en-US" sz="2800" kern="1200" dirty="0" smtClean="0"/>
            <a:t>助</a:t>
          </a:r>
          <a:r>
            <a:rPr lang="en-US" altLang="en-US" sz="2800" kern="1200" dirty="0" smtClean="0"/>
            <a:t>)</a:t>
          </a:r>
          <a:r>
            <a:rPr lang="zh-CN" altLang="en-US" sz="2800" kern="1200" dirty="0" smtClean="0"/>
            <a:t>学金</a:t>
          </a:r>
          <a:endParaRPr lang="zh-CN" altLang="en-US" sz="2800" kern="1200" dirty="0"/>
        </a:p>
      </dsp:txBody>
      <dsp:txXfrm>
        <a:off x="1124542" y="448490"/>
        <a:ext cx="1384047" cy="1384047"/>
      </dsp:txXfrm>
    </dsp:sp>
    <dsp:sp modelId="{75F6B25A-D66B-4E55-86D7-2ED2C95C52F9}">
      <dsp:nvSpPr>
        <dsp:cNvPr id="0" name=""/>
        <dsp:cNvSpPr/>
      </dsp:nvSpPr>
      <dsp:spPr>
        <a:xfrm>
          <a:off x="2701447" y="373616"/>
          <a:ext cx="1533795" cy="153379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适当勤工助学</a:t>
          </a:r>
          <a:endParaRPr lang="zh-CN" altLang="en-US" sz="2800" kern="1200" dirty="0"/>
        </a:p>
      </dsp:txBody>
      <dsp:txXfrm>
        <a:off x="2776321" y="448490"/>
        <a:ext cx="1384047" cy="1384047"/>
      </dsp:txXfrm>
    </dsp:sp>
    <dsp:sp modelId="{7E995CF0-9D71-4251-AE80-125E65F0FC37}">
      <dsp:nvSpPr>
        <dsp:cNvPr id="0" name=""/>
        <dsp:cNvSpPr/>
      </dsp:nvSpPr>
      <dsp:spPr>
        <a:xfrm>
          <a:off x="1049668" y="2025396"/>
          <a:ext cx="1533795" cy="1533795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尝试做点生意</a:t>
          </a:r>
          <a:endParaRPr lang="zh-CN" altLang="en-US" sz="2800" kern="1200" dirty="0"/>
        </a:p>
      </dsp:txBody>
      <dsp:txXfrm>
        <a:off x="1124542" y="2100270"/>
        <a:ext cx="1384047" cy="1384047"/>
      </dsp:txXfrm>
    </dsp:sp>
    <dsp:sp modelId="{41CC2953-9F21-4349-8FDA-D20B2B0B99E1}">
      <dsp:nvSpPr>
        <dsp:cNvPr id="0" name=""/>
        <dsp:cNvSpPr/>
      </dsp:nvSpPr>
      <dsp:spPr>
        <a:xfrm>
          <a:off x="2701447" y="2025396"/>
          <a:ext cx="1533795" cy="1533795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适当进行投资</a:t>
          </a:r>
          <a:endParaRPr lang="zh-CN" altLang="en-US" sz="2800" kern="1200" dirty="0"/>
        </a:p>
      </dsp:txBody>
      <dsp:txXfrm>
        <a:off x="2776321" y="2100270"/>
        <a:ext cx="1384047" cy="138404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4E3BF6-5339-4D7C-94E7-B8E661AD2AB9}">
      <dsp:nvSpPr>
        <dsp:cNvPr id="0" name=""/>
        <dsp:cNvSpPr/>
      </dsp:nvSpPr>
      <dsp:spPr>
        <a:xfrm>
          <a:off x="2820102" y="2137"/>
          <a:ext cx="688192" cy="68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钱要花在最需要的地方</a:t>
          </a:r>
          <a:endParaRPr lang="zh-CN" altLang="en-US" sz="1200" kern="1200" dirty="0"/>
        </a:p>
      </dsp:txBody>
      <dsp:txXfrm>
        <a:off x="2820102" y="2137"/>
        <a:ext cx="688192" cy="688192"/>
      </dsp:txXfrm>
    </dsp:sp>
    <dsp:sp modelId="{85EC5F38-9466-4E69-B447-71AB17A506B0}">
      <dsp:nvSpPr>
        <dsp:cNvPr id="0" name=""/>
        <dsp:cNvSpPr/>
      </dsp:nvSpPr>
      <dsp:spPr>
        <a:xfrm>
          <a:off x="567488" y="65900"/>
          <a:ext cx="3836517" cy="3836517"/>
        </a:xfrm>
        <a:prstGeom prst="circularArrow">
          <a:avLst>
            <a:gd name="adj1" fmla="val 3498"/>
            <a:gd name="adj2" fmla="val 216885"/>
            <a:gd name="adj3" fmla="val 19269683"/>
            <a:gd name="adj4" fmla="val 18313432"/>
            <a:gd name="adj5" fmla="val 408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CBD5DA-D11D-431D-B576-71F86FDFAFB1}">
      <dsp:nvSpPr>
        <dsp:cNvPr id="0" name=""/>
        <dsp:cNvSpPr/>
      </dsp:nvSpPr>
      <dsp:spPr>
        <a:xfrm>
          <a:off x="3779577" y="961611"/>
          <a:ext cx="688192" cy="68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DIY </a:t>
          </a:r>
          <a:r>
            <a:rPr lang="zh-CN" altLang="en-US" sz="1200" kern="1200" dirty="0" smtClean="0"/>
            <a:t>减少生活开支</a:t>
          </a:r>
          <a:endParaRPr lang="zh-CN" altLang="en-US" sz="1200" kern="1200" dirty="0"/>
        </a:p>
      </dsp:txBody>
      <dsp:txXfrm>
        <a:off x="3779577" y="961611"/>
        <a:ext cx="688192" cy="688192"/>
      </dsp:txXfrm>
    </dsp:sp>
    <dsp:sp modelId="{DEBCC6EF-0CC3-4732-A554-51996A7CE35F}">
      <dsp:nvSpPr>
        <dsp:cNvPr id="0" name=""/>
        <dsp:cNvSpPr/>
      </dsp:nvSpPr>
      <dsp:spPr>
        <a:xfrm>
          <a:off x="567488" y="65900"/>
          <a:ext cx="3836517" cy="3836517"/>
        </a:xfrm>
        <a:prstGeom prst="circularArrow">
          <a:avLst>
            <a:gd name="adj1" fmla="val 3498"/>
            <a:gd name="adj2" fmla="val 216885"/>
            <a:gd name="adj3" fmla="val 435360"/>
            <a:gd name="adj4" fmla="val 20947754"/>
            <a:gd name="adj5" fmla="val 408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76F62A-E744-4308-945C-2105962B28BF}">
      <dsp:nvSpPr>
        <dsp:cNvPr id="0" name=""/>
        <dsp:cNvSpPr/>
      </dsp:nvSpPr>
      <dsp:spPr>
        <a:xfrm>
          <a:off x="3779577" y="2318514"/>
          <a:ext cx="688192" cy="68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有效利用“跳蚤市场”</a:t>
          </a:r>
          <a:endParaRPr lang="zh-CN" altLang="en-US" sz="1200" kern="1200" dirty="0"/>
        </a:p>
      </dsp:txBody>
      <dsp:txXfrm>
        <a:off x="3779577" y="2318514"/>
        <a:ext cx="688192" cy="688192"/>
      </dsp:txXfrm>
    </dsp:sp>
    <dsp:sp modelId="{0621AD3E-FB9A-452B-94ED-0EE60A06FAC0}">
      <dsp:nvSpPr>
        <dsp:cNvPr id="0" name=""/>
        <dsp:cNvSpPr/>
      </dsp:nvSpPr>
      <dsp:spPr>
        <a:xfrm>
          <a:off x="567488" y="65900"/>
          <a:ext cx="3836517" cy="3836517"/>
        </a:xfrm>
        <a:prstGeom prst="circularArrow">
          <a:avLst>
            <a:gd name="adj1" fmla="val 3498"/>
            <a:gd name="adj2" fmla="val 216885"/>
            <a:gd name="adj3" fmla="val 3069683"/>
            <a:gd name="adj4" fmla="val 2113432"/>
            <a:gd name="adj5" fmla="val 408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DFE5BD-666F-4C22-B36D-07A95CB43236}">
      <dsp:nvSpPr>
        <dsp:cNvPr id="0" name=""/>
        <dsp:cNvSpPr/>
      </dsp:nvSpPr>
      <dsp:spPr>
        <a:xfrm>
          <a:off x="2820102" y="3277989"/>
          <a:ext cx="688192" cy="68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用好“学生身份”名片</a:t>
          </a:r>
          <a:endParaRPr lang="zh-CN" altLang="en-US" sz="1200" kern="1200" dirty="0"/>
        </a:p>
      </dsp:txBody>
      <dsp:txXfrm>
        <a:off x="2820102" y="3277989"/>
        <a:ext cx="688192" cy="688192"/>
      </dsp:txXfrm>
    </dsp:sp>
    <dsp:sp modelId="{94340487-674A-4D27-9A50-A72EC99A3A11}">
      <dsp:nvSpPr>
        <dsp:cNvPr id="0" name=""/>
        <dsp:cNvSpPr/>
      </dsp:nvSpPr>
      <dsp:spPr>
        <a:xfrm>
          <a:off x="567488" y="65900"/>
          <a:ext cx="3836517" cy="3836517"/>
        </a:xfrm>
        <a:prstGeom prst="circularArrow">
          <a:avLst>
            <a:gd name="adj1" fmla="val 3498"/>
            <a:gd name="adj2" fmla="val 216885"/>
            <a:gd name="adj3" fmla="val 5835360"/>
            <a:gd name="adj4" fmla="val 4747754"/>
            <a:gd name="adj5" fmla="val 4081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F5D4DF-261F-4B42-8727-E672C6E8C961}">
      <dsp:nvSpPr>
        <dsp:cNvPr id="0" name=""/>
        <dsp:cNvSpPr/>
      </dsp:nvSpPr>
      <dsp:spPr>
        <a:xfrm>
          <a:off x="1463199" y="3277989"/>
          <a:ext cx="688192" cy="68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减少外出吃饭频率</a:t>
          </a:r>
          <a:endParaRPr lang="zh-CN" altLang="en-US" sz="1200" kern="1200" dirty="0"/>
        </a:p>
      </dsp:txBody>
      <dsp:txXfrm>
        <a:off x="1463199" y="3277989"/>
        <a:ext cx="688192" cy="688192"/>
      </dsp:txXfrm>
    </dsp:sp>
    <dsp:sp modelId="{D51AF50C-8645-41AB-8498-40DB67DBA699}">
      <dsp:nvSpPr>
        <dsp:cNvPr id="0" name=""/>
        <dsp:cNvSpPr/>
      </dsp:nvSpPr>
      <dsp:spPr>
        <a:xfrm>
          <a:off x="567488" y="65900"/>
          <a:ext cx="3836517" cy="3836517"/>
        </a:xfrm>
        <a:prstGeom prst="circularArrow">
          <a:avLst>
            <a:gd name="adj1" fmla="val 3498"/>
            <a:gd name="adj2" fmla="val 216885"/>
            <a:gd name="adj3" fmla="val 8469683"/>
            <a:gd name="adj4" fmla="val 7513432"/>
            <a:gd name="adj5" fmla="val 4081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07EF86-CA0E-49F1-BE67-4B936394F866}">
      <dsp:nvSpPr>
        <dsp:cNvPr id="0" name=""/>
        <dsp:cNvSpPr/>
      </dsp:nvSpPr>
      <dsp:spPr>
        <a:xfrm>
          <a:off x="503725" y="2318514"/>
          <a:ext cx="688192" cy="68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把握消费时机</a:t>
          </a:r>
          <a:endParaRPr lang="zh-CN" altLang="en-US" sz="1200" kern="1200" dirty="0"/>
        </a:p>
      </dsp:txBody>
      <dsp:txXfrm>
        <a:off x="503725" y="2318514"/>
        <a:ext cx="688192" cy="688192"/>
      </dsp:txXfrm>
    </dsp:sp>
    <dsp:sp modelId="{CB9C3F09-B6DE-4493-95CF-682D95AC1886}">
      <dsp:nvSpPr>
        <dsp:cNvPr id="0" name=""/>
        <dsp:cNvSpPr/>
      </dsp:nvSpPr>
      <dsp:spPr>
        <a:xfrm>
          <a:off x="567488" y="65900"/>
          <a:ext cx="3836517" cy="3836517"/>
        </a:xfrm>
        <a:prstGeom prst="circularArrow">
          <a:avLst>
            <a:gd name="adj1" fmla="val 3498"/>
            <a:gd name="adj2" fmla="val 216885"/>
            <a:gd name="adj3" fmla="val 11235360"/>
            <a:gd name="adj4" fmla="val 10147754"/>
            <a:gd name="adj5" fmla="val 4081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38B2D6-BE9F-4E28-99E8-695718D429AE}">
      <dsp:nvSpPr>
        <dsp:cNvPr id="0" name=""/>
        <dsp:cNvSpPr/>
      </dsp:nvSpPr>
      <dsp:spPr>
        <a:xfrm>
          <a:off x="503725" y="961611"/>
          <a:ext cx="688192" cy="68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养成良好的用钱习惯</a:t>
          </a:r>
          <a:endParaRPr lang="zh-CN" altLang="en-US" sz="1200" kern="1200" dirty="0"/>
        </a:p>
      </dsp:txBody>
      <dsp:txXfrm>
        <a:off x="503725" y="961611"/>
        <a:ext cx="688192" cy="688192"/>
      </dsp:txXfrm>
    </dsp:sp>
    <dsp:sp modelId="{08812CD9-775D-47C5-A0D0-2CCBAD24482E}">
      <dsp:nvSpPr>
        <dsp:cNvPr id="0" name=""/>
        <dsp:cNvSpPr/>
      </dsp:nvSpPr>
      <dsp:spPr>
        <a:xfrm>
          <a:off x="567488" y="65900"/>
          <a:ext cx="3836517" cy="3836517"/>
        </a:xfrm>
        <a:prstGeom prst="circularArrow">
          <a:avLst>
            <a:gd name="adj1" fmla="val 3498"/>
            <a:gd name="adj2" fmla="val 216885"/>
            <a:gd name="adj3" fmla="val 13869683"/>
            <a:gd name="adj4" fmla="val 12913432"/>
            <a:gd name="adj5" fmla="val 4081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720B44-C2F8-4D96-9102-A4E612B42859}">
      <dsp:nvSpPr>
        <dsp:cNvPr id="0" name=""/>
        <dsp:cNvSpPr/>
      </dsp:nvSpPr>
      <dsp:spPr>
        <a:xfrm>
          <a:off x="1463199" y="2137"/>
          <a:ext cx="688192" cy="6881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kern="1200" dirty="0" smtClean="0"/>
            <a:t>遵守一定的生活消费原则</a:t>
          </a:r>
          <a:endParaRPr lang="zh-CN" altLang="en-US" sz="1200" kern="1200" dirty="0"/>
        </a:p>
      </dsp:txBody>
      <dsp:txXfrm>
        <a:off x="1463199" y="2137"/>
        <a:ext cx="688192" cy="688192"/>
      </dsp:txXfrm>
    </dsp:sp>
    <dsp:sp modelId="{AD3B1826-A38B-4507-9235-DBC229FCD09A}">
      <dsp:nvSpPr>
        <dsp:cNvPr id="0" name=""/>
        <dsp:cNvSpPr/>
      </dsp:nvSpPr>
      <dsp:spPr>
        <a:xfrm>
          <a:off x="567488" y="65900"/>
          <a:ext cx="3836517" cy="3836517"/>
        </a:xfrm>
        <a:prstGeom prst="circularArrow">
          <a:avLst>
            <a:gd name="adj1" fmla="val 3498"/>
            <a:gd name="adj2" fmla="val 216885"/>
            <a:gd name="adj3" fmla="val 16635360"/>
            <a:gd name="adj4" fmla="val 15547754"/>
            <a:gd name="adj5" fmla="val 4081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440DF4-A73E-4706-AB46-574BD723EFCF}">
      <dsp:nvSpPr>
        <dsp:cNvPr id="0" name=""/>
        <dsp:cNvSpPr/>
      </dsp:nvSpPr>
      <dsp:spPr>
        <a:xfrm>
          <a:off x="863541" y="220110"/>
          <a:ext cx="3035098" cy="3035098"/>
        </a:xfrm>
        <a:prstGeom prst="pie">
          <a:avLst>
            <a:gd name="adj1" fmla="val 16200000"/>
            <a:gd name="adj2" fmla="val 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学会记账和编制预算</a:t>
          </a:r>
          <a:endParaRPr lang="zh-CN" altLang="en-US" sz="1900" kern="1200" dirty="0"/>
        </a:p>
      </dsp:txBody>
      <dsp:txXfrm>
        <a:off x="2474672" y="849170"/>
        <a:ext cx="1120095" cy="831038"/>
      </dsp:txXfrm>
    </dsp:sp>
    <dsp:sp modelId="{62474F4C-ABFC-48A7-9095-04775A955761}">
      <dsp:nvSpPr>
        <dsp:cNvPr id="0" name=""/>
        <dsp:cNvSpPr/>
      </dsp:nvSpPr>
      <dsp:spPr>
        <a:xfrm>
          <a:off x="863541" y="322003"/>
          <a:ext cx="3035098" cy="3035098"/>
        </a:xfrm>
        <a:prstGeom prst="pie">
          <a:avLst>
            <a:gd name="adj1" fmla="val 0"/>
            <a:gd name="adj2" fmla="val 5400000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尽量多了解银行业务</a:t>
          </a:r>
          <a:endParaRPr lang="zh-CN" altLang="en-US" sz="1900" kern="1200" dirty="0"/>
        </a:p>
      </dsp:txBody>
      <dsp:txXfrm>
        <a:off x="2474672" y="1897002"/>
        <a:ext cx="1120095" cy="831038"/>
      </dsp:txXfrm>
    </dsp:sp>
    <dsp:sp modelId="{4028303F-45BF-4C1D-8D9D-06C564D40432}">
      <dsp:nvSpPr>
        <dsp:cNvPr id="0" name=""/>
        <dsp:cNvSpPr/>
      </dsp:nvSpPr>
      <dsp:spPr>
        <a:xfrm>
          <a:off x="761648" y="322003"/>
          <a:ext cx="3035098" cy="3035098"/>
        </a:xfrm>
        <a:prstGeom prst="pie">
          <a:avLst>
            <a:gd name="adj1" fmla="val 5400000"/>
            <a:gd name="adj2" fmla="val 10800000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善用信用卡</a:t>
          </a:r>
          <a:endParaRPr lang="zh-CN" altLang="en-US" sz="1900" kern="1200" dirty="0"/>
        </a:p>
      </dsp:txBody>
      <dsp:txXfrm>
        <a:off x="1065519" y="1897002"/>
        <a:ext cx="1120095" cy="831038"/>
      </dsp:txXfrm>
    </dsp:sp>
    <dsp:sp modelId="{954F56FC-22EF-4959-9F47-FA8EA671C1B7}">
      <dsp:nvSpPr>
        <dsp:cNvPr id="0" name=""/>
        <dsp:cNvSpPr/>
      </dsp:nvSpPr>
      <dsp:spPr>
        <a:xfrm>
          <a:off x="761648" y="220110"/>
          <a:ext cx="3035098" cy="3035098"/>
        </a:xfrm>
        <a:prstGeom prst="pie">
          <a:avLst>
            <a:gd name="adj1" fmla="val 10800000"/>
            <a:gd name="adj2" fmla="val 1620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要有一定的保障意识</a:t>
          </a:r>
          <a:endParaRPr lang="zh-CN" altLang="en-US" sz="1900" kern="1200" dirty="0"/>
        </a:p>
      </dsp:txBody>
      <dsp:txXfrm>
        <a:off x="1065519" y="849170"/>
        <a:ext cx="1120095" cy="831038"/>
      </dsp:txXfrm>
    </dsp:sp>
    <dsp:sp modelId="{0E9D14AD-1A85-4817-A1B1-ADFAD7682248}">
      <dsp:nvSpPr>
        <dsp:cNvPr id="0" name=""/>
        <dsp:cNvSpPr/>
      </dsp:nvSpPr>
      <dsp:spPr>
        <a:xfrm>
          <a:off x="675654" y="32223"/>
          <a:ext cx="3410872" cy="3410872"/>
        </a:xfrm>
        <a:prstGeom prst="circularArrow">
          <a:avLst>
            <a:gd name="adj1" fmla="val 5085"/>
            <a:gd name="adj2" fmla="val 327528"/>
            <a:gd name="adj3" fmla="val 21272472"/>
            <a:gd name="adj4" fmla="val 16200000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326B24-3854-447E-9B0D-B5094976BCB5}">
      <dsp:nvSpPr>
        <dsp:cNvPr id="0" name=""/>
        <dsp:cNvSpPr/>
      </dsp:nvSpPr>
      <dsp:spPr>
        <a:xfrm>
          <a:off x="675654" y="134116"/>
          <a:ext cx="3410872" cy="3410872"/>
        </a:xfrm>
        <a:prstGeom prst="circularArrow">
          <a:avLst>
            <a:gd name="adj1" fmla="val 5085"/>
            <a:gd name="adj2" fmla="val 327528"/>
            <a:gd name="adj3" fmla="val 5072472"/>
            <a:gd name="adj4" fmla="val 0"/>
            <a:gd name="adj5" fmla="val 5932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94B2BC-59E7-4E2B-A8CB-3E765C415DAD}">
      <dsp:nvSpPr>
        <dsp:cNvPr id="0" name=""/>
        <dsp:cNvSpPr/>
      </dsp:nvSpPr>
      <dsp:spPr>
        <a:xfrm>
          <a:off x="573761" y="134116"/>
          <a:ext cx="3410872" cy="3410872"/>
        </a:xfrm>
        <a:prstGeom prst="circularArrow">
          <a:avLst>
            <a:gd name="adj1" fmla="val 5085"/>
            <a:gd name="adj2" fmla="val 327528"/>
            <a:gd name="adj3" fmla="val 10472472"/>
            <a:gd name="adj4" fmla="val 5400000"/>
            <a:gd name="adj5" fmla="val 5932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85E99E-4FCA-4B89-ABA0-FF28FC632873}">
      <dsp:nvSpPr>
        <dsp:cNvPr id="0" name=""/>
        <dsp:cNvSpPr/>
      </dsp:nvSpPr>
      <dsp:spPr>
        <a:xfrm>
          <a:off x="573761" y="32223"/>
          <a:ext cx="3410872" cy="3410872"/>
        </a:xfrm>
        <a:prstGeom prst="circularArrow">
          <a:avLst>
            <a:gd name="adj1" fmla="val 5085"/>
            <a:gd name="adj2" fmla="val 327528"/>
            <a:gd name="adj3" fmla="val 15872472"/>
            <a:gd name="adj4" fmla="val 10800000"/>
            <a:gd name="adj5" fmla="val 5932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DC8ED3-87F8-4738-967A-DD61C397E7E0}">
      <dsp:nvSpPr>
        <dsp:cNvPr id="0" name=""/>
        <dsp:cNvSpPr/>
      </dsp:nvSpPr>
      <dsp:spPr>
        <a:xfrm>
          <a:off x="2229799" y="940"/>
          <a:ext cx="1133333" cy="11333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低价诱惑</a:t>
          </a:r>
          <a:endParaRPr lang="zh-CN" altLang="en-US" sz="1800" kern="1200" dirty="0"/>
        </a:p>
      </dsp:txBody>
      <dsp:txXfrm>
        <a:off x="2395772" y="166913"/>
        <a:ext cx="801387" cy="801387"/>
      </dsp:txXfrm>
    </dsp:sp>
    <dsp:sp modelId="{894C4028-CCE3-4E99-A858-14139AB4CF8B}">
      <dsp:nvSpPr>
        <dsp:cNvPr id="0" name=""/>
        <dsp:cNvSpPr/>
      </dsp:nvSpPr>
      <dsp:spPr>
        <a:xfrm rot="1542857">
          <a:off x="3404574" y="741605"/>
          <a:ext cx="300673" cy="3825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>
        <a:off x="3409040" y="798536"/>
        <a:ext cx="210471" cy="229500"/>
      </dsp:txXfrm>
    </dsp:sp>
    <dsp:sp modelId="{400E5D3E-E232-4A55-82E9-584F55556DE2}">
      <dsp:nvSpPr>
        <dsp:cNvPr id="0" name=""/>
        <dsp:cNvSpPr/>
      </dsp:nvSpPr>
      <dsp:spPr>
        <a:xfrm>
          <a:off x="3762024" y="738821"/>
          <a:ext cx="1133333" cy="113333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高额奖品</a:t>
          </a:r>
          <a:endParaRPr lang="zh-CN" altLang="en-US" sz="1800" kern="1200" dirty="0"/>
        </a:p>
      </dsp:txBody>
      <dsp:txXfrm>
        <a:off x="3927997" y="904794"/>
        <a:ext cx="801387" cy="801387"/>
      </dsp:txXfrm>
    </dsp:sp>
    <dsp:sp modelId="{19925FC7-F641-4051-A539-5E4323F30603}">
      <dsp:nvSpPr>
        <dsp:cNvPr id="0" name=""/>
        <dsp:cNvSpPr/>
      </dsp:nvSpPr>
      <dsp:spPr>
        <a:xfrm rot="4628571">
          <a:off x="4365675" y="1934943"/>
          <a:ext cx="300673" cy="3825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>
        <a:off x="4400740" y="1967473"/>
        <a:ext cx="210471" cy="229500"/>
      </dsp:txXfrm>
    </dsp:sp>
    <dsp:sp modelId="{A69C0476-7042-4262-A520-F2F08E6643A8}">
      <dsp:nvSpPr>
        <dsp:cNvPr id="0" name=""/>
        <dsp:cNvSpPr/>
      </dsp:nvSpPr>
      <dsp:spPr>
        <a:xfrm>
          <a:off x="4140452" y="2396824"/>
          <a:ext cx="1133333" cy="1133333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虚假广告</a:t>
          </a:r>
          <a:endParaRPr lang="zh-CN" altLang="en-US" sz="1800" kern="1200" dirty="0"/>
        </a:p>
      </dsp:txBody>
      <dsp:txXfrm>
        <a:off x="4306425" y="2562797"/>
        <a:ext cx="801387" cy="801387"/>
      </dsp:txXfrm>
    </dsp:sp>
    <dsp:sp modelId="{93D7CD41-AE20-40ED-B6DC-5B7B112BB634}">
      <dsp:nvSpPr>
        <dsp:cNvPr id="0" name=""/>
        <dsp:cNvSpPr/>
      </dsp:nvSpPr>
      <dsp:spPr>
        <a:xfrm rot="7714286">
          <a:off x="4031922" y="3430395"/>
          <a:ext cx="300673" cy="3825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10800000">
        <a:off x="4105143" y="3471634"/>
        <a:ext cx="210471" cy="229500"/>
      </dsp:txXfrm>
    </dsp:sp>
    <dsp:sp modelId="{61191877-58D0-4384-9879-A9648D76AF0B}">
      <dsp:nvSpPr>
        <dsp:cNvPr id="0" name=""/>
        <dsp:cNvSpPr/>
      </dsp:nvSpPr>
      <dsp:spPr>
        <a:xfrm>
          <a:off x="3080120" y="3726439"/>
          <a:ext cx="1133333" cy="113333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设置格式条款</a:t>
          </a:r>
          <a:endParaRPr lang="zh-CN" altLang="en-US" sz="1800" kern="1200" dirty="0"/>
        </a:p>
      </dsp:txBody>
      <dsp:txXfrm>
        <a:off x="3246093" y="3892412"/>
        <a:ext cx="801387" cy="801387"/>
      </dsp:txXfrm>
    </dsp:sp>
    <dsp:sp modelId="{650D5CC3-8D08-4FED-9E3D-09A202FF0A33}">
      <dsp:nvSpPr>
        <dsp:cNvPr id="0" name=""/>
        <dsp:cNvSpPr/>
      </dsp:nvSpPr>
      <dsp:spPr>
        <a:xfrm rot="10800000">
          <a:off x="2654638" y="4101856"/>
          <a:ext cx="300673" cy="3825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10800000">
        <a:off x="2744840" y="4178356"/>
        <a:ext cx="210471" cy="229500"/>
      </dsp:txXfrm>
    </dsp:sp>
    <dsp:sp modelId="{E4C9C186-81AD-437C-A1F4-CE54E25A7B6D}">
      <dsp:nvSpPr>
        <dsp:cNvPr id="0" name=""/>
        <dsp:cNvSpPr/>
      </dsp:nvSpPr>
      <dsp:spPr>
        <a:xfrm>
          <a:off x="1379478" y="3726439"/>
          <a:ext cx="1133333" cy="1133333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山寨网站骗钱财</a:t>
          </a:r>
          <a:endParaRPr lang="zh-CN" altLang="en-US" sz="1800" kern="1200" dirty="0"/>
        </a:p>
      </dsp:txBody>
      <dsp:txXfrm>
        <a:off x="1545451" y="3892412"/>
        <a:ext cx="801387" cy="801387"/>
      </dsp:txXfrm>
    </dsp:sp>
    <dsp:sp modelId="{50E3E4C0-4A67-4C80-AD9C-DB10940ADBA2}">
      <dsp:nvSpPr>
        <dsp:cNvPr id="0" name=""/>
        <dsp:cNvSpPr/>
      </dsp:nvSpPr>
      <dsp:spPr>
        <a:xfrm rot="13885714">
          <a:off x="1270947" y="3443701"/>
          <a:ext cx="300673" cy="3825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 rot="10800000">
        <a:off x="1344168" y="3555462"/>
        <a:ext cx="210471" cy="229500"/>
      </dsp:txXfrm>
    </dsp:sp>
    <dsp:sp modelId="{F494731F-514A-4875-8C9F-B6EF8AF21E16}">
      <dsp:nvSpPr>
        <dsp:cNvPr id="0" name=""/>
        <dsp:cNvSpPr/>
      </dsp:nvSpPr>
      <dsp:spPr>
        <a:xfrm>
          <a:off x="319145" y="2396824"/>
          <a:ext cx="1133333" cy="113333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骗个人信息</a:t>
          </a:r>
          <a:endParaRPr lang="zh-CN" altLang="en-US" sz="1800" kern="1200" dirty="0"/>
        </a:p>
      </dsp:txBody>
      <dsp:txXfrm>
        <a:off x="485118" y="2562797"/>
        <a:ext cx="801387" cy="801387"/>
      </dsp:txXfrm>
    </dsp:sp>
    <dsp:sp modelId="{17EB7A51-02BD-4978-AC0A-0A8ECEC92847}">
      <dsp:nvSpPr>
        <dsp:cNvPr id="0" name=""/>
        <dsp:cNvSpPr/>
      </dsp:nvSpPr>
      <dsp:spPr>
        <a:xfrm rot="16971429">
          <a:off x="922796" y="1951536"/>
          <a:ext cx="300673" cy="3825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>
        <a:off x="957861" y="2072006"/>
        <a:ext cx="210471" cy="229500"/>
      </dsp:txXfrm>
    </dsp:sp>
    <dsp:sp modelId="{5E5E30EA-D1BE-420C-BE85-5CEB4CD72C54}">
      <dsp:nvSpPr>
        <dsp:cNvPr id="0" name=""/>
        <dsp:cNvSpPr/>
      </dsp:nvSpPr>
      <dsp:spPr>
        <a:xfrm>
          <a:off x="697574" y="738821"/>
          <a:ext cx="1133333" cy="1133333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网络“钓鱼”盗信息</a:t>
          </a:r>
          <a:endParaRPr lang="zh-CN" altLang="en-US" sz="1800" kern="1200" dirty="0"/>
        </a:p>
      </dsp:txBody>
      <dsp:txXfrm>
        <a:off x="863547" y="904794"/>
        <a:ext cx="801387" cy="801387"/>
      </dsp:txXfrm>
    </dsp:sp>
    <dsp:sp modelId="{746CAF13-60C8-4B5A-AB14-DC990248C8F4}">
      <dsp:nvSpPr>
        <dsp:cNvPr id="0" name=""/>
        <dsp:cNvSpPr/>
      </dsp:nvSpPr>
      <dsp:spPr>
        <a:xfrm rot="20057143">
          <a:off x="1872349" y="748990"/>
          <a:ext cx="300673" cy="38250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500" kern="1200"/>
        </a:p>
      </dsp:txBody>
      <dsp:txXfrm>
        <a:off x="1876815" y="845059"/>
        <a:ext cx="210471" cy="22950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B97B52-66EF-4A60-B0D3-C511E278EAD6}">
      <dsp:nvSpPr>
        <dsp:cNvPr id="0" name=""/>
        <dsp:cNvSpPr/>
      </dsp:nvSpPr>
      <dsp:spPr>
        <a:xfrm>
          <a:off x="2285112" y="1725819"/>
          <a:ext cx="2109334" cy="2109334"/>
        </a:xfrm>
        <a:prstGeom prst="gear9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跟着感觉走</a:t>
          </a:r>
          <a:endParaRPr lang="zh-CN" altLang="en-US" sz="1800" kern="1200" dirty="0"/>
        </a:p>
      </dsp:txBody>
      <dsp:txXfrm>
        <a:off x="2709182" y="2219920"/>
        <a:ext cx="1261194" cy="1084242"/>
      </dsp:txXfrm>
    </dsp:sp>
    <dsp:sp modelId="{7628E8AD-B104-4C2A-9339-5C899F5F2AAC}">
      <dsp:nvSpPr>
        <dsp:cNvPr id="0" name=""/>
        <dsp:cNvSpPr/>
      </dsp:nvSpPr>
      <dsp:spPr>
        <a:xfrm>
          <a:off x="1057863" y="1227249"/>
          <a:ext cx="1534061" cy="1534061"/>
        </a:xfrm>
        <a:prstGeom prst="gear6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不重视时间</a:t>
          </a:r>
          <a:endParaRPr lang="zh-CN" altLang="en-US" sz="1800" kern="1200" dirty="0"/>
        </a:p>
      </dsp:txBody>
      <dsp:txXfrm>
        <a:off x="1444067" y="1615788"/>
        <a:ext cx="761653" cy="756983"/>
      </dsp:txXfrm>
    </dsp:sp>
    <dsp:sp modelId="{E7281819-D9E4-4FA9-BDA2-C8FCA65B434D}">
      <dsp:nvSpPr>
        <dsp:cNvPr id="0" name=""/>
        <dsp:cNvSpPr/>
      </dsp:nvSpPr>
      <dsp:spPr>
        <a:xfrm rot="20700000">
          <a:off x="1917094" y="168903"/>
          <a:ext cx="1503067" cy="1503067"/>
        </a:xfrm>
        <a:prstGeom prst="gear6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kern="1200" dirty="0" smtClean="0"/>
            <a:t>不讲求效果</a:t>
          </a:r>
          <a:endParaRPr lang="zh-CN" altLang="en-US" sz="1800" kern="1200" dirty="0"/>
        </a:p>
      </dsp:txBody>
      <dsp:txXfrm rot="-20700000">
        <a:off x="2246760" y="498570"/>
        <a:ext cx="843733" cy="843733"/>
      </dsp:txXfrm>
    </dsp:sp>
    <dsp:sp modelId="{E9F8562C-CD86-4587-B213-F95D0DCCDA82}">
      <dsp:nvSpPr>
        <dsp:cNvPr id="0" name=""/>
        <dsp:cNvSpPr/>
      </dsp:nvSpPr>
      <dsp:spPr>
        <a:xfrm>
          <a:off x="2119018" y="1409736"/>
          <a:ext cx="2699948" cy="2699948"/>
        </a:xfrm>
        <a:prstGeom prst="circularArrow">
          <a:avLst>
            <a:gd name="adj1" fmla="val 4687"/>
            <a:gd name="adj2" fmla="val 299029"/>
            <a:gd name="adj3" fmla="val 2507081"/>
            <a:gd name="adj4" fmla="val 15880987"/>
            <a:gd name="adj5" fmla="val 546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8F4E60-6603-4DBF-B5AC-FFE99F2AF895}">
      <dsp:nvSpPr>
        <dsp:cNvPr id="0" name=""/>
        <dsp:cNvSpPr/>
      </dsp:nvSpPr>
      <dsp:spPr>
        <a:xfrm>
          <a:off x="786183" y="889360"/>
          <a:ext cx="1961681" cy="196168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1D95F3-65FF-4A25-B677-D5A0AB0FD2E5}">
      <dsp:nvSpPr>
        <dsp:cNvPr id="0" name=""/>
        <dsp:cNvSpPr/>
      </dsp:nvSpPr>
      <dsp:spPr>
        <a:xfrm>
          <a:off x="1569419" y="-158783"/>
          <a:ext cx="2115087" cy="211508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B9FB59-777F-4810-AACC-F30F18F20733}">
      <dsp:nvSpPr>
        <dsp:cNvPr id="0" name=""/>
        <dsp:cNvSpPr/>
      </dsp:nvSpPr>
      <dsp:spPr>
        <a:xfrm>
          <a:off x="283365" y="152"/>
          <a:ext cx="4109491" cy="373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b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1.</a:t>
          </a:r>
          <a:r>
            <a:rPr lang="zh-CN" altLang="en-US" sz="1500" kern="1200" dirty="0" smtClean="0"/>
            <a:t>做你真正感兴趣、与自己人生目标一致的事情</a:t>
          </a:r>
          <a:endParaRPr lang="zh-CN" altLang="en-US" sz="1500" kern="1200" dirty="0"/>
        </a:p>
      </dsp:txBody>
      <dsp:txXfrm>
        <a:off x="283365" y="152"/>
        <a:ext cx="4109491" cy="373590"/>
      </dsp:txXfrm>
    </dsp:sp>
    <dsp:sp modelId="{F948DF00-AB5B-49C2-8713-E96D8A7589DB}">
      <dsp:nvSpPr>
        <dsp:cNvPr id="0" name=""/>
        <dsp:cNvSpPr/>
      </dsp:nvSpPr>
      <dsp:spPr>
        <a:xfrm>
          <a:off x="283365" y="373742"/>
          <a:ext cx="961620" cy="761016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C8FDA6-3CB7-4B04-AEA8-6E734806A099}">
      <dsp:nvSpPr>
        <dsp:cNvPr id="0" name=""/>
        <dsp:cNvSpPr/>
      </dsp:nvSpPr>
      <dsp:spPr>
        <a:xfrm>
          <a:off x="860977" y="373742"/>
          <a:ext cx="961620" cy="761016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DED808-6918-4796-AD92-4D9CB262AD74}">
      <dsp:nvSpPr>
        <dsp:cNvPr id="0" name=""/>
        <dsp:cNvSpPr/>
      </dsp:nvSpPr>
      <dsp:spPr>
        <a:xfrm>
          <a:off x="1439045" y="373742"/>
          <a:ext cx="961620" cy="761016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F1D436-7D73-49C9-B0C4-DD8067E268B0}">
      <dsp:nvSpPr>
        <dsp:cNvPr id="0" name=""/>
        <dsp:cNvSpPr/>
      </dsp:nvSpPr>
      <dsp:spPr>
        <a:xfrm>
          <a:off x="2016657" y="373742"/>
          <a:ext cx="961620" cy="761016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F383C3-8594-40B8-9C67-42F317581F5F}">
      <dsp:nvSpPr>
        <dsp:cNvPr id="0" name=""/>
        <dsp:cNvSpPr/>
      </dsp:nvSpPr>
      <dsp:spPr>
        <a:xfrm>
          <a:off x="2594726" y="373742"/>
          <a:ext cx="961620" cy="761016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6B0F09-1A22-4F71-808B-D393EBC9549B}">
      <dsp:nvSpPr>
        <dsp:cNvPr id="0" name=""/>
        <dsp:cNvSpPr/>
      </dsp:nvSpPr>
      <dsp:spPr>
        <a:xfrm>
          <a:off x="3172337" y="373742"/>
          <a:ext cx="961620" cy="761016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0A6E5C-29CE-401D-A09C-7A9513204A1E}">
      <dsp:nvSpPr>
        <dsp:cNvPr id="0" name=""/>
        <dsp:cNvSpPr/>
      </dsp:nvSpPr>
      <dsp:spPr>
        <a:xfrm>
          <a:off x="3750406" y="373742"/>
          <a:ext cx="961620" cy="761016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13B539-E7E6-4635-8881-E655F069DE4C}">
      <dsp:nvSpPr>
        <dsp:cNvPr id="0" name=""/>
        <dsp:cNvSpPr/>
      </dsp:nvSpPr>
      <dsp:spPr>
        <a:xfrm>
          <a:off x="283365" y="449844"/>
          <a:ext cx="4162914" cy="6088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2.</a:t>
          </a:r>
          <a:r>
            <a:rPr lang="zh-CN" altLang="en-US" sz="1500" kern="1200" dirty="0" smtClean="0"/>
            <a:t>知道自己的时间是如何花掉的</a:t>
          </a:r>
          <a:endParaRPr lang="zh-CN" altLang="en-US" sz="1500" kern="1200" dirty="0"/>
        </a:p>
      </dsp:txBody>
      <dsp:txXfrm>
        <a:off x="283365" y="449844"/>
        <a:ext cx="4162914" cy="608813"/>
      </dsp:txXfrm>
    </dsp:sp>
    <dsp:sp modelId="{AA428A03-235C-4A3C-852A-96E445356996}">
      <dsp:nvSpPr>
        <dsp:cNvPr id="0" name=""/>
        <dsp:cNvSpPr/>
      </dsp:nvSpPr>
      <dsp:spPr>
        <a:xfrm>
          <a:off x="283365" y="1199352"/>
          <a:ext cx="4109491" cy="373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b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3.</a:t>
          </a:r>
          <a:r>
            <a:rPr lang="zh-CN" altLang="en-US" sz="1500" kern="1200" dirty="0" smtClean="0"/>
            <a:t>使用时间碎片和“死时间”</a:t>
          </a:r>
          <a:endParaRPr lang="zh-CN" altLang="en-US" sz="1500" kern="1200" dirty="0"/>
        </a:p>
      </dsp:txBody>
      <dsp:txXfrm>
        <a:off x="283365" y="1199352"/>
        <a:ext cx="4109491" cy="373590"/>
      </dsp:txXfrm>
    </dsp:sp>
    <dsp:sp modelId="{E3D676EC-E5BB-40EF-BA75-B38AD26AB589}">
      <dsp:nvSpPr>
        <dsp:cNvPr id="0" name=""/>
        <dsp:cNvSpPr/>
      </dsp:nvSpPr>
      <dsp:spPr>
        <a:xfrm>
          <a:off x="283365" y="1572943"/>
          <a:ext cx="961620" cy="761016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CE5095-E961-4F7C-86D3-C4B4F9E95657}">
      <dsp:nvSpPr>
        <dsp:cNvPr id="0" name=""/>
        <dsp:cNvSpPr/>
      </dsp:nvSpPr>
      <dsp:spPr>
        <a:xfrm>
          <a:off x="860977" y="1572943"/>
          <a:ext cx="961620" cy="761016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E12054-EEF1-4AEF-A33E-58DDFE5F68FF}">
      <dsp:nvSpPr>
        <dsp:cNvPr id="0" name=""/>
        <dsp:cNvSpPr/>
      </dsp:nvSpPr>
      <dsp:spPr>
        <a:xfrm>
          <a:off x="1439045" y="1572943"/>
          <a:ext cx="961620" cy="761016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9B64EC-8822-4BFC-9CD2-4BCA55155F14}">
      <dsp:nvSpPr>
        <dsp:cNvPr id="0" name=""/>
        <dsp:cNvSpPr/>
      </dsp:nvSpPr>
      <dsp:spPr>
        <a:xfrm>
          <a:off x="2016657" y="1572943"/>
          <a:ext cx="961620" cy="761016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35BD12-E63E-4A3C-94E1-39B513F3AEC9}">
      <dsp:nvSpPr>
        <dsp:cNvPr id="0" name=""/>
        <dsp:cNvSpPr/>
      </dsp:nvSpPr>
      <dsp:spPr>
        <a:xfrm>
          <a:off x="2594726" y="1572943"/>
          <a:ext cx="961620" cy="761016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D3CCE1-CC8B-407B-A575-6512FB298749}">
      <dsp:nvSpPr>
        <dsp:cNvPr id="0" name=""/>
        <dsp:cNvSpPr/>
      </dsp:nvSpPr>
      <dsp:spPr>
        <a:xfrm>
          <a:off x="3172337" y="1572943"/>
          <a:ext cx="961620" cy="761016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745D80-C016-44C2-9FCC-F70C28BA5795}">
      <dsp:nvSpPr>
        <dsp:cNvPr id="0" name=""/>
        <dsp:cNvSpPr/>
      </dsp:nvSpPr>
      <dsp:spPr>
        <a:xfrm>
          <a:off x="3750406" y="1572943"/>
          <a:ext cx="961620" cy="761016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8F811A-EDB0-4E52-B18A-E2EC80C2D9F3}">
      <dsp:nvSpPr>
        <dsp:cNvPr id="0" name=""/>
        <dsp:cNvSpPr/>
      </dsp:nvSpPr>
      <dsp:spPr>
        <a:xfrm>
          <a:off x="283365" y="1649044"/>
          <a:ext cx="4162914" cy="6088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4.</a:t>
          </a:r>
          <a:r>
            <a:rPr lang="zh-CN" altLang="en-US" sz="1500" kern="1200" dirty="0" smtClean="0"/>
            <a:t>分清轻重缓急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要事优先</a:t>
          </a:r>
          <a:endParaRPr lang="zh-CN" altLang="en-US" sz="1500" kern="1200" dirty="0"/>
        </a:p>
      </dsp:txBody>
      <dsp:txXfrm>
        <a:off x="283365" y="1649044"/>
        <a:ext cx="4162914" cy="608813"/>
      </dsp:txXfrm>
    </dsp:sp>
    <dsp:sp modelId="{2C20E680-C23A-46E2-B5F1-5EA496F008E8}">
      <dsp:nvSpPr>
        <dsp:cNvPr id="0" name=""/>
        <dsp:cNvSpPr/>
      </dsp:nvSpPr>
      <dsp:spPr>
        <a:xfrm>
          <a:off x="283365" y="2398553"/>
          <a:ext cx="4109491" cy="3735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b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5.</a:t>
          </a:r>
          <a:r>
            <a:rPr lang="zh-CN" altLang="en-US" sz="1500" kern="1200" dirty="0" smtClean="0"/>
            <a:t>遵循“二八定律”</a:t>
          </a:r>
          <a:r>
            <a:rPr lang="en-US" altLang="en-US" sz="1500" kern="1200" dirty="0" smtClean="0"/>
            <a:t>,</a:t>
          </a:r>
          <a:r>
            <a:rPr lang="zh-CN" altLang="en-US" sz="1500" kern="1200" dirty="0" smtClean="0"/>
            <a:t>利用高效时间</a:t>
          </a:r>
          <a:endParaRPr lang="zh-CN" altLang="en-US" sz="1500" kern="1200" dirty="0"/>
        </a:p>
      </dsp:txBody>
      <dsp:txXfrm>
        <a:off x="283365" y="2398553"/>
        <a:ext cx="4109491" cy="373590"/>
      </dsp:txXfrm>
    </dsp:sp>
    <dsp:sp modelId="{C947B4DA-659C-4B9C-89BE-70CA6681436A}">
      <dsp:nvSpPr>
        <dsp:cNvPr id="0" name=""/>
        <dsp:cNvSpPr/>
      </dsp:nvSpPr>
      <dsp:spPr>
        <a:xfrm>
          <a:off x="283365" y="2772143"/>
          <a:ext cx="961620" cy="761016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7A5B74-7CB7-464C-95E2-D56BFA6A6CF3}">
      <dsp:nvSpPr>
        <dsp:cNvPr id="0" name=""/>
        <dsp:cNvSpPr/>
      </dsp:nvSpPr>
      <dsp:spPr>
        <a:xfrm>
          <a:off x="860977" y="2772143"/>
          <a:ext cx="961620" cy="761016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561D262-94B8-4ACE-8C78-9DC00517F06B}">
      <dsp:nvSpPr>
        <dsp:cNvPr id="0" name=""/>
        <dsp:cNvSpPr/>
      </dsp:nvSpPr>
      <dsp:spPr>
        <a:xfrm>
          <a:off x="1439045" y="2772143"/>
          <a:ext cx="961620" cy="761016"/>
        </a:xfrm>
        <a:prstGeom prst="chevron">
          <a:avLst>
            <a:gd name="adj" fmla="val 706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DEE659-B2DB-488E-B9DD-940EA78BD0BB}">
      <dsp:nvSpPr>
        <dsp:cNvPr id="0" name=""/>
        <dsp:cNvSpPr/>
      </dsp:nvSpPr>
      <dsp:spPr>
        <a:xfrm>
          <a:off x="2016657" y="2772143"/>
          <a:ext cx="961620" cy="761016"/>
        </a:xfrm>
        <a:prstGeom prst="chevron">
          <a:avLst>
            <a:gd name="adj" fmla="val 706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C4D182-7BBC-4813-B689-50D107D37032}">
      <dsp:nvSpPr>
        <dsp:cNvPr id="0" name=""/>
        <dsp:cNvSpPr/>
      </dsp:nvSpPr>
      <dsp:spPr>
        <a:xfrm>
          <a:off x="2594726" y="2772143"/>
          <a:ext cx="961620" cy="761016"/>
        </a:xfrm>
        <a:prstGeom prst="chevron">
          <a:avLst>
            <a:gd name="adj" fmla="val 706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88C2E9-4CDF-4FB2-9687-2536289B7294}">
      <dsp:nvSpPr>
        <dsp:cNvPr id="0" name=""/>
        <dsp:cNvSpPr/>
      </dsp:nvSpPr>
      <dsp:spPr>
        <a:xfrm>
          <a:off x="3172337" y="2772143"/>
          <a:ext cx="961620" cy="761016"/>
        </a:xfrm>
        <a:prstGeom prst="chevron">
          <a:avLst>
            <a:gd name="adj" fmla="val 706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441E22-8705-4DDD-9999-25A04061D1C8}">
      <dsp:nvSpPr>
        <dsp:cNvPr id="0" name=""/>
        <dsp:cNvSpPr/>
      </dsp:nvSpPr>
      <dsp:spPr>
        <a:xfrm>
          <a:off x="3750406" y="2772143"/>
          <a:ext cx="961620" cy="761016"/>
        </a:xfrm>
        <a:prstGeom prst="chevron">
          <a:avLst>
            <a:gd name="adj" fmla="val 706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0256DD-0FC8-48FA-AD66-791CCC26913D}">
      <dsp:nvSpPr>
        <dsp:cNvPr id="0" name=""/>
        <dsp:cNvSpPr/>
      </dsp:nvSpPr>
      <dsp:spPr>
        <a:xfrm>
          <a:off x="283365" y="2848245"/>
          <a:ext cx="4162914" cy="60881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500" kern="1200" dirty="0" smtClean="0"/>
            <a:t>6.</a:t>
          </a:r>
          <a:r>
            <a:rPr lang="zh-CN" altLang="en-US" sz="1500" kern="1200" dirty="0" smtClean="0"/>
            <a:t>掌握休息时间</a:t>
          </a:r>
          <a:endParaRPr lang="zh-CN" altLang="en-US" sz="1500" kern="1200" dirty="0"/>
        </a:p>
      </dsp:txBody>
      <dsp:txXfrm>
        <a:off x="283365" y="2848245"/>
        <a:ext cx="4162914" cy="608813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4719"/>
          <a:ext cx="1459251" cy="7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（一）生活方式与健康</a:t>
          </a:r>
          <a:endParaRPr lang="zh-CN" altLang="en-US" sz="1900" kern="1200" dirty="0"/>
        </a:p>
      </dsp:txBody>
      <dsp:txXfrm>
        <a:off x="1401322" y="263676"/>
        <a:ext cx="1381337" cy="720114"/>
      </dsp:txXfrm>
    </dsp:sp>
    <dsp:sp modelId="{A15C0584-A68E-436E-B512-EACA40BB836E}">
      <dsp:nvSpPr>
        <dsp:cNvPr id="0" name=""/>
        <dsp:cNvSpPr/>
      </dsp:nvSpPr>
      <dsp:spPr>
        <a:xfrm>
          <a:off x="1362365" y="1122501"/>
          <a:ext cx="1459251" cy="7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900" kern="1200" dirty="0" smtClean="0"/>
            <a:t>（二）体育锻炼与健康</a:t>
          </a:r>
          <a:endParaRPr lang="zh-CN" altLang="en-US" sz="1900" kern="1200" dirty="0"/>
        </a:p>
      </dsp:txBody>
      <dsp:txXfrm>
        <a:off x="1401322" y="1161458"/>
        <a:ext cx="1381337" cy="72011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9B075-628E-411A-9786-D2AF4013A57B}">
      <dsp:nvSpPr>
        <dsp:cNvPr id="0" name=""/>
        <dsp:cNvSpPr/>
      </dsp:nvSpPr>
      <dsp:spPr>
        <a:xfrm>
          <a:off x="53236" y="0"/>
          <a:ext cx="2239456" cy="2239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A61B-BA77-4B1A-A4FB-E9C0891835FC}">
      <dsp:nvSpPr>
        <dsp:cNvPr id="0" name=""/>
        <dsp:cNvSpPr/>
      </dsp:nvSpPr>
      <dsp:spPr>
        <a:xfrm>
          <a:off x="1172964" y="224164"/>
          <a:ext cx="1455646" cy="7960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（一）大学新生常见的心理问题</a:t>
          </a:r>
          <a:endParaRPr lang="zh-CN" altLang="en-US" sz="1000" kern="1200" dirty="0"/>
        </a:p>
      </dsp:txBody>
      <dsp:txXfrm>
        <a:off x="1211824" y="263024"/>
        <a:ext cx="1377926" cy="718336"/>
      </dsp:txXfrm>
    </dsp:sp>
    <dsp:sp modelId="{44DA2854-14DD-4C8E-8230-D0F5913E3B17}">
      <dsp:nvSpPr>
        <dsp:cNvPr id="0" name=""/>
        <dsp:cNvSpPr/>
      </dsp:nvSpPr>
      <dsp:spPr>
        <a:xfrm>
          <a:off x="1172964" y="1119728"/>
          <a:ext cx="1455646" cy="7960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（二）大学生常见问题的心理调适</a:t>
          </a:r>
          <a:endParaRPr lang="zh-CN" altLang="en-US" sz="1000" kern="1200" dirty="0"/>
        </a:p>
      </dsp:txBody>
      <dsp:txXfrm>
        <a:off x="1211824" y="1158588"/>
        <a:ext cx="1377926" cy="7183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9B075-628E-411A-9786-D2AF4013A57B}">
      <dsp:nvSpPr>
        <dsp:cNvPr id="0" name=""/>
        <dsp:cNvSpPr/>
      </dsp:nvSpPr>
      <dsp:spPr>
        <a:xfrm>
          <a:off x="53236" y="0"/>
          <a:ext cx="2239456" cy="2239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A61B-BA77-4B1A-A4FB-E9C0891835FC}">
      <dsp:nvSpPr>
        <dsp:cNvPr id="0" name=""/>
        <dsp:cNvSpPr/>
      </dsp:nvSpPr>
      <dsp:spPr>
        <a:xfrm>
          <a:off x="1172964" y="225148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（一）第一步，把握成功的交往原则</a:t>
          </a:r>
          <a:endParaRPr lang="zh-CN" altLang="en-US" sz="1000" kern="1200" dirty="0"/>
        </a:p>
      </dsp:txBody>
      <dsp:txXfrm>
        <a:off x="1198842" y="251026"/>
        <a:ext cx="1403890" cy="478365"/>
      </dsp:txXfrm>
    </dsp:sp>
    <dsp:sp modelId="{44DA2854-14DD-4C8E-8230-D0F5913E3B17}">
      <dsp:nvSpPr>
        <dsp:cNvPr id="0" name=""/>
        <dsp:cNvSpPr/>
      </dsp:nvSpPr>
      <dsp:spPr>
        <a:xfrm>
          <a:off x="1172964" y="821534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（二）第二步，掌握人际交往的艺术</a:t>
          </a:r>
          <a:endParaRPr lang="zh-CN" altLang="en-US" sz="1000" kern="1200" dirty="0"/>
        </a:p>
      </dsp:txBody>
      <dsp:txXfrm>
        <a:off x="1198842" y="847412"/>
        <a:ext cx="1403890" cy="478365"/>
      </dsp:txXfrm>
    </dsp:sp>
    <dsp:sp modelId="{22E79D94-0887-4AE8-871A-6A74ED4CD288}">
      <dsp:nvSpPr>
        <dsp:cNvPr id="0" name=""/>
        <dsp:cNvSpPr/>
      </dsp:nvSpPr>
      <dsp:spPr>
        <a:xfrm>
          <a:off x="1172964" y="1417921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（三）第三步，努力增强自己的人际魅力</a:t>
          </a:r>
          <a:endParaRPr lang="zh-CN" altLang="en-US" sz="1000" kern="1200" dirty="0"/>
        </a:p>
      </dsp:txBody>
      <dsp:txXfrm>
        <a:off x="1198842" y="1443799"/>
        <a:ext cx="1403890" cy="47836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E0AB60-3571-4774-9482-B10ADDE09278}">
      <dsp:nvSpPr>
        <dsp:cNvPr id="0" name=""/>
        <dsp:cNvSpPr/>
      </dsp:nvSpPr>
      <dsp:spPr>
        <a:xfrm>
          <a:off x="1312994" y="750665"/>
          <a:ext cx="1366606" cy="68330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合理安排作息时间</a:t>
          </a:r>
          <a:endParaRPr lang="zh-CN" altLang="en-US" sz="1300" kern="1200" dirty="0"/>
        </a:p>
      </dsp:txBody>
      <dsp:txXfrm>
        <a:off x="1333007" y="770678"/>
        <a:ext cx="1326580" cy="643277"/>
      </dsp:txXfrm>
    </dsp:sp>
    <dsp:sp modelId="{9300BBFE-D682-4E38-9B03-AC7AF92CA785}">
      <dsp:nvSpPr>
        <dsp:cNvPr id="0" name=""/>
        <dsp:cNvSpPr/>
      </dsp:nvSpPr>
      <dsp:spPr>
        <a:xfrm rot="2700000">
          <a:off x="2296649" y="1628768"/>
          <a:ext cx="711356" cy="23915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2368396" y="1676599"/>
        <a:ext cx="567862" cy="143494"/>
      </dsp:txXfrm>
    </dsp:sp>
    <dsp:sp modelId="{42791AEB-269E-4BC9-AF57-8B8836D4C5EC}">
      <dsp:nvSpPr>
        <dsp:cNvPr id="0" name=""/>
        <dsp:cNvSpPr/>
      </dsp:nvSpPr>
      <dsp:spPr>
        <a:xfrm>
          <a:off x="2625054" y="2062724"/>
          <a:ext cx="1366606" cy="683303"/>
        </a:xfrm>
        <a:prstGeom prst="roundRect">
          <a:avLst>
            <a:gd name="adj" fmla="val 10000"/>
          </a:avLst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合理饮食</a:t>
          </a:r>
          <a:endParaRPr lang="zh-CN" altLang="en-US" sz="1300" kern="1200" dirty="0"/>
        </a:p>
      </dsp:txBody>
      <dsp:txXfrm>
        <a:off x="2645067" y="2082737"/>
        <a:ext cx="1326580" cy="643277"/>
      </dsp:txXfrm>
    </dsp:sp>
    <dsp:sp modelId="{57EEF7AA-09B1-402D-B834-FB0F292EF2D4}">
      <dsp:nvSpPr>
        <dsp:cNvPr id="0" name=""/>
        <dsp:cNvSpPr/>
      </dsp:nvSpPr>
      <dsp:spPr>
        <a:xfrm rot="8100000">
          <a:off x="2296649" y="2940827"/>
          <a:ext cx="711356" cy="23915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 rot="10800000">
        <a:off x="2368396" y="2988658"/>
        <a:ext cx="567862" cy="143494"/>
      </dsp:txXfrm>
    </dsp:sp>
    <dsp:sp modelId="{21DDDD79-49B2-4FE3-8B09-2F22CD365338}">
      <dsp:nvSpPr>
        <dsp:cNvPr id="0" name=""/>
        <dsp:cNvSpPr/>
      </dsp:nvSpPr>
      <dsp:spPr>
        <a:xfrm>
          <a:off x="1312994" y="3374783"/>
          <a:ext cx="1366606" cy="683303"/>
        </a:xfrm>
        <a:prstGeom prst="roundRect">
          <a:avLst>
            <a:gd name="adj" fmla="val 10000"/>
          </a:avLst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戒烟限酒</a:t>
          </a:r>
          <a:endParaRPr lang="zh-CN" altLang="en-US" sz="1300" kern="1200" dirty="0"/>
        </a:p>
      </dsp:txBody>
      <dsp:txXfrm>
        <a:off x="1333007" y="3394796"/>
        <a:ext cx="1326580" cy="643277"/>
      </dsp:txXfrm>
    </dsp:sp>
    <dsp:sp modelId="{B7C2A228-3C21-4E2B-A68A-7AE0DC7CEA8D}">
      <dsp:nvSpPr>
        <dsp:cNvPr id="0" name=""/>
        <dsp:cNvSpPr/>
      </dsp:nvSpPr>
      <dsp:spPr>
        <a:xfrm rot="13500000">
          <a:off x="984590" y="2940827"/>
          <a:ext cx="711356" cy="23915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 rot="10800000">
        <a:off x="1056337" y="2988658"/>
        <a:ext cx="567862" cy="143494"/>
      </dsp:txXfrm>
    </dsp:sp>
    <dsp:sp modelId="{0EB9EFC8-077B-411A-86FB-6FAA2F54896B}">
      <dsp:nvSpPr>
        <dsp:cNvPr id="0" name=""/>
        <dsp:cNvSpPr/>
      </dsp:nvSpPr>
      <dsp:spPr>
        <a:xfrm>
          <a:off x="935" y="2062724"/>
          <a:ext cx="1366606" cy="683303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进行适当的体育锻炼和文娱活动</a:t>
          </a:r>
          <a:endParaRPr lang="zh-CN" altLang="en-US" sz="1300" kern="1200" dirty="0"/>
        </a:p>
      </dsp:txBody>
      <dsp:txXfrm>
        <a:off x="20948" y="2082737"/>
        <a:ext cx="1326580" cy="643277"/>
      </dsp:txXfrm>
    </dsp:sp>
    <dsp:sp modelId="{392CECA0-AC29-400F-8668-9878F82CA351}">
      <dsp:nvSpPr>
        <dsp:cNvPr id="0" name=""/>
        <dsp:cNvSpPr/>
      </dsp:nvSpPr>
      <dsp:spPr>
        <a:xfrm rot="18900000">
          <a:off x="984590" y="1628768"/>
          <a:ext cx="711356" cy="23915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000" kern="1200"/>
        </a:p>
      </dsp:txBody>
      <dsp:txXfrm>
        <a:off x="1056337" y="1676599"/>
        <a:ext cx="567862" cy="14349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98781A-1525-4661-8554-CFD79C65C516}">
      <dsp:nvSpPr>
        <dsp:cNvPr id="0" name=""/>
        <dsp:cNvSpPr/>
      </dsp:nvSpPr>
      <dsp:spPr>
        <a:xfrm>
          <a:off x="310192" y="596078"/>
          <a:ext cx="2563323" cy="2563323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球类运动</a:t>
          </a:r>
          <a:endParaRPr lang="zh-CN" altLang="en-US" sz="2800" kern="1200" dirty="0"/>
        </a:p>
      </dsp:txBody>
      <dsp:txXfrm>
        <a:off x="1703847" y="1069073"/>
        <a:ext cx="869699" cy="854441"/>
      </dsp:txXfrm>
    </dsp:sp>
    <dsp:sp modelId="{6FDAB4DE-0C9A-4622-9CE4-D4C06A5D6564}">
      <dsp:nvSpPr>
        <dsp:cNvPr id="0" name=""/>
        <dsp:cNvSpPr/>
      </dsp:nvSpPr>
      <dsp:spPr>
        <a:xfrm>
          <a:off x="178059" y="672368"/>
          <a:ext cx="2563323" cy="2563323"/>
        </a:xfrm>
        <a:prstGeom prst="pie">
          <a:avLst>
            <a:gd name="adj1" fmla="val 1800000"/>
            <a:gd name="adj2" fmla="val 900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跑步</a:t>
          </a:r>
          <a:endParaRPr lang="zh-CN" altLang="en-US" sz="2800" kern="1200" dirty="0"/>
        </a:p>
      </dsp:txBody>
      <dsp:txXfrm>
        <a:off x="879921" y="2289703"/>
        <a:ext cx="1159598" cy="793409"/>
      </dsp:txXfrm>
    </dsp:sp>
    <dsp:sp modelId="{5D778CFD-93E3-431E-A6D5-1FAB48EDC6B9}">
      <dsp:nvSpPr>
        <dsp:cNvPr id="0" name=""/>
        <dsp:cNvSpPr/>
      </dsp:nvSpPr>
      <dsp:spPr>
        <a:xfrm>
          <a:off x="178059" y="672368"/>
          <a:ext cx="2563323" cy="2563323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/>
            <a:t>健美操</a:t>
          </a:r>
          <a:endParaRPr lang="zh-CN" altLang="en-US" sz="2800" kern="1200" dirty="0"/>
        </a:p>
      </dsp:txBody>
      <dsp:txXfrm>
        <a:off x="452701" y="1175878"/>
        <a:ext cx="869699" cy="854441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2D2E6C-6170-4EF9-93BA-5ECB1EB1C2B1}">
      <dsp:nvSpPr>
        <dsp:cNvPr id="0" name=""/>
        <dsp:cNvSpPr/>
      </dsp:nvSpPr>
      <dsp:spPr>
        <a:xfrm rot="5400000">
          <a:off x="410039" y="734990"/>
          <a:ext cx="653455" cy="74393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AD275C-FB7F-44BA-8E03-6B3FFE98E6E2}">
      <dsp:nvSpPr>
        <dsp:cNvPr id="0" name=""/>
        <dsp:cNvSpPr/>
      </dsp:nvSpPr>
      <dsp:spPr>
        <a:xfrm>
          <a:off x="236913" y="10621"/>
          <a:ext cx="1100034" cy="769988"/>
        </a:xfrm>
        <a:prstGeom prst="roundRect">
          <a:avLst>
            <a:gd name="adj" fmla="val 1667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1.</a:t>
          </a:r>
          <a:r>
            <a:rPr lang="zh-CN" altLang="en-US" sz="1200" kern="1200" dirty="0" smtClean="0"/>
            <a:t>从依赖到独立带来的焦虑心理</a:t>
          </a:r>
          <a:endParaRPr lang="zh-CN" altLang="en-US" sz="1200" kern="1200" dirty="0"/>
        </a:p>
      </dsp:txBody>
      <dsp:txXfrm>
        <a:off x="274507" y="48215"/>
        <a:ext cx="1024846" cy="694800"/>
      </dsp:txXfrm>
    </dsp:sp>
    <dsp:sp modelId="{3F33D272-27E1-4D0B-8908-EB1C9F90CC4C}">
      <dsp:nvSpPr>
        <dsp:cNvPr id="0" name=""/>
        <dsp:cNvSpPr/>
      </dsp:nvSpPr>
      <dsp:spPr>
        <a:xfrm>
          <a:off x="1336947" y="84057"/>
          <a:ext cx="800060" cy="622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50EC7C-C10F-4E22-B6A9-35C61E063D63}">
      <dsp:nvSpPr>
        <dsp:cNvPr id="0" name=""/>
        <dsp:cNvSpPr/>
      </dsp:nvSpPr>
      <dsp:spPr>
        <a:xfrm rot="5400000">
          <a:off x="1322084" y="1599941"/>
          <a:ext cx="653455" cy="74393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2228342"/>
            <a:satOff val="-8442"/>
            <a:lumOff val="2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2A493F-8A82-4AD3-9F72-314B1F71E8A4}">
      <dsp:nvSpPr>
        <dsp:cNvPr id="0" name=""/>
        <dsp:cNvSpPr/>
      </dsp:nvSpPr>
      <dsp:spPr>
        <a:xfrm>
          <a:off x="1148958" y="875573"/>
          <a:ext cx="1100034" cy="769988"/>
        </a:xfrm>
        <a:prstGeom prst="roundRect">
          <a:avLst>
            <a:gd name="adj" fmla="val 16670"/>
          </a:avLst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2.</a:t>
          </a:r>
          <a:r>
            <a:rPr lang="zh-CN" altLang="en-US" sz="1200" kern="1200" dirty="0" smtClean="0"/>
            <a:t>因学习负担引起的紧张焦虑心理</a:t>
          </a:r>
          <a:endParaRPr lang="zh-CN" altLang="en-US" sz="1200" kern="1200" dirty="0"/>
        </a:p>
      </dsp:txBody>
      <dsp:txXfrm>
        <a:off x="1186552" y="913167"/>
        <a:ext cx="1024846" cy="694800"/>
      </dsp:txXfrm>
    </dsp:sp>
    <dsp:sp modelId="{0A368B2B-8736-4643-B806-B75DBC8D81A6}">
      <dsp:nvSpPr>
        <dsp:cNvPr id="0" name=""/>
        <dsp:cNvSpPr/>
      </dsp:nvSpPr>
      <dsp:spPr>
        <a:xfrm>
          <a:off x="2248993" y="949009"/>
          <a:ext cx="800060" cy="622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D8B634-E3B3-4ED9-9089-D3131B7D7A26}">
      <dsp:nvSpPr>
        <dsp:cNvPr id="0" name=""/>
        <dsp:cNvSpPr/>
      </dsp:nvSpPr>
      <dsp:spPr>
        <a:xfrm rot="5400000">
          <a:off x="2234130" y="2464892"/>
          <a:ext cx="653455" cy="74393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4456683"/>
            <a:satOff val="-16883"/>
            <a:lumOff val="560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DB599B-24E0-4B0E-BEB6-27F95304FB4B}">
      <dsp:nvSpPr>
        <dsp:cNvPr id="0" name=""/>
        <dsp:cNvSpPr/>
      </dsp:nvSpPr>
      <dsp:spPr>
        <a:xfrm>
          <a:off x="2061004" y="1740524"/>
          <a:ext cx="1100034" cy="769988"/>
        </a:xfrm>
        <a:prstGeom prst="roundRect">
          <a:avLst>
            <a:gd name="adj" fmla="val 1667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3.</a:t>
          </a:r>
          <a:r>
            <a:rPr lang="zh-CN" altLang="en-US" sz="1200" kern="1200" dirty="0" smtClean="0"/>
            <a:t>人际关系适应不良导致的孤独抑郁心理</a:t>
          </a:r>
          <a:endParaRPr lang="zh-CN" altLang="en-US" sz="1200" kern="1200" dirty="0"/>
        </a:p>
      </dsp:txBody>
      <dsp:txXfrm>
        <a:off x="2098598" y="1778118"/>
        <a:ext cx="1024846" cy="694800"/>
      </dsp:txXfrm>
    </dsp:sp>
    <dsp:sp modelId="{6236EF2D-AE1F-4876-8A39-CC1C5A236FEA}">
      <dsp:nvSpPr>
        <dsp:cNvPr id="0" name=""/>
        <dsp:cNvSpPr/>
      </dsp:nvSpPr>
      <dsp:spPr>
        <a:xfrm>
          <a:off x="3161038" y="1813960"/>
          <a:ext cx="800060" cy="622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898288-1255-4BE7-80F1-818400ADB84D}">
      <dsp:nvSpPr>
        <dsp:cNvPr id="0" name=""/>
        <dsp:cNvSpPr/>
      </dsp:nvSpPr>
      <dsp:spPr>
        <a:xfrm rot="5400000">
          <a:off x="3146175" y="3329844"/>
          <a:ext cx="653455" cy="743936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5">
            <a:tint val="50000"/>
            <a:hueOff val="-6685025"/>
            <a:satOff val="-25325"/>
            <a:lumOff val="84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394FE0-FC46-4544-912D-5F62F3A1D432}">
      <dsp:nvSpPr>
        <dsp:cNvPr id="0" name=""/>
        <dsp:cNvSpPr/>
      </dsp:nvSpPr>
      <dsp:spPr>
        <a:xfrm>
          <a:off x="2973049" y="2605475"/>
          <a:ext cx="1100034" cy="769988"/>
        </a:xfrm>
        <a:prstGeom prst="roundRect">
          <a:avLst>
            <a:gd name="adj" fmla="val 16670"/>
          </a:avLst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4.</a:t>
          </a:r>
          <a:r>
            <a:rPr lang="zh-CN" altLang="en-US" sz="1200" kern="1200" dirty="0" smtClean="0"/>
            <a:t>理想与现实的落差导致的失落心理</a:t>
          </a:r>
          <a:endParaRPr lang="zh-CN" altLang="en-US" sz="1200" kern="1200" dirty="0"/>
        </a:p>
      </dsp:txBody>
      <dsp:txXfrm>
        <a:off x="3010643" y="2643069"/>
        <a:ext cx="1024846" cy="694800"/>
      </dsp:txXfrm>
    </dsp:sp>
    <dsp:sp modelId="{30DACE29-8951-4B8A-A159-BDADAEE854FD}">
      <dsp:nvSpPr>
        <dsp:cNvPr id="0" name=""/>
        <dsp:cNvSpPr/>
      </dsp:nvSpPr>
      <dsp:spPr>
        <a:xfrm>
          <a:off x="4073084" y="2678911"/>
          <a:ext cx="800060" cy="6223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F092D5-A9C8-4353-BFE8-709EF54F354B}">
      <dsp:nvSpPr>
        <dsp:cNvPr id="0" name=""/>
        <dsp:cNvSpPr/>
      </dsp:nvSpPr>
      <dsp:spPr>
        <a:xfrm>
          <a:off x="3885095" y="3470426"/>
          <a:ext cx="1100034" cy="769988"/>
        </a:xfrm>
        <a:prstGeom prst="roundRect">
          <a:avLst>
            <a:gd name="adj" fmla="val 1667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5.</a:t>
          </a:r>
          <a:r>
            <a:rPr lang="zh-CN" altLang="en-US" sz="1200" kern="1200" dirty="0" smtClean="0"/>
            <a:t>失去奋斗目标导致的迷惘心理</a:t>
          </a:r>
          <a:endParaRPr lang="zh-CN" altLang="en-US" sz="1200" kern="1200" dirty="0"/>
        </a:p>
      </dsp:txBody>
      <dsp:txXfrm>
        <a:off x="3922689" y="3508020"/>
        <a:ext cx="1024846" cy="69480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C9C6DC-96B9-4F7A-A1B9-8F4F4FE12347}">
      <dsp:nvSpPr>
        <dsp:cNvPr id="0" name=""/>
        <dsp:cNvSpPr/>
      </dsp:nvSpPr>
      <dsp:spPr>
        <a:xfrm rot="5400000">
          <a:off x="173025" y="2874037"/>
          <a:ext cx="512882" cy="85342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82E5B2-FDDE-4097-B49D-8D0FCA7D582E}">
      <dsp:nvSpPr>
        <dsp:cNvPr id="0" name=""/>
        <dsp:cNvSpPr/>
      </dsp:nvSpPr>
      <dsp:spPr>
        <a:xfrm>
          <a:off x="87412" y="3129028"/>
          <a:ext cx="770477" cy="675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300" kern="1200" dirty="0" smtClean="0"/>
            <a:t>1.</a:t>
          </a:r>
          <a:r>
            <a:rPr lang="zh-CN" altLang="en-US" sz="1300" kern="1200" dirty="0" smtClean="0"/>
            <a:t>积极调整心态</a:t>
          </a:r>
          <a:endParaRPr lang="zh-CN" altLang="en-US" sz="1300" kern="1200" dirty="0"/>
        </a:p>
      </dsp:txBody>
      <dsp:txXfrm>
        <a:off x="87412" y="3129028"/>
        <a:ext cx="770477" cy="675368"/>
      </dsp:txXfrm>
    </dsp:sp>
    <dsp:sp modelId="{04C4248B-D851-4B9C-B3C4-6943A594BB86}">
      <dsp:nvSpPr>
        <dsp:cNvPr id="0" name=""/>
        <dsp:cNvSpPr/>
      </dsp:nvSpPr>
      <dsp:spPr>
        <a:xfrm>
          <a:off x="712517" y="2811207"/>
          <a:ext cx="145373" cy="145373"/>
        </a:xfrm>
        <a:prstGeom prst="triangle">
          <a:avLst>
            <a:gd name="adj" fmla="val 100000"/>
          </a:avLst>
        </a:prstGeom>
        <a:solidFill>
          <a:schemeClr val="accent5">
            <a:hueOff val="-675854"/>
            <a:satOff val="-1742"/>
            <a:lumOff val="-1177"/>
            <a:alphaOff val="0"/>
          </a:schemeClr>
        </a:solidFill>
        <a:ln w="12700" cap="flat" cmpd="sng" algn="ctr">
          <a:solidFill>
            <a:schemeClr val="accent5">
              <a:hueOff val="-675854"/>
              <a:satOff val="-1742"/>
              <a:lumOff val="-117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0AFF93-FE2D-421C-B254-65ECB2E518CF}">
      <dsp:nvSpPr>
        <dsp:cNvPr id="0" name=""/>
        <dsp:cNvSpPr/>
      </dsp:nvSpPr>
      <dsp:spPr>
        <a:xfrm rot="5400000">
          <a:off x="1116240" y="2640638"/>
          <a:ext cx="512882" cy="85342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1351709"/>
            <a:satOff val="-3484"/>
            <a:lumOff val="-2353"/>
            <a:alphaOff val="0"/>
          </a:schemeClr>
        </a:solidFill>
        <a:ln w="12700" cap="flat" cmpd="sng" algn="ctr">
          <a:solidFill>
            <a:schemeClr val="accent5">
              <a:hueOff val="-1351709"/>
              <a:satOff val="-3484"/>
              <a:lumOff val="-2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5B93A2-67C5-4B49-AF7E-9AC4DE26A8B9}">
      <dsp:nvSpPr>
        <dsp:cNvPr id="0" name=""/>
        <dsp:cNvSpPr/>
      </dsp:nvSpPr>
      <dsp:spPr>
        <a:xfrm>
          <a:off x="1030627" y="2895628"/>
          <a:ext cx="770477" cy="675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300" kern="1200" dirty="0" smtClean="0"/>
            <a:t>2.</a:t>
          </a:r>
          <a:r>
            <a:rPr lang="zh-CN" altLang="en-US" sz="1300" kern="1200" dirty="0" smtClean="0"/>
            <a:t>尽快提高生活自理能力</a:t>
          </a:r>
          <a:endParaRPr lang="zh-CN" altLang="en-US" sz="1300" kern="1200" dirty="0"/>
        </a:p>
      </dsp:txBody>
      <dsp:txXfrm>
        <a:off x="1030627" y="2895628"/>
        <a:ext cx="770477" cy="675368"/>
      </dsp:txXfrm>
    </dsp:sp>
    <dsp:sp modelId="{691D4F0C-8EC8-4C68-830C-13CC6D333592}">
      <dsp:nvSpPr>
        <dsp:cNvPr id="0" name=""/>
        <dsp:cNvSpPr/>
      </dsp:nvSpPr>
      <dsp:spPr>
        <a:xfrm>
          <a:off x="1655732" y="2577808"/>
          <a:ext cx="145373" cy="145373"/>
        </a:xfrm>
        <a:prstGeom prst="triangle">
          <a:avLst>
            <a:gd name="adj" fmla="val 100000"/>
          </a:avLst>
        </a:prstGeom>
        <a:solidFill>
          <a:schemeClr val="accent5">
            <a:hueOff val="-2027563"/>
            <a:satOff val="-5226"/>
            <a:lumOff val="-3530"/>
            <a:alphaOff val="0"/>
          </a:schemeClr>
        </a:solidFill>
        <a:ln w="12700" cap="flat" cmpd="sng" algn="ctr">
          <a:solidFill>
            <a:schemeClr val="accent5">
              <a:hueOff val="-2027563"/>
              <a:satOff val="-5226"/>
              <a:lumOff val="-353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C676F2-EE12-41C1-8EAB-E2962E8271EC}">
      <dsp:nvSpPr>
        <dsp:cNvPr id="0" name=""/>
        <dsp:cNvSpPr/>
      </dsp:nvSpPr>
      <dsp:spPr>
        <a:xfrm rot="5400000">
          <a:off x="2059455" y="2407238"/>
          <a:ext cx="512882" cy="85342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2703417"/>
            <a:satOff val="-6968"/>
            <a:lumOff val="-4706"/>
            <a:alphaOff val="0"/>
          </a:schemeClr>
        </a:solidFill>
        <a:ln w="12700" cap="flat" cmpd="sng" algn="ctr">
          <a:solidFill>
            <a:schemeClr val="accent5">
              <a:hueOff val="-2703417"/>
              <a:satOff val="-6968"/>
              <a:lumOff val="-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4193406-4B82-4200-9A59-653250FEBB11}">
      <dsp:nvSpPr>
        <dsp:cNvPr id="0" name=""/>
        <dsp:cNvSpPr/>
      </dsp:nvSpPr>
      <dsp:spPr>
        <a:xfrm>
          <a:off x="1973842" y="2662229"/>
          <a:ext cx="770477" cy="675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300" kern="1200" dirty="0" smtClean="0"/>
            <a:t>3.</a:t>
          </a:r>
          <a:r>
            <a:rPr lang="zh-CN" altLang="en-US" sz="1300" kern="1200" dirty="0" smtClean="0"/>
            <a:t>探索大学的学习方法</a:t>
          </a:r>
          <a:endParaRPr lang="zh-CN" altLang="en-US" sz="1300" kern="1200" dirty="0"/>
        </a:p>
      </dsp:txBody>
      <dsp:txXfrm>
        <a:off x="1973842" y="2662229"/>
        <a:ext cx="770477" cy="675368"/>
      </dsp:txXfrm>
    </dsp:sp>
    <dsp:sp modelId="{09C96FB6-95CD-4100-8FD1-A36850C72859}">
      <dsp:nvSpPr>
        <dsp:cNvPr id="0" name=""/>
        <dsp:cNvSpPr/>
      </dsp:nvSpPr>
      <dsp:spPr>
        <a:xfrm>
          <a:off x="2598947" y="2344408"/>
          <a:ext cx="145373" cy="145373"/>
        </a:xfrm>
        <a:prstGeom prst="triangle">
          <a:avLst>
            <a:gd name="adj" fmla="val 10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1859D2-DED4-42E9-99D5-9C472CF7EDA0}">
      <dsp:nvSpPr>
        <dsp:cNvPr id="0" name=""/>
        <dsp:cNvSpPr/>
      </dsp:nvSpPr>
      <dsp:spPr>
        <a:xfrm rot="5400000">
          <a:off x="3002670" y="2173839"/>
          <a:ext cx="512882" cy="85342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4055126"/>
            <a:satOff val="-10451"/>
            <a:lumOff val="-7059"/>
            <a:alphaOff val="0"/>
          </a:schemeClr>
        </a:solidFill>
        <a:ln w="12700" cap="flat" cmpd="sng" algn="ctr">
          <a:solidFill>
            <a:schemeClr val="accent5">
              <a:hueOff val="-4055126"/>
              <a:satOff val="-10451"/>
              <a:lumOff val="-70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21EB8E-1EF5-4192-A155-44B3AC411A62}">
      <dsp:nvSpPr>
        <dsp:cNvPr id="0" name=""/>
        <dsp:cNvSpPr/>
      </dsp:nvSpPr>
      <dsp:spPr>
        <a:xfrm>
          <a:off x="2917057" y="2428829"/>
          <a:ext cx="770477" cy="675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300" kern="1200" dirty="0" smtClean="0"/>
            <a:t>4.</a:t>
          </a:r>
          <a:r>
            <a:rPr lang="zh-CN" altLang="en-US" sz="1300" kern="1200" dirty="0" smtClean="0"/>
            <a:t>确立正确的自我形象</a:t>
          </a:r>
          <a:endParaRPr lang="zh-CN" altLang="en-US" sz="1300" kern="1200" dirty="0"/>
        </a:p>
      </dsp:txBody>
      <dsp:txXfrm>
        <a:off x="2917057" y="2428829"/>
        <a:ext cx="770477" cy="675368"/>
      </dsp:txXfrm>
    </dsp:sp>
    <dsp:sp modelId="{21D02A2B-75B7-421E-8F98-581DF1FB68AE}">
      <dsp:nvSpPr>
        <dsp:cNvPr id="0" name=""/>
        <dsp:cNvSpPr/>
      </dsp:nvSpPr>
      <dsp:spPr>
        <a:xfrm>
          <a:off x="3542162" y="2111009"/>
          <a:ext cx="145373" cy="145373"/>
        </a:xfrm>
        <a:prstGeom prst="triangle">
          <a:avLst>
            <a:gd name="adj" fmla="val 100000"/>
          </a:avLst>
        </a:prstGeom>
        <a:solidFill>
          <a:schemeClr val="accent5">
            <a:hueOff val="-4730980"/>
            <a:satOff val="-12193"/>
            <a:lumOff val="-8236"/>
            <a:alphaOff val="0"/>
          </a:schemeClr>
        </a:solidFill>
        <a:ln w="12700" cap="flat" cmpd="sng" algn="ctr">
          <a:solidFill>
            <a:schemeClr val="accent5">
              <a:hueOff val="-4730980"/>
              <a:satOff val="-12193"/>
              <a:lumOff val="-823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C2FA3-8362-41E6-AB3D-9C81557360C2}">
      <dsp:nvSpPr>
        <dsp:cNvPr id="0" name=""/>
        <dsp:cNvSpPr/>
      </dsp:nvSpPr>
      <dsp:spPr>
        <a:xfrm rot="5400000">
          <a:off x="3945885" y="1940439"/>
          <a:ext cx="512882" cy="85342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5406834"/>
            <a:satOff val="-13935"/>
            <a:lumOff val="-9412"/>
            <a:alphaOff val="0"/>
          </a:schemeClr>
        </a:solidFill>
        <a:ln w="12700" cap="flat" cmpd="sng" algn="ctr">
          <a:solidFill>
            <a:schemeClr val="accent5">
              <a:hueOff val="-5406834"/>
              <a:satOff val="-13935"/>
              <a:lumOff val="-941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576E8D-ECD7-4C6E-BE4C-11C6A0B5ED3C}">
      <dsp:nvSpPr>
        <dsp:cNvPr id="0" name=""/>
        <dsp:cNvSpPr/>
      </dsp:nvSpPr>
      <dsp:spPr>
        <a:xfrm>
          <a:off x="3860273" y="2195430"/>
          <a:ext cx="770477" cy="675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300" kern="1200" dirty="0" smtClean="0"/>
            <a:t>5.</a:t>
          </a:r>
          <a:r>
            <a:rPr lang="zh-CN" altLang="en-US" sz="1300" kern="1200" dirty="0" smtClean="0"/>
            <a:t>掌握人际沟通技巧</a:t>
          </a:r>
          <a:endParaRPr lang="zh-CN" altLang="en-US" sz="1300" kern="1200" dirty="0"/>
        </a:p>
      </dsp:txBody>
      <dsp:txXfrm>
        <a:off x="3860273" y="2195430"/>
        <a:ext cx="770477" cy="675368"/>
      </dsp:txXfrm>
    </dsp:sp>
    <dsp:sp modelId="{AAFBAB28-EFD1-44B0-894D-952B43805325}">
      <dsp:nvSpPr>
        <dsp:cNvPr id="0" name=""/>
        <dsp:cNvSpPr/>
      </dsp:nvSpPr>
      <dsp:spPr>
        <a:xfrm>
          <a:off x="4485377" y="1877609"/>
          <a:ext cx="145373" cy="145373"/>
        </a:xfrm>
        <a:prstGeom prst="triangle">
          <a:avLst>
            <a:gd name="adj" fmla="val 100000"/>
          </a:avLst>
        </a:prstGeom>
        <a:solidFill>
          <a:schemeClr val="accent5">
            <a:hueOff val="-6082688"/>
            <a:satOff val="-15677"/>
            <a:lumOff val="-10588"/>
            <a:alphaOff val="0"/>
          </a:schemeClr>
        </a:solidFill>
        <a:ln w="12700" cap="flat" cmpd="sng" algn="ctr">
          <a:solidFill>
            <a:schemeClr val="accent5">
              <a:hueOff val="-6082688"/>
              <a:satOff val="-15677"/>
              <a:lumOff val="-1058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6E9858-2E7A-4DA0-9254-C945842AEEA0}">
      <dsp:nvSpPr>
        <dsp:cNvPr id="0" name=""/>
        <dsp:cNvSpPr/>
      </dsp:nvSpPr>
      <dsp:spPr>
        <a:xfrm rot="5400000">
          <a:off x="4889101" y="1707040"/>
          <a:ext cx="512882" cy="853425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B4657E-930F-42B7-AC82-7D012EBCC133}">
      <dsp:nvSpPr>
        <dsp:cNvPr id="0" name=""/>
        <dsp:cNvSpPr/>
      </dsp:nvSpPr>
      <dsp:spPr>
        <a:xfrm>
          <a:off x="4803488" y="1962030"/>
          <a:ext cx="770477" cy="67536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300" kern="1200" dirty="0" smtClean="0"/>
            <a:t>6.</a:t>
          </a:r>
          <a:r>
            <a:rPr lang="zh-CN" altLang="en-US" sz="1300" kern="1200" dirty="0" smtClean="0"/>
            <a:t>确定新的奋斗目标</a:t>
          </a:r>
          <a:endParaRPr lang="zh-CN" altLang="en-US" sz="1300" kern="1200" dirty="0"/>
        </a:p>
      </dsp:txBody>
      <dsp:txXfrm>
        <a:off x="4803488" y="1962030"/>
        <a:ext cx="770477" cy="675368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4719"/>
          <a:ext cx="1459251" cy="31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（一）防暴力</a:t>
          </a:r>
          <a:endParaRPr lang="zh-CN" altLang="en-US" sz="1300" kern="1200" dirty="0"/>
        </a:p>
      </dsp:txBody>
      <dsp:txXfrm>
        <a:off x="1377948" y="240302"/>
        <a:ext cx="1428085" cy="288045"/>
      </dsp:txXfrm>
    </dsp:sp>
    <dsp:sp modelId="{A15C0584-A68E-436E-B512-EACA40BB836E}">
      <dsp:nvSpPr>
        <dsp:cNvPr id="0" name=""/>
        <dsp:cNvSpPr/>
      </dsp:nvSpPr>
      <dsp:spPr>
        <a:xfrm>
          <a:off x="1362365" y="583832"/>
          <a:ext cx="1459251" cy="31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677650"/>
              <a:satOff val="25000"/>
              <a:lumOff val="-367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（二）防运动损伤</a:t>
          </a:r>
          <a:endParaRPr lang="zh-CN" altLang="en-US" sz="1300" kern="1200" dirty="0"/>
        </a:p>
      </dsp:txBody>
      <dsp:txXfrm>
        <a:off x="1377948" y="599415"/>
        <a:ext cx="1428085" cy="288045"/>
      </dsp:txXfrm>
    </dsp:sp>
    <dsp:sp modelId="{616A374A-E5DC-4C1F-9E71-ADEBE29D49A9}">
      <dsp:nvSpPr>
        <dsp:cNvPr id="0" name=""/>
        <dsp:cNvSpPr/>
      </dsp:nvSpPr>
      <dsp:spPr>
        <a:xfrm>
          <a:off x="1362365" y="942944"/>
          <a:ext cx="1459251" cy="31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（三）防食物中毒</a:t>
          </a:r>
          <a:endParaRPr lang="zh-CN" altLang="en-US" sz="1300" kern="1200" dirty="0"/>
        </a:p>
      </dsp:txBody>
      <dsp:txXfrm>
        <a:off x="1377948" y="958527"/>
        <a:ext cx="1428085" cy="288045"/>
      </dsp:txXfrm>
    </dsp:sp>
    <dsp:sp modelId="{350DF2CF-0F47-41F7-8CAE-05E1072D1ABC}">
      <dsp:nvSpPr>
        <dsp:cNvPr id="0" name=""/>
        <dsp:cNvSpPr/>
      </dsp:nvSpPr>
      <dsp:spPr>
        <a:xfrm>
          <a:off x="1362365" y="1302057"/>
          <a:ext cx="1459251" cy="31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032949"/>
              <a:satOff val="75000"/>
              <a:lumOff val="-110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（四）防性侵</a:t>
          </a:r>
          <a:endParaRPr lang="zh-CN" altLang="en-US" sz="1300" kern="1200" dirty="0"/>
        </a:p>
      </dsp:txBody>
      <dsp:txXfrm>
        <a:off x="1377948" y="1317640"/>
        <a:ext cx="1428085" cy="288045"/>
      </dsp:txXfrm>
    </dsp:sp>
    <dsp:sp modelId="{CAECC151-653E-45C7-B628-B7A9EF1B69FE}">
      <dsp:nvSpPr>
        <dsp:cNvPr id="0" name=""/>
        <dsp:cNvSpPr/>
      </dsp:nvSpPr>
      <dsp:spPr>
        <a:xfrm>
          <a:off x="1362365" y="1661169"/>
          <a:ext cx="1459251" cy="31921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（五）防火灾</a:t>
          </a:r>
          <a:endParaRPr lang="zh-CN" altLang="en-US" sz="1300" kern="1200" dirty="0"/>
        </a:p>
      </dsp:txBody>
      <dsp:txXfrm>
        <a:off x="1377948" y="1676752"/>
        <a:ext cx="1428085" cy="288045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9B075-628E-411A-9786-D2AF4013A57B}">
      <dsp:nvSpPr>
        <dsp:cNvPr id="0" name=""/>
        <dsp:cNvSpPr/>
      </dsp:nvSpPr>
      <dsp:spPr>
        <a:xfrm>
          <a:off x="53236" y="0"/>
          <a:ext cx="2239456" cy="2239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A61B-BA77-4B1A-A4FB-E9C0891835FC}">
      <dsp:nvSpPr>
        <dsp:cNvPr id="0" name=""/>
        <dsp:cNvSpPr/>
      </dsp:nvSpPr>
      <dsp:spPr>
        <a:xfrm>
          <a:off x="1172964" y="225148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（一）防骗</a:t>
          </a:r>
          <a:endParaRPr lang="zh-CN" altLang="en-US" sz="1000" kern="1200" dirty="0"/>
        </a:p>
      </dsp:txBody>
      <dsp:txXfrm>
        <a:off x="1198842" y="251026"/>
        <a:ext cx="1403890" cy="478365"/>
      </dsp:txXfrm>
    </dsp:sp>
    <dsp:sp modelId="{44DA2854-14DD-4C8E-8230-D0F5913E3B17}">
      <dsp:nvSpPr>
        <dsp:cNvPr id="0" name=""/>
        <dsp:cNvSpPr/>
      </dsp:nvSpPr>
      <dsp:spPr>
        <a:xfrm>
          <a:off x="1172964" y="821534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（二）防盗</a:t>
          </a:r>
          <a:endParaRPr lang="zh-CN" altLang="en-US" sz="1000" kern="1200" dirty="0"/>
        </a:p>
      </dsp:txBody>
      <dsp:txXfrm>
        <a:off x="1198842" y="847412"/>
        <a:ext cx="1403890" cy="478365"/>
      </dsp:txXfrm>
    </dsp:sp>
    <dsp:sp modelId="{32AFBEDB-B496-4AD6-9A0B-CFD3FF43ACFA}">
      <dsp:nvSpPr>
        <dsp:cNvPr id="0" name=""/>
        <dsp:cNvSpPr/>
      </dsp:nvSpPr>
      <dsp:spPr>
        <a:xfrm>
          <a:off x="1172964" y="1417921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（三）防抢劫</a:t>
          </a:r>
          <a:endParaRPr lang="zh-CN" altLang="en-US" sz="1000" kern="1200" dirty="0"/>
        </a:p>
      </dsp:txBody>
      <dsp:txXfrm>
        <a:off x="1198842" y="1443799"/>
        <a:ext cx="1403890" cy="4783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4DDD5-E8B0-4EDD-BB9F-F08439CBABF8}">
      <dsp:nvSpPr>
        <dsp:cNvPr id="0" name=""/>
        <dsp:cNvSpPr/>
      </dsp:nvSpPr>
      <dsp:spPr>
        <a:xfrm>
          <a:off x="432558" y="0"/>
          <a:ext cx="2250703" cy="2250703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B256E0-EC50-44BB-8CD4-1EB10DEA3DD5}">
      <dsp:nvSpPr>
        <dsp:cNvPr id="0" name=""/>
        <dsp:cNvSpPr/>
      </dsp:nvSpPr>
      <dsp:spPr>
        <a:xfrm>
          <a:off x="1557909" y="225290"/>
          <a:ext cx="1462956" cy="8000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（一）莫忘父母恩</a:t>
          </a:r>
          <a:endParaRPr lang="zh-CN" altLang="en-US" sz="1000" kern="1200" dirty="0"/>
        </a:p>
      </dsp:txBody>
      <dsp:txXfrm>
        <a:off x="1596964" y="264345"/>
        <a:ext cx="1384846" cy="721944"/>
      </dsp:txXfrm>
    </dsp:sp>
    <dsp:sp modelId="{73686C1F-44FE-4DF1-8D1D-7A9C25577861}">
      <dsp:nvSpPr>
        <dsp:cNvPr id="0" name=""/>
        <dsp:cNvSpPr/>
      </dsp:nvSpPr>
      <dsp:spPr>
        <a:xfrm>
          <a:off x="1557909" y="1125351"/>
          <a:ext cx="1462956" cy="8000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（二）牢记师生情</a:t>
          </a:r>
          <a:endParaRPr lang="zh-CN" altLang="en-US" sz="1000" kern="1200" dirty="0"/>
        </a:p>
      </dsp:txBody>
      <dsp:txXfrm>
        <a:off x="1596964" y="1164406"/>
        <a:ext cx="1384846" cy="7219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4719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（一）如何择友</a:t>
          </a:r>
          <a:endParaRPr lang="zh-CN" altLang="en-US" sz="1000" kern="1200" dirty="0"/>
        </a:p>
      </dsp:txBody>
      <dsp:txXfrm>
        <a:off x="1381843" y="244197"/>
        <a:ext cx="1420295" cy="360058"/>
      </dsp:txXfrm>
    </dsp:sp>
    <dsp:sp modelId="{A15C0584-A68E-436E-B512-EACA40BB836E}">
      <dsp:nvSpPr>
        <dsp:cNvPr id="0" name=""/>
        <dsp:cNvSpPr/>
      </dsp:nvSpPr>
      <dsp:spPr>
        <a:xfrm>
          <a:off x="1362365" y="673610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903533"/>
              <a:satOff val="33333"/>
              <a:lumOff val="-49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（二）如何对待哥们义气</a:t>
          </a:r>
          <a:endParaRPr lang="zh-CN" altLang="en-US" sz="1000" kern="1200" dirty="0"/>
        </a:p>
      </dsp:txBody>
      <dsp:txXfrm>
        <a:off x="1381843" y="693088"/>
        <a:ext cx="1420295" cy="360058"/>
      </dsp:txXfrm>
    </dsp:sp>
    <dsp:sp modelId="{D8E17C46-EAC6-431C-A540-95FA6C05416E}">
      <dsp:nvSpPr>
        <dsp:cNvPr id="0" name=""/>
        <dsp:cNvSpPr/>
      </dsp:nvSpPr>
      <dsp:spPr>
        <a:xfrm>
          <a:off x="1362365" y="1122501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807066"/>
              <a:satOff val="66667"/>
              <a:lumOff val="-9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（三）如何处理竞争与友谊的关系</a:t>
          </a:r>
          <a:endParaRPr lang="zh-CN" altLang="en-US" sz="1000" kern="1200" dirty="0"/>
        </a:p>
      </dsp:txBody>
      <dsp:txXfrm>
        <a:off x="1381843" y="1141979"/>
        <a:ext cx="1420295" cy="360058"/>
      </dsp:txXfrm>
    </dsp:sp>
    <dsp:sp modelId="{BA14AF15-F103-41DC-8865-9251F44AF5FD}">
      <dsp:nvSpPr>
        <dsp:cNvPr id="0" name=""/>
        <dsp:cNvSpPr/>
      </dsp:nvSpPr>
      <dsp:spPr>
        <a:xfrm>
          <a:off x="1362365" y="1571391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（四）交友之道</a:t>
          </a:r>
          <a:endParaRPr lang="zh-CN" altLang="en-US" sz="1000" kern="1200" dirty="0"/>
        </a:p>
      </dsp:txBody>
      <dsp:txXfrm>
        <a:off x="1381843" y="1590869"/>
        <a:ext cx="1420295" cy="36005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9B075-628E-411A-9786-D2AF4013A57B}">
      <dsp:nvSpPr>
        <dsp:cNvPr id="0" name=""/>
        <dsp:cNvSpPr/>
      </dsp:nvSpPr>
      <dsp:spPr>
        <a:xfrm>
          <a:off x="53236" y="0"/>
          <a:ext cx="2239456" cy="2239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A61B-BA77-4B1A-A4FB-E9C0891835FC}">
      <dsp:nvSpPr>
        <dsp:cNvPr id="0" name=""/>
        <dsp:cNvSpPr/>
      </dsp:nvSpPr>
      <dsp:spPr>
        <a:xfrm>
          <a:off x="1172964" y="225148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（一）树立正确的恋爱观</a:t>
          </a:r>
          <a:endParaRPr lang="zh-CN" altLang="en-US" sz="1000" kern="1200" dirty="0"/>
        </a:p>
      </dsp:txBody>
      <dsp:txXfrm>
        <a:off x="1198842" y="251026"/>
        <a:ext cx="1403890" cy="478365"/>
      </dsp:txXfrm>
    </dsp:sp>
    <dsp:sp modelId="{44DA2854-14DD-4C8E-8230-D0F5913E3B17}">
      <dsp:nvSpPr>
        <dsp:cNvPr id="0" name=""/>
        <dsp:cNvSpPr/>
      </dsp:nvSpPr>
      <dsp:spPr>
        <a:xfrm>
          <a:off x="1172964" y="821534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（二）走出爱情的几个误区</a:t>
          </a:r>
          <a:endParaRPr lang="zh-CN" altLang="en-US" sz="1000" kern="1200" dirty="0"/>
        </a:p>
      </dsp:txBody>
      <dsp:txXfrm>
        <a:off x="1198842" y="847412"/>
        <a:ext cx="1403890" cy="478365"/>
      </dsp:txXfrm>
    </dsp:sp>
    <dsp:sp modelId="{22E79D94-0887-4AE8-871A-6A74ED4CD288}">
      <dsp:nvSpPr>
        <dsp:cNvPr id="0" name=""/>
        <dsp:cNvSpPr/>
      </dsp:nvSpPr>
      <dsp:spPr>
        <a:xfrm>
          <a:off x="1172964" y="1417921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（三）走出失恋的阴霾</a:t>
          </a:r>
          <a:endParaRPr lang="zh-CN" altLang="en-US" sz="1000" kern="1200" dirty="0"/>
        </a:p>
      </dsp:txBody>
      <dsp:txXfrm>
        <a:off x="1198842" y="1443799"/>
        <a:ext cx="1403890" cy="47836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0343BB-30DA-4C75-997C-CF8069D1DC14}">
      <dsp:nvSpPr>
        <dsp:cNvPr id="0" name=""/>
        <dsp:cNvSpPr/>
      </dsp:nvSpPr>
      <dsp:spPr>
        <a:xfrm>
          <a:off x="2796" y="2221279"/>
          <a:ext cx="1186981" cy="118698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（一）如何择友</a:t>
          </a:r>
          <a:endParaRPr lang="zh-CN" altLang="en-US" sz="1600" kern="1200" dirty="0"/>
        </a:p>
      </dsp:txBody>
      <dsp:txXfrm>
        <a:off x="176625" y="2395108"/>
        <a:ext cx="839323" cy="839323"/>
      </dsp:txXfrm>
    </dsp:sp>
    <dsp:sp modelId="{1CA1059B-A99E-41F1-9625-A0EB32CB29A9}">
      <dsp:nvSpPr>
        <dsp:cNvPr id="0" name=""/>
        <dsp:cNvSpPr/>
      </dsp:nvSpPr>
      <dsp:spPr>
        <a:xfrm rot="19041445">
          <a:off x="1173768" y="2650967"/>
          <a:ext cx="38775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7756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E3DCEE-0396-46B2-B599-239412052F3D}">
      <dsp:nvSpPr>
        <dsp:cNvPr id="0" name=""/>
        <dsp:cNvSpPr/>
      </dsp:nvSpPr>
      <dsp:spPr>
        <a:xfrm rot="13358555">
          <a:off x="2720286" y="2650967"/>
          <a:ext cx="38775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7756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FE802F-BB7C-468A-89AA-41593AF2B8E1}">
      <dsp:nvSpPr>
        <dsp:cNvPr id="0" name=""/>
        <dsp:cNvSpPr/>
      </dsp:nvSpPr>
      <dsp:spPr>
        <a:xfrm>
          <a:off x="1510262" y="2519629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AA4FEF-788C-4EE6-9FF4-E6AB109A2D2C}">
      <dsp:nvSpPr>
        <dsp:cNvPr id="0" name=""/>
        <dsp:cNvSpPr/>
      </dsp:nvSpPr>
      <dsp:spPr>
        <a:xfrm>
          <a:off x="1649004" y="2224488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1.</a:t>
          </a:r>
          <a:r>
            <a:rPr lang="zh-CN" altLang="en-US" sz="1200" kern="1200" dirty="0" smtClean="0"/>
            <a:t>把握好择友的标准</a:t>
          </a:r>
          <a:endParaRPr lang="zh-CN" altLang="en-US" sz="1200" kern="1200" dirty="0"/>
        </a:p>
      </dsp:txBody>
      <dsp:txXfrm>
        <a:off x="1649004" y="2224488"/>
        <a:ext cx="983803" cy="590282"/>
      </dsp:txXfrm>
    </dsp:sp>
    <dsp:sp modelId="{C305A51D-0464-4D7E-8C42-1ADEBE7084BB}">
      <dsp:nvSpPr>
        <dsp:cNvPr id="0" name=""/>
        <dsp:cNvSpPr/>
      </dsp:nvSpPr>
      <dsp:spPr>
        <a:xfrm>
          <a:off x="2632807" y="2519629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DDF2A0-6349-4D86-AA8B-E21E60EF45D3}">
      <dsp:nvSpPr>
        <dsp:cNvPr id="0" name=""/>
        <dsp:cNvSpPr/>
      </dsp:nvSpPr>
      <dsp:spPr>
        <a:xfrm rot="2558555">
          <a:off x="1173768" y="2978573"/>
          <a:ext cx="38775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7756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E1CC4F-2040-4281-A485-01CC074A9106}">
      <dsp:nvSpPr>
        <dsp:cNvPr id="0" name=""/>
        <dsp:cNvSpPr/>
      </dsp:nvSpPr>
      <dsp:spPr>
        <a:xfrm rot="8241445">
          <a:off x="2720286" y="2978573"/>
          <a:ext cx="38775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7756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B25E7C-7EEB-4BBE-9BF2-B91913E5B5EA}">
      <dsp:nvSpPr>
        <dsp:cNvPr id="0" name=""/>
        <dsp:cNvSpPr/>
      </dsp:nvSpPr>
      <dsp:spPr>
        <a:xfrm>
          <a:off x="1510262" y="3109911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A95B2E-C491-4161-86E1-E5EB95A9F502}">
      <dsp:nvSpPr>
        <dsp:cNvPr id="0" name=""/>
        <dsp:cNvSpPr/>
      </dsp:nvSpPr>
      <dsp:spPr>
        <a:xfrm>
          <a:off x="1649004" y="2814770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2.</a:t>
          </a:r>
          <a:r>
            <a:rPr lang="zh-CN" altLang="en-US" sz="1200" kern="1200" dirty="0" smtClean="0"/>
            <a:t>正确认识</a:t>
          </a:r>
          <a:r>
            <a:rPr lang="en-US" altLang="en-US" sz="1200" kern="1200" dirty="0" smtClean="0"/>
            <a:t>,</a:t>
          </a:r>
          <a:r>
            <a:rPr lang="zh-CN" altLang="en-US" sz="1200" kern="1200" dirty="0" smtClean="0"/>
            <a:t>深入了解对方</a:t>
          </a:r>
          <a:endParaRPr lang="zh-CN" altLang="en-US" sz="1200" kern="1200" dirty="0"/>
        </a:p>
      </dsp:txBody>
      <dsp:txXfrm>
        <a:off x="1649004" y="2814770"/>
        <a:ext cx="983803" cy="590282"/>
      </dsp:txXfrm>
    </dsp:sp>
    <dsp:sp modelId="{63EEB225-80EB-4219-B58A-908212330EB2}">
      <dsp:nvSpPr>
        <dsp:cNvPr id="0" name=""/>
        <dsp:cNvSpPr/>
      </dsp:nvSpPr>
      <dsp:spPr>
        <a:xfrm>
          <a:off x="2632807" y="3109911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BA08B9-F9DB-496A-A00E-E5C3F3185D0A}">
      <dsp:nvSpPr>
        <dsp:cNvPr id="0" name=""/>
        <dsp:cNvSpPr/>
      </dsp:nvSpPr>
      <dsp:spPr>
        <a:xfrm>
          <a:off x="3092033" y="2221279"/>
          <a:ext cx="1186981" cy="1186981"/>
        </a:xfrm>
        <a:prstGeom prst="ellipse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（二）如何对待哥们义气</a:t>
          </a:r>
          <a:endParaRPr lang="zh-CN" altLang="en-US" sz="1600" kern="1200" dirty="0"/>
        </a:p>
      </dsp:txBody>
      <dsp:txXfrm>
        <a:off x="3265862" y="2395108"/>
        <a:ext cx="839323" cy="839323"/>
      </dsp:txXfrm>
    </dsp:sp>
    <dsp:sp modelId="{E023D28D-D26C-4ED8-AA47-86C6C01ECF54}">
      <dsp:nvSpPr>
        <dsp:cNvPr id="0" name=""/>
        <dsp:cNvSpPr/>
      </dsp:nvSpPr>
      <dsp:spPr>
        <a:xfrm>
          <a:off x="4279015" y="2221279"/>
          <a:ext cx="1186981" cy="1186981"/>
        </a:xfrm>
        <a:prstGeom prst="ellipse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　（三）如何处理竞争与友谊的关系</a:t>
          </a:r>
          <a:endParaRPr lang="zh-CN" altLang="en-US" sz="1600" kern="1200" dirty="0"/>
        </a:p>
      </dsp:txBody>
      <dsp:txXfrm>
        <a:off x="4452844" y="2395108"/>
        <a:ext cx="839323" cy="839323"/>
      </dsp:txXfrm>
    </dsp:sp>
    <dsp:sp modelId="{277CE2BB-5869-49EA-9927-44BD09C4BBD6}">
      <dsp:nvSpPr>
        <dsp:cNvPr id="0" name=""/>
        <dsp:cNvSpPr/>
      </dsp:nvSpPr>
      <dsp:spPr>
        <a:xfrm rot="19041445">
          <a:off x="5433977" y="2487163"/>
          <a:ext cx="77551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75513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7384C2-309E-4B3E-831B-438351B0A2F5}">
      <dsp:nvSpPr>
        <dsp:cNvPr id="0" name=""/>
        <dsp:cNvSpPr/>
      </dsp:nvSpPr>
      <dsp:spPr>
        <a:xfrm rot="13358555">
          <a:off x="7265727" y="2487163"/>
          <a:ext cx="77551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75513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B86D31-FE98-4A92-99E9-DF239FB3B57F}">
      <dsp:nvSpPr>
        <dsp:cNvPr id="0" name=""/>
        <dsp:cNvSpPr/>
      </dsp:nvSpPr>
      <dsp:spPr>
        <a:xfrm>
          <a:off x="6106966" y="2224488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8BBF8D-7C9D-4EE8-A497-C4865701A19B}">
      <dsp:nvSpPr>
        <dsp:cNvPr id="0" name=""/>
        <dsp:cNvSpPr/>
      </dsp:nvSpPr>
      <dsp:spPr>
        <a:xfrm>
          <a:off x="6245707" y="1929347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1.</a:t>
          </a:r>
          <a:r>
            <a:rPr lang="zh-CN" altLang="en-US" sz="1200" kern="1200" dirty="0" smtClean="0"/>
            <a:t>要培养自己的竞争意识</a:t>
          </a:r>
          <a:endParaRPr lang="zh-CN" altLang="en-US" sz="1200" kern="1200" dirty="0"/>
        </a:p>
      </dsp:txBody>
      <dsp:txXfrm>
        <a:off x="6245707" y="1929347"/>
        <a:ext cx="983803" cy="590282"/>
      </dsp:txXfrm>
    </dsp:sp>
    <dsp:sp modelId="{36D5CF9D-FACA-4F08-84E1-98961ADB114E}">
      <dsp:nvSpPr>
        <dsp:cNvPr id="0" name=""/>
        <dsp:cNvSpPr/>
      </dsp:nvSpPr>
      <dsp:spPr>
        <a:xfrm>
          <a:off x="7229511" y="2224488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1F1C79-90DF-4D2B-B6DE-684E39A03E7D}">
      <dsp:nvSpPr>
        <dsp:cNvPr id="0" name=""/>
        <dsp:cNvSpPr/>
      </dsp:nvSpPr>
      <dsp:spPr>
        <a:xfrm>
          <a:off x="5536503" y="2814770"/>
          <a:ext cx="57046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0463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4540AC-F7D8-43EE-9C84-D6C13F358B23}">
      <dsp:nvSpPr>
        <dsp:cNvPr id="0" name=""/>
        <dsp:cNvSpPr/>
      </dsp:nvSpPr>
      <dsp:spPr>
        <a:xfrm rot="10800000">
          <a:off x="7368252" y="2814770"/>
          <a:ext cx="57046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70463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AA3917-4D29-488B-8572-D22A855F5180}">
      <dsp:nvSpPr>
        <dsp:cNvPr id="0" name=""/>
        <dsp:cNvSpPr/>
      </dsp:nvSpPr>
      <dsp:spPr>
        <a:xfrm>
          <a:off x="6106966" y="2814770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0C83C-9087-436F-A75C-3A3E35F37D5A}">
      <dsp:nvSpPr>
        <dsp:cNvPr id="0" name=""/>
        <dsp:cNvSpPr/>
      </dsp:nvSpPr>
      <dsp:spPr>
        <a:xfrm>
          <a:off x="6245707" y="2519629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2.</a:t>
          </a:r>
          <a:r>
            <a:rPr lang="zh-CN" altLang="en-US" sz="1200" kern="1200" dirty="0" smtClean="0"/>
            <a:t>要采取正确的竞争态度和方式</a:t>
          </a:r>
          <a:endParaRPr lang="zh-CN" altLang="en-US" sz="1200" kern="1200" dirty="0"/>
        </a:p>
      </dsp:txBody>
      <dsp:txXfrm>
        <a:off x="6245707" y="2519629"/>
        <a:ext cx="983803" cy="590282"/>
      </dsp:txXfrm>
    </dsp:sp>
    <dsp:sp modelId="{3A3FE7F0-AF3F-4472-9BAC-B07A5A0F0B5B}">
      <dsp:nvSpPr>
        <dsp:cNvPr id="0" name=""/>
        <dsp:cNvSpPr/>
      </dsp:nvSpPr>
      <dsp:spPr>
        <a:xfrm>
          <a:off x="7229511" y="2814770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4DA4FA-E15A-4813-B4E4-F585E8990431}">
      <dsp:nvSpPr>
        <dsp:cNvPr id="0" name=""/>
        <dsp:cNvSpPr/>
      </dsp:nvSpPr>
      <dsp:spPr>
        <a:xfrm rot="2558555">
          <a:off x="5433977" y="3142377"/>
          <a:ext cx="77551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75513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45D2FB-0B5E-4BDD-A7E9-7C40828C9C6C}">
      <dsp:nvSpPr>
        <dsp:cNvPr id="0" name=""/>
        <dsp:cNvSpPr/>
      </dsp:nvSpPr>
      <dsp:spPr>
        <a:xfrm rot="8241445">
          <a:off x="7265727" y="3142377"/>
          <a:ext cx="77551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75513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9EDE50-50E2-4727-B148-B6E446C9E9FE}">
      <dsp:nvSpPr>
        <dsp:cNvPr id="0" name=""/>
        <dsp:cNvSpPr/>
      </dsp:nvSpPr>
      <dsp:spPr>
        <a:xfrm>
          <a:off x="6106966" y="3405052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8D5870-099E-441C-B93C-CC32F05323C8}">
      <dsp:nvSpPr>
        <dsp:cNvPr id="0" name=""/>
        <dsp:cNvSpPr/>
      </dsp:nvSpPr>
      <dsp:spPr>
        <a:xfrm>
          <a:off x="6245707" y="3109911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3.</a:t>
          </a:r>
          <a:r>
            <a:rPr lang="zh-CN" altLang="en-US" sz="1200" kern="1200" dirty="0" smtClean="0"/>
            <a:t>要在竞争中发展友谊</a:t>
          </a:r>
          <a:r>
            <a:rPr lang="en-US" altLang="en-US" sz="1200" kern="1200" dirty="0" smtClean="0"/>
            <a:t>,</a:t>
          </a:r>
          <a:r>
            <a:rPr lang="zh-CN" altLang="en-US" sz="1200" kern="1200" dirty="0" smtClean="0"/>
            <a:t>在友谊中促进竞争</a:t>
          </a:r>
          <a:endParaRPr lang="zh-CN" altLang="en-US" sz="1200" kern="1200" dirty="0"/>
        </a:p>
      </dsp:txBody>
      <dsp:txXfrm>
        <a:off x="6245707" y="3109911"/>
        <a:ext cx="983803" cy="590282"/>
      </dsp:txXfrm>
    </dsp:sp>
    <dsp:sp modelId="{73D9CAA6-2F3C-4218-BE66-651C7006A6AD}">
      <dsp:nvSpPr>
        <dsp:cNvPr id="0" name=""/>
        <dsp:cNvSpPr/>
      </dsp:nvSpPr>
      <dsp:spPr>
        <a:xfrm>
          <a:off x="7229511" y="3405052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3E724F-5501-435F-8F7A-8CA6F36EC84B}">
      <dsp:nvSpPr>
        <dsp:cNvPr id="0" name=""/>
        <dsp:cNvSpPr/>
      </dsp:nvSpPr>
      <dsp:spPr>
        <a:xfrm>
          <a:off x="8009222" y="2221279"/>
          <a:ext cx="1186981" cy="1186981"/>
        </a:xfrm>
        <a:prstGeom prst="ellips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（四）交友之道</a:t>
          </a:r>
          <a:endParaRPr lang="zh-CN" altLang="en-US" sz="1600" kern="1200" dirty="0"/>
        </a:p>
      </dsp:txBody>
      <dsp:txXfrm>
        <a:off x="8183051" y="2395108"/>
        <a:ext cx="839323" cy="839323"/>
      </dsp:txXfrm>
    </dsp:sp>
    <dsp:sp modelId="{AFA36792-346F-4A4D-8DC4-9C3B1EE57C39}">
      <dsp:nvSpPr>
        <dsp:cNvPr id="0" name=""/>
        <dsp:cNvSpPr/>
      </dsp:nvSpPr>
      <dsp:spPr>
        <a:xfrm rot="17608658">
          <a:off x="8835983" y="1995754"/>
          <a:ext cx="143191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31917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4F869F-EA87-4855-8833-56F6F487BA7F}">
      <dsp:nvSpPr>
        <dsp:cNvPr id="0" name=""/>
        <dsp:cNvSpPr/>
      </dsp:nvSpPr>
      <dsp:spPr>
        <a:xfrm>
          <a:off x="9837173" y="1339065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85F31C-C3B3-4C60-AEF0-9BAAB94BA32F}">
      <dsp:nvSpPr>
        <dsp:cNvPr id="0" name=""/>
        <dsp:cNvSpPr/>
      </dsp:nvSpPr>
      <dsp:spPr>
        <a:xfrm>
          <a:off x="9975915" y="1043924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1.</a:t>
          </a:r>
          <a:r>
            <a:rPr lang="zh-CN" altLang="en-US" sz="1200" kern="1200" dirty="0" smtClean="0"/>
            <a:t>以诚相待</a:t>
          </a:r>
          <a:endParaRPr lang="zh-CN" altLang="en-US" sz="1200" kern="1200" dirty="0"/>
        </a:p>
      </dsp:txBody>
      <dsp:txXfrm>
        <a:off x="9975915" y="1043924"/>
        <a:ext cx="983803" cy="590282"/>
      </dsp:txXfrm>
    </dsp:sp>
    <dsp:sp modelId="{A63FC604-A1A1-4B3B-869F-FC7BF459FE76}">
      <dsp:nvSpPr>
        <dsp:cNvPr id="0" name=""/>
        <dsp:cNvSpPr/>
      </dsp:nvSpPr>
      <dsp:spPr>
        <a:xfrm rot="18354078">
          <a:off x="9065523" y="2323360"/>
          <a:ext cx="9728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72838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FB0D04-6DA2-47A4-BEB0-C51FEE467C70}">
      <dsp:nvSpPr>
        <dsp:cNvPr id="0" name=""/>
        <dsp:cNvSpPr/>
      </dsp:nvSpPr>
      <dsp:spPr>
        <a:xfrm>
          <a:off x="9837173" y="1929347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7227AF-63D0-4678-A6D2-C11749B24FE3}">
      <dsp:nvSpPr>
        <dsp:cNvPr id="0" name=""/>
        <dsp:cNvSpPr/>
      </dsp:nvSpPr>
      <dsp:spPr>
        <a:xfrm>
          <a:off x="9975915" y="1634206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2.</a:t>
          </a:r>
          <a:r>
            <a:rPr lang="zh-CN" altLang="en-US" sz="1200" kern="1200" dirty="0" smtClean="0"/>
            <a:t>大度做人</a:t>
          </a:r>
          <a:endParaRPr lang="zh-CN" altLang="en-US" sz="1200" kern="1200" dirty="0"/>
        </a:p>
      </dsp:txBody>
      <dsp:txXfrm>
        <a:off x="9975915" y="1634206"/>
        <a:ext cx="983803" cy="590282"/>
      </dsp:txXfrm>
    </dsp:sp>
    <dsp:sp modelId="{EBD34644-21BF-4695-B908-A9C90DAF1584}">
      <dsp:nvSpPr>
        <dsp:cNvPr id="0" name=""/>
        <dsp:cNvSpPr/>
      </dsp:nvSpPr>
      <dsp:spPr>
        <a:xfrm rot="20116549">
          <a:off x="9237925" y="2650967"/>
          <a:ext cx="62803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28033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35CDBC-3F2A-4FDF-A20C-5CD207644384}">
      <dsp:nvSpPr>
        <dsp:cNvPr id="0" name=""/>
        <dsp:cNvSpPr/>
      </dsp:nvSpPr>
      <dsp:spPr>
        <a:xfrm>
          <a:off x="9837173" y="2519629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0FF58A-C45F-4C85-889A-913898941ADE}">
      <dsp:nvSpPr>
        <dsp:cNvPr id="0" name=""/>
        <dsp:cNvSpPr/>
      </dsp:nvSpPr>
      <dsp:spPr>
        <a:xfrm>
          <a:off x="9975915" y="2224488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3.</a:t>
          </a:r>
          <a:r>
            <a:rPr lang="zh-CN" altLang="en-US" sz="1200" kern="1200" dirty="0" smtClean="0"/>
            <a:t>患难与共</a:t>
          </a:r>
          <a:endParaRPr lang="zh-CN" altLang="en-US" sz="1200" kern="1200" dirty="0"/>
        </a:p>
      </dsp:txBody>
      <dsp:txXfrm>
        <a:off x="9975915" y="2224488"/>
        <a:ext cx="983803" cy="590282"/>
      </dsp:txXfrm>
    </dsp:sp>
    <dsp:sp modelId="{183AF132-ADDD-4784-BADB-D54EF9CE2FB9}">
      <dsp:nvSpPr>
        <dsp:cNvPr id="0" name=""/>
        <dsp:cNvSpPr/>
      </dsp:nvSpPr>
      <dsp:spPr>
        <a:xfrm rot="1483451">
          <a:off x="9237925" y="2978573"/>
          <a:ext cx="62803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28033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62E9F7-3D74-4123-8136-74D89CE24845}">
      <dsp:nvSpPr>
        <dsp:cNvPr id="0" name=""/>
        <dsp:cNvSpPr/>
      </dsp:nvSpPr>
      <dsp:spPr>
        <a:xfrm>
          <a:off x="9837173" y="3109911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8E866-3985-43DC-A4EA-10DD240543A4}">
      <dsp:nvSpPr>
        <dsp:cNvPr id="0" name=""/>
        <dsp:cNvSpPr/>
      </dsp:nvSpPr>
      <dsp:spPr>
        <a:xfrm>
          <a:off x="9975915" y="2814770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4.</a:t>
          </a:r>
          <a:r>
            <a:rPr lang="zh-CN" altLang="en-US" sz="1200" kern="1200" dirty="0" smtClean="0"/>
            <a:t>取长补短</a:t>
          </a:r>
          <a:endParaRPr lang="zh-CN" altLang="en-US" sz="1200" kern="1200" dirty="0"/>
        </a:p>
      </dsp:txBody>
      <dsp:txXfrm>
        <a:off x="9975915" y="2814770"/>
        <a:ext cx="983803" cy="590282"/>
      </dsp:txXfrm>
    </dsp:sp>
    <dsp:sp modelId="{77A0F22B-636F-4CA3-AD41-B287C440A810}">
      <dsp:nvSpPr>
        <dsp:cNvPr id="0" name=""/>
        <dsp:cNvSpPr/>
      </dsp:nvSpPr>
      <dsp:spPr>
        <a:xfrm rot="3245922">
          <a:off x="9065523" y="3306180"/>
          <a:ext cx="9728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72838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08CE1F-7786-4594-8EA5-DE69CFF1C017}">
      <dsp:nvSpPr>
        <dsp:cNvPr id="0" name=""/>
        <dsp:cNvSpPr/>
      </dsp:nvSpPr>
      <dsp:spPr>
        <a:xfrm>
          <a:off x="9837173" y="3700193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C71BC5-3D45-4287-825A-807105BE2D45}">
      <dsp:nvSpPr>
        <dsp:cNvPr id="0" name=""/>
        <dsp:cNvSpPr/>
      </dsp:nvSpPr>
      <dsp:spPr>
        <a:xfrm>
          <a:off x="9975915" y="3405052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5.</a:t>
          </a:r>
          <a:r>
            <a:rPr lang="zh-CN" altLang="en-US" sz="1200" kern="1200" dirty="0" smtClean="0"/>
            <a:t>讲究信用</a:t>
          </a:r>
          <a:endParaRPr lang="zh-CN" altLang="en-US" sz="1200" kern="1200" dirty="0"/>
        </a:p>
      </dsp:txBody>
      <dsp:txXfrm>
        <a:off x="9975915" y="3405052"/>
        <a:ext cx="983803" cy="590282"/>
      </dsp:txXfrm>
    </dsp:sp>
    <dsp:sp modelId="{1350D8AD-4286-4EDE-B9D8-648677833C71}">
      <dsp:nvSpPr>
        <dsp:cNvPr id="0" name=""/>
        <dsp:cNvSpPr/>
      </dsp:nvSpPr>
      <dsp:spPr>
        <a:xfrm rot="3991342">
          <a:off x="8835983" y="3633786"/>
          <a:ext cx="143191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431917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4FCF7C-64DF-4251-A62E-6B5932994094}">
      <dsp:nvSpPr>
        <dsp:cNvPr id="0" name=""/>
        <dsp:cNvSpPr/>
      </dsp:nvSpPr>
      <dsp:spPr>
        <a:xfrm>
          <a:off x="9837173" y="4290475"/>
          <a:ext cx="138741" cy="0"/>
        </a:xfrm>
        <a:prstGeom prst="line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F8E152-3FA9-42B8-829B-C4A7BB067A37}">
      <dsp:nvSpPr>
        <dsp:cNvPr id="0" name=""/>
        <dsp:cNvSpPr/>
      </dsp:nvSpPr>
      <dsp:spPr>
        <a:xfrm>
          <a:off x="9975915" y="3995334"/>
          <a:ext cx="983803" cy="590282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200" kern="1200" dirty="0" smtClean="0"/>
            <a:t>6.</a:t>
          </a:r>
          <a:r>
            <a:rPr lang="zh-CN" altLang="en-US" sz="1200" kern="1200" dirty="0" smtClean="0"/>
            <a:t>学会感恩</a:t>
          </a:r>
          <a:endParaRPr lang="zh-CN" altLang="en-US" sz="1200" kern="1200" dirty="0"/>
        </a:p>
      </dsp:txBody>
      <dsp:txXfrm>
        <a:off x="9975915" y="3995334"/>
        <a:ext cx="983803" cy="59028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9EE957-1AF6-4227-B8BA-1748720A36FC}">
      <dsp:nvSpPr>
        <dsp:cNvPr id="0" name=""/>
        <dsp:cNvSpPr/>
      </dsp:nvSpPr>
      <dsp:spPr>
        <a:xfrm>
          <a:off x="190226" y="1139093"/>
          <a:ext cx="2847055" cy="9382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（一）树立正确的恋爱观</a:t>
          </a:r>
          <a:endParaRPr lang="zh-CN" altLang="en-US" sz="1600" kern="1200" dirty="0"/>
        </a:p>
      </dsp:txBody>
      <dsp:txXfrm>
        <a:off x="190226" y="1139093"/>
        <a:ext cx="2847055" cy="938234"/>
      </dsp:txXfrm>
    </dsp:sp>
    <dsp:sp modelId="{99CADD05-5D5A-4D87-8FE5-6E62D901AFD9}">
      <dsp:nvSpPr>
        <dsp:cNvPr id="0" name=""/>
        <dsp:cNvSpPr/>
      </dsp:nvSpPr>
      <dsp:spPr>
        <a:xfrm>
          <a:off x="186991" y="853741"/>
          <a:ext cx="226470" cy="2264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5928F63-8D6C-4C0E-8283-3345B5CEBD2F}">
      <dsp:nvSpPr>
        <dsp:cNvPr id="0" name=""/>
        <dsp:cNvSpPr/>
      </dsp:nvSpPr>
      <dsp:spPr>
        <a:xfrm>
          <a:off x="345520" y="536682"/>
          <a:ext cx="226470" cy="226470"/>
        </a:xfrm>
        <a:prstGeom prst="ellipse">
          <a:avLst/>
        </a:prstGeom>
        <a:solidFill>
          <a:schemeClr val="accent4">
            <a:hueOff val="544494"/>
            <a:satOff val="-2265"/>
            <a:lumOff val="53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5796C85-C3E9-46DE-BC10-BD82C7B526DF}">
      <dsp:nvSpPr>
        <dsp:cNvPr id="0" name=""/>
        <dsp:cNvSpPr/>
      </dsp:nvSpPr>
      <dsp:spPr>
        <a:xfrm>
          <a:off x="725990" y="600094"/>
          <a:ext cx="355881" cy="355881"/>
        </a:xfrm>
        <a:prstGeom prst="ellipse">
          <a:avLst/>
        </a:prstGeom>
        <a:solidFill>
          <a:schemeClr val="accent4">
            <a:hueOff val="1088988"/>
            <a:satOff val="-4531"/>
            <a:lumOff val="106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3D25AFA-F6E8-4D4A-B759-D05907931B24}">
      <dsp:nvSpPr>
        <dsp:cNvPr id="0" name=""/>
        <dsp:cNvSpPr/>
      </dsp:nvSpPr>
      <dsp:spPr>
        <a:xfrm>
          <a:off x="1043048" y="251330"/>
          <a:ext cx="226470" cy="226470"/>
        </a:xfrm>
        <a:prstGeom prst="ellipse">
          <a:avLst/>
        </a:prstGeom>
        <a:solidFill>
          <a:schemeClr val="accent4">
            <a:hueOff val="1633482"/>
            <a:satOff val="-6796"/>
            <a:lumOff val="160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C00187B-7E31-424B-B45E-05561A2AFF06}">
      <dsp:nvSpPr>
        <dsp:cNvPr id="0" name=""/>
        <dsp:cNvSpPr/>
      </dsp:nvSpPr>
      <dsp:spPr>
        <a:xfrm>
          <a:off x="1455224" y="124506"/>
          <a:ext cx="226470" cy="226470"/>
        </a:xfrm>
        <a:prstGeom prst="ellipse">
          <a:avLst/>
        </a:prstGeom>
        <a:solidFill>
          <a:schemeClr val="accent4">
            <a:hueOff val="2177976"/>
            <a:satOff val="-9062"/>
            <a:lumOff val="213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FBED3FF-09D5-4560-B337-1B0D8B5AF12D}">
      <dsp:nvSpPr>
        <dsp:cNvPr id="0" name=""/>
        <dsp:cNvSpPr/>
      </dsp:nvSpPr>
      <dsp:spPr>
        <a:xfrm>
          <a:off x="1962518" y="346447"/>
          <a:ext cx="226470" cy="226470"/>
        </a:xfrm>
        <a:prstGeom prst="ellipse">
          <a:avLst/>
        </a:prstGeom>
        <a:solidFill>
          <a:schemeClr val="accent4">
            <a:hueOff val="2722470"/>
            <a:satOff val="-11327"/>
            <a:lumOff val="266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524AEF9-F780-42D5-A222-F52211E1178C}">
      <dsp:nvSpPr>
        <dsp:cNvPr id="0" name=""/>
        <dsp:cNvSpPr/>
      </dsp:nvSpPr>
      <dsp:spPr>
        <a:xfrm>
          <a:off x="2279576" y="504977"/>
          <a:ext cx="355881" cy="355881"/>
        </a:xfrm>
        <a:prstGeom prst="ellipse">
          <a:avLst/>
        </a:prstGeom>
        <a:solidFill>
          <a:schemeClr val="accent4">
            <a:hueOff val="3266964"/>
            <a:satOff val="-13592"/>
            <a:lumOff val="32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A305BCC-0AA1-4CED-9D6C-1D8B6F814CA9}">
      <dsp:nvSpPr>
        <dsp:cNvPr id="0" name=""/>
        <dsp:cNvSpPr/>
      </dsp:nvSpPr>
      <dsp:spPr>
        <a:xfrm>
          <a:off x="2723458" y="853741"/>
          <a:ext cx="226470" cy="226470"/>
        </a:xfrm>
        <a:prstGeom prst="ellipse">
          <a:avLst/>
        </a:prstGeom>
        <a:solidFill>
          <a:schemeClr val="accent4">
            <a:hueOff val="3811458"/>
            <a:satOff val="-15858"/>
            <a:lumOff val="373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2A0297D-F44C-49FB-B122-A9050DEAF4E0}">
      <dsp:nvSpPr>
        <dsp:cNvPr id="0" name=""/>
        <dsp:cNvSpPr/>
      </dsp:nvSpPr>
      <dsp:spPr>
        <a:xfrm>
          <a:off x="2913693" y="1202505"/>
          <a:ext cx="226470" cy="226470"/>
        </a:xfrm>
        <a:prstGeom prst="ellipse">
          <a:avLst/>
        </a:prstGeom>
        <a:solidFill>
          <a:schemeClr val="accent4">
            <a:hueOff val="4355951"/>
            <a:satOff val="-18123"/>
            <a:lumOff val="42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EE3382A-C5B9-4F31-B3AC-93EA926FC6CC}">
      <dsp:nvSpPr>
        <dsp:cNvPr id="0" name=""/>
        <dsp:cNvSpPr/>
      </dsp:nvSpPr>
      <dsp:spPr>
        <a:xfrm>
          <a:off x="1264989" y="536682"/>
          <a:ext cx="582352" cy="582352"/>
        </a:xfrm>
        <a:prstGeom prst="ellipse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7F10FA9-922A-4ADD-A236-E7891AEB983C}">
      <dsp:nvSpPr>
        <dsp:cNvPr id="0" name=""/>
        <dsp:cNvSpPr/>
      </dsp:nvSpPr>
      <dsp:spPr>
        <a:xfrm>
          <a:off x="28461" y="1741504"/>
          <a:ext cx="226470" cy="226470"/>
        </a:xfrm>
        <a:prstGeom prst="ellipse">
          <a:avLst/>
        </a:prstGeom>
        <a:solidFill>
          <a:schemeClr val="accent4">
            <a:hueOff val="5444940"/>
            <a:satOff val="-22654"/>
            <a:lumOff val="533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5C4BEC3-5FE6-413C-AD14-BECB84D444C5}">
      <dsp:nvSpPr>
        <dsp:cNvPr id="0" name=""/>
        <dsp:cNvSpPr/>
      </dsp:nvSpPr>
      <dsp:spPr>
        <a:xfrm>
          <a:off x="218697" y="2026857"/>
          <a:ext cx="355881" cy="355881"/>
        </a:xfrm>
        <a:prstGeom prst="ellipse">
          <a:avLst/>
        </a:prstGeom>
        <a:solidFill>
          <a:schemeClr val="accent4">
            <a:hueOff val="5989433"/>
            <a:satOff val="-24919"/>
            <a:lumOff val="587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258EE36-3CD2-4194-ABFA-A94BFF7D14EB}">
      <dsp:nvSpPr>
        <dsp:cNvPr id="0" name=""/>
        <dsp:cNvSpPr/>
      </dsp:nvSpPr>
      <dsp:spPr>
        <a:xfrm>
          <a:off x="694284" y="2280504"/>
          <a:ext cx="517646" cy="517646"/>
        </a:xfrm>
        <a:prstGeom prst="ellipse">
          <a:avLst/>
        </a:prstGeom>
        <a:solidFill>
          <a:schemeClr val="accent4">
            <a:hueOff val="6533927"/>
            <a:satOff val="-27185"/>
            <a:lumOff val="640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67E2D76-9371-4841-8C23-E99AC5A33B0E}">
      <dsp:nvSpPr>
        <dsp:cNvPr id="0" name=""/>
        <dsp:cNvSpPr/>
      </dsp:nvSpPr>
      <dsp:spPr>
        <a:xfrm>
          <a:off x="1360107" y="2692680"/>
          <a:ext cx="226470" cy="226470"/>
        </a:xfrm>
        <a:prstGeom prst="ellipse">
          <a:avLst/>
        </a:prstGeom>
        <a:solidFill>
          <a:schemeClr val="accent4">
            <a:hueOff val="7078421"/>
            <a:satOff val="-29450"/>
            <a:lumOff val="693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F61CF2B-52A3-4DD5-B299-84ABEDA8B395}">
      <dsp:nvSpPr>
        <dsp:cNvPr id="0" name=""/>
        <dsp:cNvSpPr/>
      </dsp:nvSpPr>
      <dsp:spPr>
        <a:xfrm>
          <a:off x="1486930" y="2280504"/>
          <a:ext cx="355881" cy="355881"/>
        </a:xfrm>
        <a:prstGeom prst="ellipse">
          <a:avLst/>
        </a:prstGeom>
        <a:solidFill>
          <a:schemeClr val="accent4">
            <a:hueOff val="7622915"/>
            <a:satOff val="-31715"/>
            <a:lumOff val="747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6B198F3-B5E3-418E-A3F8-8BBCE7C47516}">
      <dsp:nvSpPr>
        <dsp:cNvPr id="0" name=""/>
        <dsp:cNvSpPr/>
      </dsp:nvSpPr>
      <dsp:spPr>
        <a:xfrm>
          <a:off x="1803989" y="2724386"/>
          <a:ext cx="226470" cy="226470"/>
        </a:xfrm>
        <a:prstGeom prst="ellipse">
          <a:avLst/>
        </a:prstGeom>
        <a:solidFill>
          <a:schemeClr val="accent4">
            <a:hueOff val="8167408"/>
            <a:satOff val="-33981"/>
            <a:lumOff val="800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C0DCDA3-541B-416E-8139-13BB75A9E066}">
      <dsp:nvSpPr>
        <dsp:cNvPr id="0" name=""/>
        <dsp:cNvSpPr/>
      </dsp:nvSpPr>
      <dsp:spPr>
        <a:xfrm>
          <a:off x="2089341" y="2217092"/>
          <a:ext cx="517646" cy="517646"/>
        </a:xfrm>
        <a:prstGeom prst="ellipse">
          <a:avLst/>
        </a:prstGeom>
        <a:solidFill>
          <a:schemeClr val="accent4">
            <a:hueOff val="8711903"/>
            <a:satOff val="-36246"/>
            <a:lumOff val="854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3856DAC6-B01D-49CF-9418-14036E82DA6C}">
      <dsp:nvSpPr>
        <dsp:cNvPr id="0" name=""/>
        <dsp:cNvSpPr/>
      </dsp:nvSpPr>
      <dsp:spPr>
        <a:xfrm>
          <a:off x="2786870" y="2090269"/>
          <a:ext cx="355881" cy="355881"/>
        </a:xfrm>
        <a:prstGeom prst="ellipse">
          <a:avLst/>
        </a:prstGeom>
        <a:solidFill>
          <a:schemeClr val="accent4">
            <a:hueOff val="9256396"/>
            <a:satOff val="-38512"/>
            <a:lumOff val="907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6F3BAB5-600E-4937-BA61-3D62557BFBA5}">
      <dsp:nvSpPr>
        <dsp:cNvPr id="0" name=""/>
        <dsp:cNvSpPr/>
      </dsp:nvSpPr>
      <dsp:spPr>
        <a:xfrm>
          <a:off x="3142752" y="599567"/>
          <a:ext cx="1045174" cy="1995352"/>
        </a:xfrm>
        <a:prstGeom prst="chevron">
          <a:avLst>
            <a:gd name="adj" fmla="val 623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502CAD5-993A-433A-B065-83806B772D5D}">
      <dsp:nvSpPr>
        <dsp:cNvPr id="0" name=""/>
        <dsp:cNvSpPr/>
      </dsp:nvSpPr>
      <dsp:spPr>
        <a:xfrm>
          <a:off x="4187926" y="600536"/>
          <a:ext cx="2850475" cy="19953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（二）走出爱情的几个误区</a:t>
          </a:r>
          <a:endParaRPr lang="zh-CN" altLang="en-US" sz="1600" kern="1200" dirty="0"/>
        </a:p>
      </dsp:txBody>
      <dsp:txXfrm>
        <a:off x="4187926" y="600536"/>
        <a:ext cx="2850475" cy="1995333"/>
      </dsp:txXfrm>
    </dsp:sp>
    <dsp:sp modelId="{8E0CF5BB-1DE2-4360-B1B2-FB7AF768EF69}">
      <dsp:nvSpPr>
        <dsp:cNvPr id="0" name=""/>
        <dsp:cNvSpPr/>
      </dsp:nvSpPr>
      <dsp:spPr>
        <a:xfrm>
          <a:off x="4187926" y="3117506"/>
          <a:ext cx="2850475" cy="1757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kern="1200" dirty="0" smtClean="0"/>
            <a:t>1.</a:t>
          </a:r>
          <a:r>
            <a:rPr lang="zh-CN" altLang="en-US" sz="1600" kern="1200" dirty="0" smtClean="0"/>
            <a:t>从众行为</a:t>
          </a:r>
          <a:endParaRPr lang="zh-CN" alt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kern="1200" dirty="0" smtClean="0"/>
            <a:t>2.</a:t>
          </a:r>
          <a:r>
            <a:rPr lang="zh-CN" altLang="en-US" sz="1600" kern="1200" dirty="0" smtClean="0"/>
            <a:t>唯爱是从</a:t>
          </a:r>
          <a:endParaRPr lang="zh-CN" alt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kern="1200" dirty="0" smtClean="0"/>
            <a:t>3.</a:t>
          </a:r>
          <a:r>
            <a:rPr lang="zh-CN" altLang="en-US" sz="1600" kern="1200" dirty="0" smtClean="0"/>
            <a:t>草率性爱</a:t>
          </a:r>
          <a:endParaRPr lang="zh-CN" alt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600" kern="1200" dirty="0" smtClean="0"/>
            <a:t>4.</a:t>
          </a:r>
          <a:r>
            <a:rPr lang="zh-CN" altLang="en-US" sz="1600" kern="1200" dirty="0" smtClean="0"/>
            <a:t>爱情要以婚姻为目的</a:t>
          </a:r>
          <a:endParaRPr lang="zh-CN" altLang="en-US" sz="1600" kern="1200" dirty="0"/>
        </a:p>
      </dsp:txBody>
      <dsp:txXfrm>
        <a:off x="4187926" y="3117506"/>
        <a:ext cx="2850475" cy="1757793"/>
      </dsp:txXfrm>
    </dsp:sp>
    <dsp:sp modelId="{FC5472F8-101A-4CA5-9EFD-660B45EDE5A4}">
      <dsp:nvSpPr>
        <dsp:cNvPr id="0" name=""/>
        <dsp:cNvSpPr/>
      </dsp:nvSpPr>
      <dsp:spPr>
        <a:xfrm>
          <a:off x="7038402" y="599567"/>
          <a:ext cx="1045174" cy="1995352"/>
        </a:xfrm>
        <a:prstGeom prst="chevron">
          <a:avLst>
            <a:gd name="adj" fmla="val 6231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553B377-F770-4E89-BC89-99961C383543}">
      <dsp:nvSpPr>
        <dsp:cNvPr id="0" name=""/>
        <dsp:cNvSpPr/>
      </dsp:nvSpPr>
      <dsp:spPr>
        <a:xfrm>
          <a:off x="8297362" y="458012"/>
          <a:ext cx="2422904" cy="2422904"/>
        </a:xfrm>
        <a:prstGeom prst="ellipse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　（三）走出失恋的阴霾</a:t>
          </a:r>
          <a:endParaRPr lang="zh-CN" altLang="en-US" sz="1600" kern="1200" dirty="0"/>
        </a:p>
      </dsp:txBody>
      <dsp:txXfrm>
        <a:off x="8652188" y="812838"/>
        <a:ext cx="1713252" cy="1713252"/>
      </dsp:txXfrm>
    </dsp:sp>
    <dsp:sp modelId="{7B5F497E-FF28-4C26-8BA4-39CF8A799FED}">
      <dsp:nvSpPr>
        <dsp:cNvPr id="0" name=""/>
        <dsp:cNvSpPr/>
      </dsp:nvSpPr>
      <dsp:spPr>
        <a:xfrm>
          <a:off x="8083577" y="3117506"/>
          <a:ext cx="2850475" cy="1757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 smtClean="0"/>
            <a:t>1.</a:t>
          </a:r>
          <a:r>
            <a:rPr lang="zh-CN" altLang="en-US" sz="1200" kern="1200" dirty="0" smtClean="0"/>
            <a:t>正视现实</a:t>
          </a:r>
          <a:endParaRPr lang="zh-CN" alt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 smtClean="0"/>
            <a:t>2.</a:t>
          </a:r>
          <a:r>
            <a:rPr lang="zh-CN" altLang="en-US" sz="1200" kern="1200" dirty="0" smtClean="0"/>
            <a:t>换位思考</a:t>
          </a:r>
          <a:endParaRPr lang="zh-CN" alt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 smtClean="0"/>
            <a:t>3.</a:t>
          </a:r>
          <a:r>
            <a:rPr lang="zh-CN" altLang="en-US" sz="1200" kern="1200" dirty="0" smtClean="0"/>
            <a:t>感情宣泄</a:t>
          </a:r>
          <a:endParaRPr lang="zh-CN" alt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 smtClean="0"/>
            <a:t>4.</a:t>
          </a:r>
          <a:r>
            <a:rPr lang="zh-CN" altLang="en-US" sz="1200" kern="1200" dirty="0" smtClean="0"/>
            <a:t>情境转移</a:t>
          </a:r>
          <a:endParaRPr lang="zh-CN" altLang="en-US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en-US" sz="1200" kern="1200" dirty="0" smtClean="0"/>
            <a:t>5.</a:t>
          </a:r>
          <a:r>
            <a:rPr lang="zh-CN" altLang="en-US" sz="1200" kern="1200" dirty="0" smtClean="0"/>
            <a:t>摆正位置</a:t>
          </a:r>
          <a:endParaRPr lang="zh-CN" altLang="en-US" sz="1200" kern="1200" dirty="0"/>
        </a:p>
      </dsp:txBody>
      <dsp:txXfrm>
        <a:off x="8083577" y="3117506"/>
        <a:ext cx="2850475" cy="175779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4719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（一）树立正确的消费观</a:t>
          </a:r>
          <a:endParaRPr lang="zh-CN" altLang="en-US" sz="1000" kern="1200" dirty="0"/>
        </a:p>
      </dsp:txBody>
      <dsp:txXfrm>
        <a:off x="1381843" y="244197"/>
        <a:ext cx="1420295" cy="360058"/>
      </dsp:txXfrm>
    </dsp:sp>
    <dsp:sp modelId="{A15C0584-A68E-436E-B512-EACA40BB836E}">
      <dsp:nvSpPr>
        <dsp:cNvPr id="0" name=""/>
        <dsp:cNvSpPr/>
      </dsp:nvSpPr>
      <dsp:spPr>
        <a:xfrm>
          <a:off x="1362365" y="673610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903533"/>
              <a:satOff val="33333"/>
              <a:lumOff val="-49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（二）开源的四种途径</a:t>
          </a:r>
          <a:endParaRPr lang="zh-CN" altLang="en-US" sz="1000" kern="1200" dirty="0"/>
        </a:p>
      </dsp:txBody>
      <dsp:txXfrm>
        <a:off x="1381843" y="693088"/>
        <a:ext cx="1420295" cy="360058"/>
      </dsp:txXfrm>
    </dsp:sp>
    <dsp:sp modelId="{F034455E-DE7E-4A34-96B7-C0452E850E33}">
      <dsp:nvSpPr>
        <dsp:cNvPr id="0" name=""/>
        <dsp:cNvSpPr/>
      </dsp:nvSpPr>
      <dsp:spPr>
        <a:xfrm>
          <a:off x="1362365" y="1122501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807066"/>
              <a:satOff val="66667"/>
              <a:lumOff val="-9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（三）节流的八个窍门</a:t>
          </a:r>
          <a:endParaRPr lang="zh-CN" altLang="en-US" sz="1000" kern="1200" dirty="0"/>
        </a:p>
      </dsp:txBody>
      <dsp:txXfrm>
        <a:off x="1381843" y="1141979"/>
        <a:ext cx="1420295" cy="360058"/>
      </dsp:txXfrm>
    </dsp:sp>
    <dsp:sp modelId="{3C96926E-32E6-4EE2-BF92-8A3509B99215}">
      <dsp:nvSpPr>
        <dsp:cNvPr id="0" name=""/>
        <dsp:cNvSpPr/>
      </dsp:nvSpPr>
      <dsp:spPr>
        <a:xfrm>
          <a:off x="1362365" y="1571391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（四）大学生理财实用技巧</a:t>
          </a:r>
          <a:endParaRPr lang="zh-CN" altLang="en-US" sz="1000" kern="1200" dirty="0"/>
        </a:p>
      </dsp:txBody>
      <dsp:txXfrm>
        <a:off x="1381843" y="1590869"/>
        <a:ext cx="1420295" cy="36005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9B075-628E-411A-9786-D2AF4013A57B}">
      <dsp:nvSpPr>
        <dsp:cNvPr id="0" name=""/>
        <dsp:cNvSpPr/>
      </dsp:nvSpPr>
      <dsp:spPr>
        <a:xfrm>
          <a:off x="53236" y="0"/>
          <a:ext cx="2239456" cy="2239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A61B-BA77-4B1A-A4FB-E9C0891835FC}">
      <dsp:nvSpPr>
        <dsp:cNvPr id="0" name=""/>
        <dsp:cNvSpPr/>
      </dsp:nvSpPr>
      <dsp:spPr>
        <a:xfrm>
          <a:off x="1172964" y="224164"/>
          <a:ext cx="1455646" cy="318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（一）杜绝网络成瘾</a:t>
          </a:r>
          <a:endParaRPr lang="zh-CN" altLang="en-US" sz="1000" kern="1200" dirty="0"/>
        </a:p>
      </dsp:txBody>
      <dsp:txXfrm>
        <a:off x="1188508" y="239708"/>
        <a:ext cx="1424558" cy="287334"/>
      </dsp:txXfrm>
    </dsp:sp>
    <dsp:sp modelId="{44DA2854-14DD-4C8E-8230-D0F5913E3B17}">
      <dsp:nvSpPr>
        <dsp:cNvPr id="0" name=""/>
        <dsp:cNvSpPr/>
      </dsp:nvSpPr>
      <dsp:spPr>
        <a:xfrm>
          <a:off x="1172964" y="582389"/>
          <a:ext cx="1455646" cy="318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（二）正确网上交友</a:t>
          </a:r>
          <a:endParaRPr lang="zh-CN" altLang="en-US" sz="1000" kern="1200" dirty="0"/>
        </a:p>
      </dsp:txBody>
      <dsp:txXfrm>
        <a:off x="1188508" y="597933"/>
        <a:ext cx="1424558" cy="287334"/>
      </dsp:txXfrm>
    </dsp:sp>
    <dsp:sp modelId="{22E79D94-0887-4AE8-871A-6A74ED4CD288}">
      <dsp:nvSpPr>
        <dsp:cNvPr id="0" name=""/>
        <dsp:cNvSpPr/>
      </dsp:nvSpPr>
      <dsp:spPr>
        <a:xfrm>
          <a:off x="1172964" y="940615"/>
          <a:ext cx="1455646" cy="318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（三）保护网络隐私</a:t>
          </a:r>
          <a:endParaRPr lang="zh-CN" altLang="en-US" sz="1000" kern="1200" dirty="0"/>
        </a:p>
      </dsp:txBody>
      <dsp:txXfrm>
        <a:off x="1188508" y="956159"/>
        <a:ext cx="1424558" cy="287334"/>
      </dsp:txXfrm>
    </dsp:sp>
    <dsp:sp modelId="{6ADAF56C-3BD2-48E8-A43F-2A34B279E988}">
      <dsp:nvSpPr>
        <dsp:cNvPr id="0" name=""/>
        <dsp:cNvSpPr/>
      </dsp:nvSpPr>
      <dsp:spPr>
        <a:xfrm>
          <a:off x="1172964" y="1298840"/>
          <a:ext cx="1455646" cy="318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（四）注意网络言论</a:t>
          </a:r>
          <a:endParaRPr lang="zh-CN" altLang="en-US" sz="1000" kern="1200" dirty="0"/>
        </a:p>
      </dsp:txBody>
      <dsp:txXfrm>
        <a:off x="1188508" y="1314384"/>
        <a:ext cx="1424558" cy="287334"/>
      </dsp:txXfrm>
    </dsp:sp>
    <dsp:sp modelId="{509C4BB3-1F3C-4031-8E1D-31D418AFF940}">
      <dsp:nvSpPr>
        <dsp:cNvPr id="0" name=""/>
        <dsp:cNvSpPr/>
      </dsp:nvSpPr>
      <dsp:spPr>
        <a:xfrm>
          <a:off x="1172964" y="1657066"/>
          <a:ext cx="1455646" cy="3184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（五）警惕网购陷阱</a:t>
          </a:r>
          <a:endParaRPr lang="zh-CN" altLang="en-US" sz="1000" kern="1200" dirty="0"/>
        </a:p>
      </dsp:txBody>
      <dsp:txXfrm>
        <a:off x="1188508" y="1672610"/>
        <a:ext cx="1424558" cy="2873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6B702-A02E-4552-905B-F65293C1A1D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9A5C1-4639-44DB-9F49-CB60772D0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8514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671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42342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29587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9599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92418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70632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14555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8674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96999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37180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diagramData" Target="../diagrams/data10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17" Type="http://schemas.microsoft.com/office/2007/relationships/diagramDrawing" Target="../diagrams/drawing10.xml"/><Relationship Id="rId2" Type="http://schemas.openxmlformats.org/officeDocument/2006/relationships/notesSlide" Target="../notesSlides/notesSlide12.xml"/><Relationship Id="rId16" Type="http://schemas.openxmlformats.org/officeDocument/2006/relationships/diagramColors" Target="../diagrams/colors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Relationship Id="rId14" Type="http://schemas.openxmlformats.org/officeDocument/2006/relationships/diagramLayout" Target="../diagrams/layout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2.xml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12" Type="http://schemas.microsoft.com/office/2007/relationships/diagramDrawing" Target="../diagrams/drawing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11" Type="http://schemas.openxmlformats.org/officeDocument/2006/relationships/diagramColors" Target="../diagrams/colors12.xml"/><Relationship Id="rId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2.xml"/><Relationship Id="rId4" Type="http://schemas.openxmlformats.org/officeDocument/2006/relationships/diagramLayout" Target="../diagrams/layout11.xml"/><Relationship Id="rId9" Type="http://schemas.openxmlformats.org/officeDocument/2006/relationships/diagramLayout" Target="../diagrams/layout1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7.xml"/><Relationship Id="rId3" Type="http://schemas.openxmlformats.org/officeDocument/2006/relationships/diagramLayout" Target="../diagrams/layout16.xml"/><Relationship Id="rId7" Type="http://schemas.openxmlformats.org/officeDocument/2006/relationships/diagramData" Target="../diagrams/data17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6.xml"/><Relationship Id="rId11" Type="http://schemas.microsoft.com/office/2007/relationships/diagramDrawing" Target="../diagrams/drawing17.xml"/><Relationship Id="rId5" Type="http://schemas.openxmlformats.org/officeDocument/2006/relationships/diagramColors" Target="../diagrams/colors16.xml"/><Relationship Id="rId10" Type="http://schemas.openxmlformats.org/officeDocument/2006/relationships/diagramColors" Target="../diagrams/colors17.xml"/><Relationship Id="rId4" Type="http://schemas.openxmlformats.org/officeDocument/2006/relationships/diagramQuickStyle" Target="../diagrams/quickStyle16.xml"/><Relationship Id="rId9" Type="http://schemas.openxmlformats.org/officeDocument/2006/relationships/diagramQuickStyle" Target="../diagrams/quickStyle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9.xml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12" Type="http://schemas.microsoft.com/office/2007/relationships/diagramDrawing" Target="../diagrams/drawing1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8.xml"/><Relationship Id="rId11" Type="http://schemas.openxmlformats.org/officeDocument/2006/relationships/diagramColors" Target="../diagrams/colors19.xml"/><Relationship Id="rId5" Type="http://schemas.openxmlformats.org/officeDocument/2006/relationships/diagramQuickStyle" Target="../diagrams/quickStyle18.xml"/><Relationship Id="rId10" Type="http://schemas.openxmlformats.org/officeDocument/2006/relationships/diagramQuickStyle" Target="../diagrams/quickStyle19.xml"/><Relationship Id="rId4" Type="http://schemas.openxmlformats.org/officeDocument/2006/relationships/diagramLayout" Target="../diagrams/layout18.xml"/><Relationship Id="rId9" Type="http://schemas.openxmlformats.org/officeDocument/2006/relationships/diagramLayout" Target="../diagrams/layout1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12" Type="http://schemas.microsoft.com/office/2007/relationships/diagramDrawing" Target="../diagrams/drawing2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5" Type="http://schemas.openxmlformats.org/officeDocument/2006/relationships/diagramQuickStyle" Target="../diagrams/quickStyle20.xml"/><Relationship Id="rId10" Type="http://schemas.openxmlformats.org/officeDocument/2006/relationships/diagramQuickStyle" Target="../diagrams/quickStyle21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3.xml"/><Relationship Id="rId3" Type="http://schemas.openxmlformats.org/officeDocument/2006/relationships/diagramLayout" Target="../diagrams/layout22.xml"/><Relationship Id="rId7" Type="http://schemas.openxmlformats.org/officeDocument/2006/relationships/diagramData" Target="../diagrams/data23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2.xml"/><Relationship Id="rId11" Type="http://schemas.microsoft.com/office/2007/relationships/diagramDrawing" Target="../diagrams/drawing23.xml"/><Relationship Id="rId5" Type="http://schemas.openxmlformats.org/officeDocument/2006/relationships/diagramColors" Target="../diagrams/colors22.xml"/><Relationship Id="rId10" Type="http://schemas.openxmlformats.org/officeDocument/2006/relationships/diagramColors" Target="../diagrams/colors23.xml"/><Relationship Id="rId4" Type="http://schemas.openxmlformats.org/officeDocument/2006/relationships/diagramQuickStyle" Target="../diagrams/quickStyle22.xml"/><Relationship Id="rId9" Type="http://schemas.openxmlformats.org/officeDocument/2006/relationships/diagramQuickStyle" Target="../diagrams/quickStyle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5.xml"/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12" Type="http://schemas.microsoft.com/office/2007/relationships/diagramDrawing" Target="../diagrams/drawing2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4.xml"/><Relationship Id="rId11" Type="http://schemas.openxmlformats.org/officeDocument/2006/relationships/diagramColors" Target="../diagrams/colors25.xml"/><Relationship Id="rId5" Type="http://schemas.openxmlformats.org/officeDocument/2006/relationships/diagramQuickStyle" Target="../diagrams/quickStyle24.xml"/><Relationship Id="rId10" Type="http://schemas.openxmlformats.org/officeDocument/2006/relationships/diagramQuickStyle" Target="../diagrams/quickStyle25.xml"/><Relationship Id="rId4" Type="http://schemas.openxmlformats.org/officeDocument/2006/relationships/diagramLayout" Target="../diagrams/layout24.xml"/><Relationship Id="rId9" Type="http://schemas.openxmlformats.org/officeDocument/2006/relationships/diagramLayout" Target="../diagrams/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871531" y="1940834"/>
            <a:ext cx="8448939" cy="2976331"/>
          </a:xfrm>
          <a:prstGeom prst="rect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63552" y="2060847"/>
            <a:ext cx="8064896" cy="273630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471973" y="2713453"/>
            <a:ext cx="928738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200" b="1" dirty="0" smtClean="0">
                <a:solidFill>
                  <a:prstClr val="white"/>
                </a:solidFill>
                <a:cs typeface="+mn-ea"/>
                <a:sym typeface="+mn-lt"/>
              </a:rPr>
              <a:t>生活篇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3066767" y="3874706"/>
            <a:ext cx="6045348" cy="41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2665" b="1" dirty="0" smtClean="0">
                <a:solidFill>
                  <a:prstClr val="white"/>
                </a:solidFill>
                <a:cs typeface="+mn-ea"/>
                <a:sym typeface="+mn-lt"/>
              </a:rPr>
              <a:t>五彩青春     瑰丽人生</a:t>
            </a:r>
            <a:endParaRPr lang="zh-CN" altLang="en-US" sz="2665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7" grpId="0"/>
      <p:bldP spid="27" grpId="1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509106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二、校园人际交往“三步曲”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任意多边形 8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295928" y="2105747"/>
            <a:ext cx="11405936" cy="3097055"/>
          </a:xfrm>
          <a:custGeom>
            <a:avLst/>
            <a:gdLst>
              <a:gd name="connsiteX0" fmla="*/ 0 w 11165305"/>
              <a:gd name="connsiteY0" fmla="*/ 946484 h 2716265"/>
              <a:gd name="connsiteX1" fmla="*/ 737937 w 11165305"/>
              <a:gd name="connsiteY1" fmla="*/ 1796715 h 2716265"/>
              <a:gd name="connsiteX2" fmla="*/ 1860884 w 11165305"/>
              <a:gd name="connsiteY2" fmla="*/ 2711115 h 2716265"/>
              <a:gd name="connsiteX3" fmla="*/ 3609474 w 11165305"/>
              <a:gd name="connsiteY3" fmla="*/ 2117558 h 2716265"/>
              <a:gd name="connsiteX4" fmla="*/ 5775158 w 11165305"/>
              <a:gd name="connsiteY4" fmla="*/ 1074821 h 2716265"/>
              <a:gd name="connsiteX5" fmla="*/ 8373979 w 11165305"/>
              <a:gd name="connsiteY5" fmla="*/ 1876926 h 2716265"/>
              <a:gd name="connsiteX6" fmla="*/ 11165305 w 11165305"/>
              <a:gd name="connsiteY6" fmla="*/ 0 h 2716265"/>
              <a:gd name="-1" fmla="*/ 0 w 11165305"/>
              <a:gd name="-2" fmla="*/ 946484 h 2714967"/>
              <a:gd name="-3" fmla="*/ 609600 w 11165305"/>
              <a:gd name="-4" fmla="*/ 1844842 h 2714967"/>
              <a:gd name="-5" fmla="*/ 1860884 w 11165305"/>
              <a:gd name="-6" fmla="*/ 2711115 h 2714967"/>
              <a:gd name="-7" fmla="*/ 3609474 w 11165305"/>
              <a:gd name="-8" fmla="*/ 2117558 h 2714967"/>
              <a:gd name="-9" fmla="*/ 5775158 w 11165305"/>
              <a:gd name="-10" fmla="*/ 1074821 h 2714967"/>
              <a:gd name="-11" fmla="*/ 8373979 w 11165305"/>
              <a:gd name="-12" fmla="*/ 1876926 h 2714967"/>
              <a:gd name="-13" fmla="*/ 11165305 w 11165305"/>
              <a:gd name="-14" fmla="*/ 0 h 2714967"/>
              <a:gd name="-15" fmla="*/ 0 w 11373852"/>
              <a:gd name="-16" fmla="*/ 288758 h 2714967"/>
              <a:gd name="-17" fmla="*/ 818147 w 11373852"/>
              <a:gd name="-18" fmla="*/ 1844842 h 2714967"/>
              <a:gd name="-19" fmla="*/ 2069431 w 11373852"/>
              <a:gd name="-20" fmla="*/ 2711115 h 2714967"/>
              <a:gd name="-21" fmla="*/ 3818021 w 11373852"/>
              <a:gd name="-22" fmla="*/ 2117558 h 2714967"/>
              <a:gd name="-23" fmla="*/ 5983705 w 11373852"/>
              <a:gd name="-24" fmla="*/ 1074821 h 2714967"/>
              <a:gd name="-25" fmla="*/ 8582526 w 11373852"/>
              <a:gd name="-26" fmla="*/ 1876926 h 2714967"/>
              <a:gd name="-27" fmla="*/ 11373852 w 11373852"/>
              <a:gd name="-28" fmla="*/ 0 h 2714967"/>
              <a:gd name="-29" fmla="*/ 0 w 11373852"/>
              <a:gd name="-30" fmla="*/ 288758 h 2714187"/>
              <a:gd name="-31" fmla="*/ 609600 w 11373852"/>
              <a:gd name="-32" fmla="*/ 1876926 h 2714187"/>
              <a:gd name="-33" fmla="*/ 2069431 w 11373852"/>
              <a:gd name="-34" fmla="*/ 2711115 h 2714187"/>
              <a:gd name="-35" fmla="*/ 3818021 w 11373852"/>
              <a:gd name="-36" fmla="*/ 2117558 h 2714187"/>
              <a:gd name="-37" fmla="*/ 5983705 w 11373852"/>
              <a:gd name="-38" fmla="*/ 1074821 h 2714187"/>
              <a:gd name="-39" fmla="*/ 8582526 w 11373852"/>
              <a:gd name="-40" fmla="*/ 1876926 h 2714187"/>
              <a:gd name="-41" fmla="*/ 11373852 w 11373852"/>
              <a:gd name="-42" fmla="*/ 0 h 2714187"/>
              <a:gd name="-43" fmla="*/ 0 w 11373852"/>
              <a:gd name="-44" fmla="*/ 288758 h 2714187"/>
              <a:gd name="-45" fmla="*/ 609600 w 11373852"/>
              <a:gd name="-46" fmla="*/ 1876926 h 2714187"/>
              <a:gd name="-47" fmla="*/ 2069431 w 11373852"/>
              <a:gd name="-48" fmla="*/ 2711115 h 2714187"/>
              <a:gd name="-49" fmla="*/ 3818021 w 11373852"/>
              <a:gd name="-50" fmla="*/ 2117558 h 2714187"/>
              <a:gd name="-51" fmla="*/ 5983705 w 11373852"/>
              <a:gd name="-52" fmla="*/ 1074821 h 2714187"/>
              <a:gd name="-53" fmla="*/ 8582526 w 11373852"/>
              <a:gd name="-54" fmla="*/ 1876926 h 2714187"/>
              <a:gd name="-55" fmla="*/ 11373852 w 11373852"/>
              <a:gd name="-56" fmla="*/ 0 h 2714187"/>
              <a:gd name="-57" fmla="*/ 0 w 11373852"/>
              <a:gd name="-58" fmla="*/ 288758 h 2714187"/>
              <a:gd name="-59" fmla="*/ 609600 w 11373852"/>
              <a:gd name="-60" fmla="*/ 1876926 h 2714187"/>
              <a:gd name="-61" fmla="*/ 2069431 w 11373852"/>
              <a:gd name="-62" fmla="*/ 2711115 h 2714187"/>
              <a:gd name="-63" fmla="*/ 3818021 w 11373852"/>
              <a:gd name="-64" fmla="*/ 2117558 h 2714187"/>
              <a:gd name="-65" fmla="*/ 5983705 w 11373852"/>
              <a:gd name="-66" fmla="*/ 1074821 h 2714187"/>
              <a:gd name="-67" fmla="*/ 8582526 w 11373852"/>
              <a:gd name="-68" fmla="*/ 1876926 h 2714187"/>
              <a:gd name="-69" fmla="*/ 11373852 w 11373852"/>
              <a:gd name="-70" fmla="*/ 0 h 2714187"/>
              <a:gd name="-71" fmla="*/ 0 w 11373852"/>
              <a:gd name="-72" fmla="*/ 288758 h 2857848"/>
              <a:gd name="-73" fmla="*/ 609600 w 11373852"/>
              <a:gd name="-74" fmla="*/ 1876926 h 2857848"/>
              <a:gd name="-75" fmla="*/ 2069431 w 11373852"/>
              <a:gd name="-76" fmla="*/ 2855493 h 2857848"/>
              <a:gd name="-77" fmla="*/ 3818021 w 11373852"/>
              <a:gd name="-78" fmla="*/ 2117558 h 2857848"/>
              <a:gd name="-79" fmla="*/ 5983705 w 11373852"/>
              <a:gd name="-80" fmla="*/ 1074821 h 2857848"/>
              <a:gd name="-81" fmla="*/ 8582526 w 11373852"/>
              <a:gd name="-82" fmla="*/ 1876926 h 2857848"/>
              <a:gd name="-83" fmla="*/ 11373852 w 11373852"/>
              <a:gd name="-84" fmla="*/ 0 h 2857848"/>
              <a:gd name="-85" fmla="*/ 0 w 11373852"/>
              <a:gd name="-86" fmla="*/ 288758 h 2859122"/>
              <a:gd name="-87" fmla="*/ 609600 w 11373852"/>
              <a:gd name="-88" fmla="*/ 1876926 h 2859122"/>
              <a:gd name="-89" fmla="*/ 2069431 w 11373852"/>
              <a:gd name="-90" fmla="*/ 2855493 h 2859122"/>
              <a:gd name="-91" fmla="*/ 3962400 w 11373852"/>
              <a:gd name="-92" fmla="*/ 2165685 h 2859122"/>
              <a:gd name="-93" fmla="*/ 5983705 w 11373852"/>
              <a:gd name="-94" fmla="*/ 1074821 h 2859122"/>
              <a:gd name="-95" fmla="*/ 8582526 w 11373852"/>
              <a:gd name="-96" fmla="*/ 1876926 h 2859122"/>
              <a:gd name="-97" fmla="*/ 11373852 w 11373852"/>
              <a:gd name="-98" fmla="*/ 0 h 2859122"/>
              <a:gd name="-99" fmla="*/ 0 w 11373852"/>
              <a:gd name="-100" fmla="*/ 288758 h 2859823"/>
              <a:gd name="-101" fmla="*/ 609600 w 11373852"/>
              <a:gd name="-102" fmla="*/ 1876926 h 2859823"/>
              <a:gd name="-103" fmla="*/ 2069431 w 11373852"/>
              <a:gd name="-104" fmla="*/ 2855493 h 2859823"/>
              <a:gd name="-105" fmla="*/ 3962400 w 11373852"/>
              <a:gd name="-106" fmla="*/ 2165685 h 2859823"/>
              <a:gd name="-107" fmla="*/ 5983705 w 11373852"/>
              <a:gd name="-108" fmla="*/ 1074821 h 2859823"/>
              <a:gd name="-109" fmla="*/ 8582526 w 11373852"/>
              <a:gd name="-110" fmla="*/ 1876926 h 2859823"/>
              <a:gd name="-111" fmla="*/ 11373852 w 11373852"/>
              <a:gd name="-112" fmla="*/ 0 h 2859823"/>
              <a:gd name="-113" fmla="*/ 0 w 11373852"/>
              <a:gd name="-114" fmla="*/ 288758 h 2862816"/>
              <a:gd name="-115" fmla="*/ 609600 w 11373852"/>
              <a:gd name="-116" fmla="*/ 1876926 h 2862816"/>
              <a:gd name="-117" fmla="*/ 2069431 w 11373852"/>
              <a:gd name="-118" fmla="*/ 2855493 h 2862816"/>
              <a:gd name="-119" fmla="*/ 3962400 w 11373852"/>
              <a:gd name="-120" fmla="*/ 2165685 h 2862816"/>
              <a:gd name="-121" fmla="*/ 5983705 w 11373852"/>
              <a:gd name="-122" fmla="*/ 1074821 h 2862816"/>
              <a:gd name="-123" fmla="*/ 8582526 w 11373852"/>
              <a:gd name="-124" fmla="*/ 1876926 h 2862816"/>
              <a:gd name="-125" fmla="*/ 11373852 w 11373852"/>
              <a:gd name="-126" fmla="*/ 0 h 2862816"/>
              <a:gd name="-127" fmla="*/ 0 w 11373852"/>
              <a:gd name="-128" fmla="*/ 288758 h 2862816"/>
              <a:gd name="-129" fmla="*/ 609600 w 11373852"/>
              <a:gd name="-130" fmla="*/ 1876926 h 2862816"/>
              <a:gd name="-131" fmla="*/ 2069431 w 11373852"/>
              <a:gd name="-132" fmla="*/ 2855493 h 2862816"/>
              <a:gd name="-133" fmla="*/ 3962400 w 11373852"/>
              <a:gd name="-134" fmla="*/ 2165685 h 2862816"/>
              <a:gd name="-135" fmla="*/ 5983705 w 11373852"/>
              <a:gd name="-136" fmla="*/ 1074821 h 2862816"/>
              <a:gd name="-137" fmla="*/ 8582526 w 11373852"/>
              <a:gd name="-138" fmla="*/ 1876926 h 2862816"/>
              <a:gd name="-139" fmla="*/ 11373852 w 11373852"/>
              <a:gd name="-140" fmla="*/ 0 h 2862816"/>
              <a:gd name="-141" fmla="*/ 0 w 11373852"/>
              <a:gd name="-142" fmla="*/ 288758 h 2859352"/>
              <a:gd name="-143" fmla="*/ 609600 w 11373852"/>
              <a:gd name="-144" fmla="*/ 1876926 h 2859352"/>
              <a:gd name="-145" fmla="*/ 2069431 w 11373852"/>
              <a:gd name="-146" fmla="*/ 2855493 h 2859352"/>
              <a:gd name="-147" fmla="*/ 3962400 w 11373852"/>
              <a:gd name="-148" fmla="*/ 2165685 h 2859352"/>
              <a:gd name="-149" fmla="*/ 5951621 w 11373852"/>
              <a:gd name="-150" fmla="*/ 898358 h 2859352"/>
              <a:gd name="-151" fmla="*/ 8582526 w 11373852"/>
              <a:gd name="-152" fmla="*/ 1876926 h 2859352"/>
              <a:gd name="-153" fmla="*/ 11373852 w 11373852"/>
              <a:gd name="-154" fmla="*/ 0 h 2859352"/>
              <a:gd name="-155" fmla="*/ 0 w 11373852"/>
              <a:gd name="-156" fmla="*/ 288758 h 2879275"/>
              <a:gd name="-157" fmla="*/ 609600 w 11373852"/>
              <a:gd name="-158" fmla="*/ 1876926 h 2879275"/>
              <a:gd name="-159" fmla="*/ 2069431 w 11373852"/>
              <a:gd name="-160" fmla="*/ 2855493 h 2879275"/>
              <a:gd name="-161" fmla="*/ 5951621 w 11373852"/>
              <a:gd name="-162" fmla="*/ 898358 h 2879275"/>
              <a:gd name="-163" fmla="*/ 8582526 w 11373852"/>
              <a:gd name="-164" fmla="*/ 1876926 h 2879275"/>
              <a:gd name="-165" fmla="*/ 11373852 w 11373852"/>
              <a:gd name="-166" fmla="*/ 0 h 2879275"/>
              <a:gd name="-167" fmla="*/ 0 w 11373852"/>
              <a:gd name="-168" fmla="*/ 288758 h 3115360"/>
              <a:gd name="-169" fmla="*/ 609600 w 11373852"/>
              <a:gd name="-170" fmla="*/ 1876926 h 3115360"/>
              <a:gd name="-171" fmla="*/ 2550695 w 11373852"/>
              <a:gd name="-172" fmla="*/ 3096125 h 3115360"/>
              <a:gd name="-173" fmla="*/ 5951621 w 11373852"/>
              <a:gd name="-174" fmla="*/ 898358 h 3115360"/>
              <a:gd name="-175" fmla="*/ 8582526 w 11373852"/>
              <a:gd name="-176" fmla="*/ 1876926 h 3115360"/>
              <a:gd name="-177" fmla="*/ 11373852 w 11373852"/>
              <a:gd name="-178" fmla="*/ 0 h 3115360"/>
              <a:gd name="-179" fmla="*/ 5118 w 11378970"/>
              <a:gd name="-180" fmla="*/ 288758 h 3115360"/>
              <a:gd name="-181" fmla="*/ 614718 w 11378970"/>
              <a:gd name="-182" fmla="*/ 1876926 h 3115360"/>
              <a:gd name="-183" fmla="*/ 2555813 w 11378970"/>
              <a:gd name="-184" fmla="*/ 3096125 h 3115360"/>
              <a:gd name="-185" fmla="*/ 5956739 w 11378970"/>
              <a:gd name="-186" fmla="*/ 898358 h 3115360"/>
              <a:gd name="-187" fmla="*/ 8587644 w 11378970"/>
              <a:gd name="-188" fmla="*/ 1876926 h 3115360"/>
              <a:gd name="-189" fmla="*/ 11378970 w 11378970"/>
              <a:gd name="-190" fmla="*/ 0 h 3115360"/>
              <a:gd name="-191" fmla="*/ 4670 w 11410606"/>
              <a:gd name="-192" fmla="*/ 593558 h 3114496"/>
              <a:gd name="-193" fmla="*/ 646354 w 11410606"/>
              <a:gd name="-194" fmla="*/ 1876926 h 3114496"/>
              <a:gd name="-195" fmla="*/ 2587449 w 11410606"/>
              <a:gd name="-196" fmla="*/ 3096125 h 3114496"/>
              <a:gd name="-197" fmla="*/ 5988375 w 11410606"/>
              <a:gd name="-198" fmla="*/ 898358 h 3114496"/>
              <a:gd name="-199" fmla="*/ 8619280 w 11410606"/>
              <a:gd name="-200" fmla="*/ 1876926 h 3114496"/>
              <a:gd name="-201" fmla="*/ 11410606 w 11410606"/>
              <a:gd name="-202" fmla="*/ 0 h 3114496"/>
              <a:gd name="-203" fmla="*/ 0 w 11405936"/>
              <a:gd name="-204" fmla="*/ 593558 h 3097055"/>
              <a:gd name="-205" fmla="*/ 2582779 w 11405936"/>
              <a:gd name="-206" fmla="*/ 3096125 h 3097055"/>
              <a:gd name="-207" fmla="*/ 5983705 w 11405936"/>
              <a:gd name="-208" fmla="*/ 898358 h 3097055"/>
              <a:gd name="-209" fmla="*/ 8614610 w 11405936"/>
              <a:gd name="-210" fmla="*/ 1876926 h 3097055"/>
              <a:gd name="-211" fmla="*/ 11405936 w 11405936"/>
              <a:gd name="-212" fmla="*/ 0 h 3097055"/>
              <a:gd name="-213" fmla="*/ 0 w 11405936"/>
              <a:gd name="-214" fmla="*/ 593558 h 3097055"/>
              <a:gd name="-215" fmla="*/ 2582779 w 11405936"/>
              <a:gd name="-216" fmla="*/ 3096125 h 3097055"/>
              <a:gd name="-217" fmla="*/ 5983705 w 11405936"/>
              <a:gd name="-218" fmla="*/ 898358 h 3097055"/>
              <a:gd name="-219" fmla="*/ 8614610 w 11405936"/>
              <a:gd name="-220" fmla="*/ 1876926 h 3097055"/>
              <a:gd name="-221" fmla="*/ 11405936 w 11405936"/>
              <a:gd name="-222" fmla="*/ 0 h 3097055"/>
            </a:gdLst>
            <a:ahLst/>
            <a:cxnLst>
              <a:cxn ang="0">
                <a:pos x="-213" y="-214"/>
              </a:cxn>
              <a:cxn ang="0">
                <a:pos x="-215" y="-216"/>
              </a:cxn>
              <a:cxn ang="0">
                <a:pos x="-217" y="-218"/>
              </a:cxn>
              <a:cxn ang="0">
                <a:pos x="-219" y="-220"/>
              </a:cxn>
              <a:cxn ang="0">
                <a:pos x="-221" y="-222"/>
              </a:cxn>
            </a:cxnLst>
            <a:rect l="l" t="t" r="r" b="b"/>
            <a:pathLst>
              <a:path w="11405936" h="3097055">
                <a:moveTo>
                  <a:pt x="0" y="593558"/>
                </a:moveTo>
                <a:cubicBezTo>
                  <a:pt x="504828" y="1331057"/>
                  <a:pt x="1585495" y="3045325"/>
                  <a:pt x="2582779" y="3096125"/>
                </a:cubicBezTo>
                <a:cubicBezTo>
                  <a:pt x="3580063" y="3146925"/>
                  <a:pt x="4978400" y="1101558"/>
                  <a:pt x="5983705" y="898358"/>
                </a:cubicBezTo>
                <a:cubicBezTo>
                  <a:pt x="6989010" y="695158"/>
                  <a:pt x="7710905" y="2026652"/>
                  <a:pt x="8614610" y="1876926"/>
                </a:cubicBezTo>
                <a:cubicBezTo>
                  <a:pt x="9518315" y="1727200"/>
                  <a:pt x="10459452" y="848894"/>
                  <a:pt x="11405936" y="0"/>
                </a:cubicBezTo>
              </a:path>
            </a:pathLst>
          </a:custGeom>
          <a:noFill/>
          <a:ln w="38100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Group 8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GrpSpPr/>
          <p:nvPr/>
        </p:nvGrpSpPr>
        <p:grpSpPr bwMode="auto">
          <a:xfrm rot="21317530">
            <a:off x="9817768" y="1991447"/>
            <a:ext cx="2222375" cy="1470689"/>
            <a:chOff x="0" y="0"/>
            <a:chExt cx="5983" cy="3960"/>
          </a:xfrm>
          <a:solidFill>
            <a:srgbClr val="FFC000"/>
          </a:solidFill>
        </p:grpSpPr>
        <p:sp>
          <p:nvSpPr>
            <p:cNvPr id="8" name="Freeform: Shape 9"/>
            <p:cNvSpPr/>
            <p:nvPr/>
          </p:nvSpPr>
          <p:spPr bwMode="auto">
            <a:xfrm>
              <a:off x="1890" y="88"/>
              <a:ext cx="3957" cy="340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: Shape 10"/>
            <p:cNvSpPr/>
            <p:nvPr/>
          </p:nvSpPr>
          <p:spPr bwMode="auto">
            <a:xfrm>
              <a:off x="1862" y="79"/>
              <a:ext cx="4051" cy="3473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: Shape 11"/>
            <p:cNvSpPr/>
            <p:nvPr/>
          </p:nvSpPr>
          <p:spPr bwMode="auto">
            <a:xfrm>
              <a:off x="0" y="0"/>
              <a:ext cx="5983" cy="1874"/>
            </a:xfrm>
            <a:custGeom>
              <a:avLst/>
              <a:gdLst>
                <a:gd name="T0" fmla="*/ 0 w 21600"/>
                <a:gd name="T1" fmla="*/ 1 h 21600"/>
                <a:gd name="T2" fmla="*/ 40 w 21600"/>
                <a:gd name="T3" fmla="*/ 1 h 21600"/>
                <a:gd name="T4" fmla="*/ 127 w 21600"/>
                <a:gd name="T5" fmla="*/ 0 h 21600"/>
                <a:gd name="T6" fmla="*/ 0 w 21600"/>
                <a:gd name="T7" fmla="*/ 1 h 21600"/>
                <a:gd name="T8" fmla="*/ 0 w 21600"/>
                <a:gd name="T9" fmla="*/ 1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: Shape 12"/>
            <p:cNvSpPr/>
            <p:nvPr/>
          </p:nvSpPr>
          <p:spPr bwMode="auto">
            <a:xfrm>
              <a:off x="2341" y="30"/>
              <a:ext cx="3565" cy="3930"/>
            </a:xfrm>
            <a:custGeom>
              <a:avLst/>
              <a:gdLst>
                <a:gd name="T0" fmla="*/ 0 w 21600"/>
                <a:gd name="T1" fmla="*/ 12 h 21600"/>
                <a:gd name="T2" fmla="*/ 16 w 21600"/>
                <a:gd name="T3" fmla="*/ 0 h 21600"/>
                <a:gd name="T4" fmla="*/ 6 w 21600"/>
                <a:gd name="T5" fmla="*/ 24 h 21600"/>
                <a:gd name="T6" fmla="*/ 0 w 21600"/>
                <a:gd name="T7" fmla="*/ 12 h 21600"/>
                <a:gd name="T8" fmla="*/ 0 w 21600"/>
                <a:gd name="T9" fmla="*/ 12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椭圆 11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1041400" y="3741918"/>
            <a:ext cx="647700" cy="647700"/>
          </a:xfrm>
          <a:prstGeom prst="ellipse">
            <a:avLst/>
          </a:prstGeom>
          <a:solidFill>
            <a:srgbClr val="0DB7B6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3995472" y="4014197"/>
            <a:ext cx="647700" cy="6477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6298016" y="2714341"/>
            <a:ext cx="647700" cy="647700"/>
          </a:xfrm>
          <a:prstGeom prst="ellipse">
            <a:avLst/>
          </a:prstGeom>
          <a:solidFill>
            <a:srgbClr val="0DB7B6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8342716" y="3629871"/>
            <a:ext cx="647700" cy="6477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59617" y="2942966"/>
            <a:ext cx="374547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建立良好的第一印象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835581" y="5045065"/>
            <a:ext cx="374547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提高个人的外在素质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298016" y="2105747"/>
            <a:ext cx="374547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培养良好的个性特征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21489" y="4661895"/>
            <a:ext cx="374547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加强交往</a:t>
            </a:r>
            <a:r>
              <a:rPr lang="en-US" altLang="zh-CN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密切关系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横卷形 27"/>
          <p:cNvSpPr/>
          <p:nvPr/>
        </p:nvSpPr>
        <p:spPr>
          <a:xfrm>
            <a:off x="1159617" y="1019478"/>
            <a:ext cx="4460737" cy="736847"/>
          </a:xfrm>
          <a:prstGeom prst="horizontalScroll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FZZYSK1--GBK1-0"/>
              </a:rPr>
              <a:t>（三）第三步，努力增强自己的人际魅力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9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12" grpId="0" animBg="1"/>
      <p:bldP spid="13" grpId="0" animBg="1"/>
      <p:bldP spid="14" grpId="0" animBg="1"/>
      <p:bldP spid="15" grpId="0" animBg="1"/>
      <p:bldP spid="17" grpId="0"/>
      <p:bldP spid="20" grpId="0"/>
      <p:bldP spid="23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三、大学里的亲情与恩情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38602" y="1923443"/>
            <a:ext cx="4114798" cy="3864634"/>
            <a:chOff x="3842034" y="1787420"/>
            <a:chExt cx="4507933" cy="4233868"/>
          </a:xfrm>
          <a:solidFill>
            <a:srgbClr val="FFC000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3842034" y="1787420"/>
              <a:ext cx="4507933" cy="4233868"/>
              <a:chOff x="3842034" y="395399"/>
              <a:chExt cx="4507933" cy="4233868"/>
            </a:xfrm>
            <a:grpFill/>
          </p:grpSpPr>
          <p:sp>
            <p:nvSpPr>
              <p:cNvPr id="11" name="任意多边形: 形状 10"/>
              <p:cNvSpPr/>
              <p:nvPr/>
            </p:nvSpPr>
            <p:spPr>
              <a:xfrm>
                <a:off x="4859220" y="395399"/>
                <a:ext cx="1236780" cy="2273681"/>
              </a:xfrm>
              <a:custGeom>
                <a:avLst/>
                <a:gdLst>
                  <a:gd name="connsiteX0" fmla="*/ 1236780 w 1236780"/>
                  <a:gd name="connsiteY0" fmla="*/ 0 h 2273681"/>
                  <a:gd name="connsiteX1" fmla="*/ 1236780 w 1236780"/>
                  <a:gd name="connsiteY1" fmla="*/ 439552 h 2273681"/>
                  <a:gd name="connsiteX2" fmla="*/ 439552 w 1236780"/>
                  <a:gd name="connsiteY2" fmla="*/ 1236780 h 2273681"/>
                  <a:gd name="connsiteX3" fmla="*/ 715054 w 1236780"/>
                  <a:gd name="connsiteY3" fmla="*/ 1839602 h 2273681"/>
                  <a:gd name="connsiteX4" fmla="*/ 762725 w 1236780"/>
                  <a:gd name="connsiteY4" fmla="*/ 1876147 h 2273681"/>
                  <a:gd name="connsiteX5" fmla="*/ 563959 w 1236780"/>
                  <a:gd name="connsiteY5" fmla="*/ 2273681 h 2273681"/>
                  <a:gd name="connsiteX6" fmla="*/ 545285 w 1236780"/>
                  <a:gd name="connsiteY6" fmla="*/ 2262337 h 2273681"/>
                  <a:gd name="connsiteX7" fmla="*/ 0 w 1236780"/>
                  <a:gd name="connsiteY7" fmla="*/ 1236780 h 2273681"/>
                  <a:gd name="connsiteX8" fmla="*/ 1236780 w 1236780"/>
                  <a:gd name="connsiteY8" fmla="*/ 0 h 227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6780" h="2273681">
                    <a:moveTo>
                      <a:pt x="1236780" y="0"/>
                    </a:moveTo>
                    <a:lnTo>
                      <a:pt x="1236780" y="439552"/>
                    </a:lnTo>
                    <a:cubicBezTo>
                      <a:pt x="796484" y="439552"/>
                      <a:pt x="439552" y="796484"/>
                      <a:pt x="439552" y="1236780"/>
                    </a:cubicBezTo>
                    <a:cubicBezTo>
                      <a:pt x="439552" y="1477567"/>
                      <a:pt x="546301" y="1693422"/>
                      <a:pt x="715054" y="1839602"/>
                    </a:cubicBezTo>
                    <a:lnTo>
                      <a:pt x="762725" y="1876147"/>
                    </a:lnTo>
                    <a:lnTo>
                      <a:pt x="563959" y="2273681"/>
                    </a:lnTo>
                    <a:lnTo>
                      <a:pt x="545285" y="2262337"/>
                    </a:lnTo>
                    <a:cubicBezTo>
                      <a:pt x="216299" y="2040079"/>
                      <a:pt x="0" y="1663689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3842034" y="2155706"/>
                <a:ext cx="2473561" cy="2473561"/>
              </a:xfrm>
              <a:custGeom>
                <a:avLst/>
                <a:gdLst>
                  <a:gd name="connsiteX0" fmla="*/ 1236780 w 2473561"/>
                  <a:gd name="connsiteY0" fmla="*/ 0 h 2473560"/>
                  <a:gd name="connsiteX1" fmla="*/ 2324287 w 2473561"/>
                  <a:gd name="connsiteY1" fmla="*/ 647257 h 2473560"/>
                  <a:gd name="connsiteX2" fmla="*/ 2353068 w 2473561"/>
                  <a:gd name="connsiteY2" fmla="*/ 707001 h 2473560"/>
                  <a:gd name="connsiteX3" fmla="*/ 2253968 w 2473561"/>
                  <a:gd name="connsiteY3" fmla="*/ 713252 h 2473560"/>
                  <a:gd name="connsiteX4" fmla="*/ 1664446 w 2473561"/>
                  <a:gd name="connsiteY4" fmla="*/ 563979 h 2473560"/>
                  <a:gd name="connsiteX5" fmla="*/ 1617542 w 2473561"/>
                  <a:gd name="connsiteY5" fmla="*/ 535485 h 2473560"/>
                  <a:gd name="connsiteX6" fmla="*/ 1581146 w 2473561"/>
                  <a:gd name="connsiteY6" fmla="*/ 513373 h 2473560"/>
                  <a:gd name="connsiteX7" fmla="*/ 1578271 w 2473561"/>
                  <a:gd name="connsiteY7" fmla="*/ 519123 h 2473560"/>
                  <a:gd name="connsiteX8" fmla="*/ 1547096 w 2473561"/>
                  <a:gd name="connsiteY8" fmla="*/ 502202 h 2473560"/>
                  <a:gd name="connsiteX9" fmla="*/ 1236779 w 2473561"/>
                  <a:gd name="connsiteY9" fmla="*/ 439552 h 2473560"/>
                  <a:gd name="connsiteX10" fmla="*/ 439551 w 2473561"/>
                  <a:gd name="connsiteY10" fmla="*/ 1236780 h 2473560"/>
                  <a:gd name="connsiteX11" fmla="*/ 1236779 w 2473561"/>
                  <a:gd name="connsiteY11" fmla="*/ 2034008 h 2473560"/>
                  <a:gd name="connsiteX12" fmla="*/ 2029891 w 2473561"/>
                  <a:gd name="connsiteY12" fmla="*/ 1318292 h 2473560"/>
                  <a:gd name="connsiteX13" fmla="*/ 2033993 w 2473561"/>
                  <a:gd name="connsiteY13" fmla="*/ 1237062 h 2473560"/>
                  <a:gd name="connsiteX14" fmla="*/ 2033994 w 2473561"/>
                  <a:gd name="connsiteY14" fmla="*/ 1237062 h 2473560"/>
                  <a:gd name="connsiteX15" fmla="*/ 2034008 w 2473561"/>
                  <a:gd name="connsiteY15" fmla="*/ 1236781 h 2473560"/>
                  <a:gd name="connsiteX16" fmla="*/ 1682518 w 2473561"/>
                  <a:gd name="connsiteY16" fmla="*/ 575707 h 2473560"/>
                  <a:gd name="connsiteX17" fmla="*/ 1578272 w 2473561"/>
                  <a:gd name="connsiteY17" fmla="*/ 519124 h 2473560"/>
                  <a:gd name="connsiteX18" fmla="*/ 1581147 w 2473561"/>
                  <a:gd name="connsiteY18" fmla="*/ 513374 h 2473560"/>
                  <a:gd name="connsiteX19" fmla="*/ 1617543 w 2473561"/>
                  <a:gd name="connsiteY19" fmla="*/ 535486 h 2473560"/>
                  <a:gd name="connsiteX20" fmla="*/ 1664447 w 2473561"/>
                  <a:gd name="connsiteY20" fmla="*/ 563980 h 2473560"/>
                  <a:gd name="connsiteX21" fmla="*/ 2253969 w 2473561"/>
                  <a:gd name="connsiteY21" fmla="*/ 713253 h 2473560"/>
                  <a:gd name="connsiteX22" fmla="*/ 2353069 w 2473561"/>
                  <a:gd name="connsiteY22" fmla="*/ 707002 h 2473560"/>
                  <a:gd name="connsiteX23" fmla="*/ 2376369 w 2473561"/>
                  <a:gd name="connsiteY23" fmla="*/ 755370 h 2473560"/>
                  <a:gd name="connsiteX24" fmla="*/ 2473561 w 2473561"/>
                  <a:gd name="connsiteY24" fmla="*/ 1236781 h 2473560"/>
                  <a:gd name="connsiteX25" fmla="*/ 2473547 w 2473561"/>
                  <a:gd name="connsiteY25" fmla="*/ 1237063 h 2473560"/>
                  <a:gd name="connsiteX26" fmla="*/ 2473546 w 2473561"/>
                  <a:gd name="connsiteY26" fmla="*/ 1237063 h 2473560"/>
                  <a:gd name="connsiteX27" fmla="*/ 2467175 w 2473561"/>
                  <a:gd name="connsiteY27" fmla="*/ 1363234 h 2473560"/>
                  <a:gd name="connsiteX28" fmla="*/ 1236780 w 2473561"/>
                  <a:gd name="connsiteY28" fmla="*/ 2473560 h 2473560"/>
                  <a:gd name="connsiteX29" fmla="*/ 0 w 2473561"/>
                  <a:gd name="connsiteY29" fmla="*/ 1236780 h 2473560"/>
                  <a:gd name="connsiteX30" fmla="*/ 1236780 w 2473561"/>
                  <a:gd name="connsiteY30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473561" h="2473560">
                    <a:moveTo>
                      <a:pt x="1236780" y="0"/>
                    </a:moveTo>
                    <a:cubicBezTo>
                      <a:pt x="1706381" y="0"/>
                      <a:pt x="2114852" y="261721"/>
                      <a:pt x="2324287" y="647257"/>
                    </a:cubicBezTo>
                    <a:lnTo>
                      <a:pt x="2353068" y="707001"/>
                    </a:lnTo>
                    <a:lnTo>
                      <a:pt x="2253968" y="713252"/>
                    </a:lnTo>
                    <a:cubicBezTo>
                      <a:pt x="2040514" y="713252"/>
                      <a:pt x="1839689" y="659178"/>
                      <a:pt x="1664446" y="563979"/>
                    </a:cubicBezTo>
                    <a:lnTo>
                      <a:pt x="1617542" y="535485"/>
                    </a:lnTo>
                    <a:lnTo>
                      <a:pt x="1581146" y="513373"/>
                    </a:lnTo>
                    <a:lnTo>
                      <a:pt x="1578271" y="519123"/>
                    </a:lnTo>
                    <a:lnTo>
                      <a:pt x="1547096" y="502202"/>
                    </a:lnTo>
                    <a:cubicBezTo>
                      <a:pt x="1451717" y="461860"/>
                      <a:pt x="1346853" y="439552"/>
                      <a:pt x="1236779" y="439552"/>
                    </a:cubicBezTo>
                    <a:cubicBezTo>
                      <a:pt x="796482" y="439552"/>
                      <a:pt x="439551" y="796483"/>
                      <a:pt x="439551" y="1236780"/>
                    </a:cubicBezTo>
                    <a:cubicBezTo>
                      <a:pt x="439551" y="1677077"/>
                      <a:pt x="796482" y="2034008"/>
                      <a:pt x="1236779" y="2034008"/>
                    </a:cubicBezTo>
                    <a:cubicBezTo>
                      <a:pt x="1649558" y="2034008"/>
                      <a:pt x="1989065" y="1720299"/>
                      <a:pt x="2029891" y="1318292"/>
                    </a:cubicBezTo>
                    <a:lnTo>
                      <a:pt x="2033993" y="1237062"/>
                    </a:lnTo>
                    <a:lnTo>
                      <a:pt x="2033994" y="1237062"/>
                    </a:lnTo>
                    <a:lnTo>
                      <a:pt x="2034008" y="1236781"/>
                    </a:lnTo>
                    <a:cubicBezTo>
                      <a:pt x="2034008" y="961596"/>
                      <a:pt x="1894582" y="718975"/>
                      <a:pt x="1682518" y="575707"/>
                    </a:cubicBezTo>
                    <a:lnTo>
                      <a:pt x="1578272" y="519124"/>
                    </a:lnTo>
                    <a:lnTo>
                      <a:pt x="1581147" y="513374"/>
                    </a:lnTo>
                    <a:lnTo>
                      <a:pt x="1617543" y="535486"/>
                    </a:lnTo>
                    <a:lnTo>
                      <a:pt x="1664447" y="563980"/>
                    </a:lnTo>
                    <a:cubicBezTo>
                      <a:pt x="1839690" y="659179"/>
                      <a:pt x="2040515" y="713253"/>
                      <a:pt x="2253969" y="713253"/>
                    </a:cubicBezTo>
                    <a:lnTo>
                      <a:pt x="2353069" y="707002"/>
                    </a:lnTo>
                    <a:lnTo>
                      <a:pt x="2376369" y="755370"/>
                    </a:lnTo>
                    <a:cubicBezTo>
                      <a:pt x="2438953" y="903337"/>
                      <a:pt x="2473561" y="1066017"/>
                      <a:pt x="2473561" y="1236781"/>
                    </a:cubicBezTo>
                    <a:lnTo>
                      <a:pt x="2473547" y="1237063"/>
                    </a:lnTo>
                    <a:lnTo>
                      <a:pt x="2473546" y="1237063"/>
                    </a:lnTo>
                    <a:lnTo>
                      <a:pt x="2467175" y="1363234"/>
                    </a:lnTo>
                    <a:cubicBezTo>
                      <a:pt x="2403839" y="1986888"/>
                      <a:pt x="1877144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876407" y="2155706"/>
                <a:ext cx="2473560" cy="2473560"/>
              </a:xfrm>
              <a:custGeom>
                <a:avLst/>
                <a:gdLst>
                  <a:gd name="connsiteX0" fmla="*/ 892415 w 2473560"/>
                  <a:gd name="connsiteY0" fmla="*/ 513375 h 2473560"/>
                  <a:gd name="connsiteX1" fmla="*/ 858322 w 2473560"/>
                  <a:gd name="connsiteY1" fmla="*/ 534087 h 2473560"/>
                  <a:gd name="connsiteX2" fmla="*/ 809118 w 2473560"/>
                  <a:gd name="connsiteY2" fmla="*/ 563979 h 2473560"/>
                  <a:gd name="connsiteX3" fmla="*/ 377116 w 2473560"/>
                  <a:gd name="connsiteY3" fmla="*/ 703315 h 2473560"/>
                  <a:gd name="connsiteX4" fmla="*/ 318695 w 2473560"/>
                  <a:gd name="connsiteY4" fmla="*/ 707001 h 2473560"/>
                  <a:gd name="connsiteX5" fmla="*/ 341995 w 2473560"/>
                  <a:gd name="connsiteY5" fmla="*/ 755369 h 2473560"/>
                  <a:gd name="connsiteX6" fmla="*/ 439187 w 2473560"/>
                  <a:gd name="connsiteY6" fmla="*/ 1236780 h 2473560"/>
                  <a:gd name="connsiteX7" fmla="*/ 439173 w 2473560"/>
                  <a:gd name="connsiteY7" fmla="*/ 1237062 h 2473560"/>
                  <a:gd name="connsiteX8" fmla="*/ 439174 w 2473560"/>
                  <a:gd name="connsiteY8" fmla="*/ 1237062 h 2473560"/>
                  <a:gd name="connsiteX9" fmla="*/ 439188 w 2473560"/>
                  <a:gd name="connsiteY9" fmla="*/ 1236781 h 2473560"/>
                  <a:gd name="connsiteX10" fmla="*/ 341996 w 2473560"/>
                  <a:gd name="connsiteY10" fmla="*/ 755370 h 2473560"/>
                  <a:gd name="connsiteX11" fmla="*/ 318696 w 2473560"/>
                  <a:gd name="connsiteY11" fmla="*/ 707002 h 2473560"/>
                  <a:gd name="connsiteX12" fmla="*/ 377117 w 2473560"/>
                  <a:gd name="connsiteY12" fmla="*/ 703316 h 2473560"/>
                  <a:gd name="connsiteX13" fmla="*/ 809119 w 2473560"/>
                  <a:gd name="connsiteY13" fmla="*/ 563980 h 2473560"/>
                  <a:gd name="connsiteX14" fmla="*/ 858323 w 2473560"/>
                  <a:gd name="connsiteY14" fmla="*/ 534088 h 2473560"/>
                  <a:gd name="connsiteX15" fmla="*/ 892416 w 2473560"/>
                  <a:gd name="connsiteY15" fmla="*/ 513376 h 2473560"/>
                  <a:gd name="connsiteX16" fmla="*/ 1236779 w 2473560"/>
                  <a:gd name="connsiteY16" fmla="*/ 439552 h 2473560"/>
                  <a:gd name="connsiteX17" fmla="*/ 926462 w 2473560"/>
                  <a:gd name="connsiteY17" fmla="*/ 502202 h 2473560"/>
                  <a:gd name="connsiteX18" fmla="*/ 895290 w 2473560"/>
                  <a:gd name="connsiteY18" fmla="*/ 519122 h 2473560"/>
                  <a:gd name="connsiteX19" fmla="*/ 895290 w 2473560"/>
                  <a:gd name="connsiteY19" fmla="*/ 519123 h 2473560"/>
                  <a:gd name="connsiteX20" fmla="*/ 791042 w 2473560"/>
                  <a:gd name="connsiteY20" fmla="*/ 575707 h 2473560"/>
                  <a:gd name="connsiteX21" fmla="*/ 439552 w 2473560"/>
                  <a:gd name="connsiteY21" fmla="*/ 1236781 h 2473560"/>
                  <a:gd name="connsiteX22" fmla="*/ 439566 w 2473560"/>
                  <a:gd name="connsiteY22" fmla="*/ 1237063 h 2473560"/>
                  <a:gd name="connsiteX23" fmla="*/ 439565 w 2473560"/>
                  <a:gd name="connsiteY23" fmla="*/ 1237063 h 2473560"/>
                  <a:gd name="connsiteX24" fmla="*/ 443667 w 2473560"/>
                  <a:gd name="connsiteY24" fmla="*/ 1318292 h 2473560"/>
                  <a:gd name="connsiteX25" fmla="*/ 1236779 w 2473560"/>
                  <a:gd name="connsiteY25" fmla="*/ 2034008 h 2473560"/>
                  <a:gd name="connsiteX26" fmla="*/ 2034007 w 2473560"/>
                  <a:gd name="connsiteY26" fmla="*/ 1236780 h 2473560"/>
                  <a:gd name="connsiteX27" fmla="*/ 1236779 w 2473560"/>
                  <a:gd name="connsiteY27" fmla="*/ 439552 h 2473560"/>
                  <a:gd name="connsiteX28" fmla="*/ 1236780 w 2473560"/>
                  <a:gd name="connsiteY28" fmla="*/ 0 h 2473560"/>
                  <a:gd name="connsiteX29" fmla="*/ 2473560 w 2473560"/>
                  <a:gd name="connsiteY29" fmla="*/ 1236780 h 2473560"/>
                  <a:gd name="connsiteX30" fmla="*/ 1236780 w 2473560"/>
                  <a:gd name="connsiteY30" fmla="*/ 2473560 h 2473560"/>
                  <a:gd name="connsiteX31" fmla="*/ 0 w 2473560"/>
                  <a:gd name="connsiteY31" fmla="*/ 1236780 h 2473560"/>
                  <a:gd name="connsiteX32" fmla="*/ 1236780 w 2473560"/>
                  <a:gd name="connsiteY32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73560" h="2473560">
                    <a:moveTo>
                      <a:pt x="892415" y="513375"/>
                    </a:moveTo>
                    <a:lnTo>
                      <a:pt x="858322" y="534087"/>
                    </a:lnTo>
                    <a:lnTo>
                      <a:pt x="809118" y="563979"/>
                    </a:lnTo>
                    <a:cubicBezTo>
                      <a:pt x="677685" y="635378"/>
                      <a:pt x="531863" y="683645"/>
                      <a:pt x="377116" y="703315"/>
                    </a:cubicBezTo>
                    <a:lnTo>
                      <a:pt x="318695" y="707001"/>
                    </a:lnTo>
                    <a:lnTo>
                      <a:pt x="341995" y="755369"/>
                    </a:lnTo>
                    <a:cubicBezTo>
                      <a:pt x="404579" y="903336"/>
                      <a:pt x="439187" y="1066016"/>
                      <a:pt x="439187" y="1236780"/>
                    </a:cubicBezTo>
                    <a:lnTo>
                      <a:pt x="439173" y="1237062"/>
                    </a:lnTo>
                    <a:lnTo>
                      <a:pt x="439174" y="1237062"/>
                    </a:lnTo>
                    <a:lnTo>
                      <a:pt x="439188" y="1236781"/>
                    </a:lnTo>
                    <a:cubicBezTo>
                      <a:pt x="439188" y="1066017"/>
                      <a:pt x="404580" y="903337"/>
                      <a:pt x="341996" y="755370"/>
                    </a:cubicBezTo>
                    <a:lnTo>
                      <a:pt x="318696" y="707002"/>
                    </a:lnTo>
                    <a:lnTo>
                      <a:pt x="377117" y="703316"/>
                    </a:lnTo>
                    <a:cubicBezTo>
                      <a:pt x="531864" y="683646"/>
                      <a:pt x="677686" y="635379"/>
                      <a:pt x="809119" y="563980"/>
                    </a:cubicBezTo>
                    <a:lnTo>
                      <a:pt x="858323" y="534088"/>
                    </a:lnTo>
                    <a:lnTo>
                      <a:pt x="892416" y="513376"/>
                    </a:lnTo>
                    <a:close/>
                    <a:moveTo>
                      <a:pt x="1236779" y="439552"/>
                    </a:moveTo>
                    <a:cubicBezTo>
                      <a:pt x="1126705" y="439552"/>
                      <a:pt x="1021841" y="461860"/>
                      <a:pt x="926462" y="502202"/>
                    </a:cubicBezTo>
                    <a:lnTo>
                      <a:pt x="895290" y="519122"/>
                    </a:lnTo>
                    <a:lnTo>
                      <a:pt x="895290" y="519123"/>
                    </a:lnTo>
                    <a:lnTo>
                      <a:pt x="791042" y="575707"/>
                    </a:lnTo>
                    <a:cubicBezTo>
                      <a:pt x="578978" y="718975"/>
                      <a:pt x="439552" y="961596"/>
                      <a:pt x="439552" y="1236781"/>
                    </a:cubicBezTo>
                    <a:lnTo>
                      <a:pt x="439566" y="1237063"/>
                    </a:lnTo>
                    <a:lnTo>
                      <a:pt x="439565" y="1237063"/>
                    </a:lnTo>
                    <a:lnTo>
                      <a:pt x="443667" y="1318292"/>
                    </a:lnTo>
                    <a:cubicBezTo>
                      <a:pt x="484493" y="1720299"/>
                      <a:pt x="824001" y="2034008"/>
                      <a:pt x="1236779" y="2034008"/>
                    </a:cubicBezTo>
                    <a:cubicBezTo>
                      <a:pt x="1677076" y="2034008"/>
                      <a:pt x="2034007" y="1677077"/>
                      <a:pt x="2034007" y="1236780"/>
                    </a:cubicBezTo>
                    <a:cubicBezTo>
                      <a:pt x="2034007" y="796483"/>
                      <a:pt x="1677076" y="439552"/>
                      <a:pt x="1236779" y="439552"/>
                    </a:cubicBezTo>
                    <a:close/>
                    <a:moveTo>
                      <a:pt x="1236780" y="0"/>
                    </a:moveTo>
                    <a:cubicBezTo>
                      <a:pt x="1919835" y="0"/>
                      <a:pt x="2473560" y="553725"/>
                      <a:pt x="2473560" y="1236780"/>
                    </a:cubicBezTo>
                    <a:cubicBezTo>
                      <a:pt x="2473560" y="1919835"/>
                      <a:pt x="1919835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6096000" y="395399"/>
                <a:ext cx="1236780" cy="2473559"/>
              </a:xfrm>
              <a:custGeom>
                <a:avLst/>
                <a:gdLst>
                  <a:gd name="connsiteX0" fmla="*/ 0 w 1236780"/>
                  <a:gd name="connsiteY0" fmla="*/ 0 h 2473559"/>
                  <a:gd name="connsiteX1" fmla="*/ 1236780 w 1236780"/>
                  <a:gd name="connsiteY1" fmla="*/ 1236780 h 2473559"/>
                  <a:gd name="connsiteX2" fmla="*/ 691496 w 1236780"/>
                  <a:gd name="connsiteY2" fmla="*/ 2262337 h 2473559"/>
                  <a:gd name="connsiteX3" fmla="*/ 672821 w 1236780"/>
                  <a:gd name="connsiteY3" fmla="*/ 2273683 h 2473559"/>
                  <a:gd name="connsiteX4" fmla="*/ 672821 w 1236780"/>
                  <a:gd name="connsiteY4" fmla="*/ 2273682 h 2473559"/>
                  <a:gd name="connsiteX5" fmla="*/ 638728 w 1236780"/>
                  <a:gd name="connsiteY5" fmla="*/ 2294394 h 2473559"/>
                  <a:gd name="connsiteX6" fmla="*/ 589524 w 1236780"/>
                  <a:gd name="connsiteY6" fmla="*/ 2324286 h 2473559"/>
                  <a:gd name="connsiteX7" fmla="*/ 1 w 1236780"/>
                  <a:gd name="connsiteY7" fmla="*/ 2473559 h 2473559"/>
                  <a:gd name="connsiteX8" fmla="*/ 0 w 1236780"/>
                  <a:gd name="connsiteY8" fmla="*/ 2473559 h 2473559"/>
                  <a:gd name="connsiteX9" fmla="*/ 0 w 1236780"/>
                  <a:gd name="connsiteY9" fmla="*/ 2034007 h 2473559"/>
                  <a:gd name="connsiteX10" fmla="*/ 1 w 1236780"/>
                  <a:gd name="connsiteY10" fmla="*/ 2034007 h 2473559"/>
                  <a:gd name="connsiteX11" fmla="*/ 310318 w 1236780"/>
                  <a:gd name="connsiteY11" fmla="*/ 1971357 h 2473559"/>
                  <a:gd name="connsiteX12" fmla="*/ 441584 w 1236780"/>
                  <a:gd name="connsiteY12" fmla="*/ 1900110 h 2473559"/>
                  <a:gd name="connsiteX13" fmla="*/ 441584 w 1236780"/>
                  <a:gd name="connsiteY13" fmla="*/ 1900109 h 2473559"/>
                  <a:gd name="connsiteX14" fmla="*/ 445738 w 1236780"/>
                  <a:gd name="connsiteY14" fmla="*/ 1897854 h 2473559"/>
                  <a:gd name="connsiteX15" fmla="*/ 474054 w 1236780"/>
                  <a:gd name="connsiteY15" fmla="*/ 1876147 h 2473559"/>
                  <a:gd name="connsiteX16" fmla="*/ 474055 w 1236780"/>
                  <a:gd name="connsiteY16" fmla="*/ 1876148 h 2473559"/>
                  <a:gd name="connsiteX17" fmla="*/ 521727 w 1236780"/>
                  <a:gd name="connsiteY17" fmla="*/ 1839602 h 2473559"/>
                  <a:gd name="connsiteX18" fmla="*/ 797228 w 1236780"/>
                  <a:gd name="connsiteY18" fmla="*/ 1236780 h 2473559"/>
                  <a:gd name="connsiteX19" fmla="*/ 0 w 1236780"/>
                  <a:gd name="connsiteY19" fmla="*/ 439552 h 2473559"/>
                  <a:gd name="connsiteX20" fmla="*/ 0 w 1236780"/>
                  <a:gd name="connsiteY20" fmla="*/ 0 h 247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36780" h="2473559">
                    <a:moveTo>
                      <a:pt x="0" y="0"/>
                    </a:moveTo>
                    <a:cubicBezTo>
                      <a:pt x="683055" y="0"/>
                      <a:pt x="1236780" y="553725"/>
                      <a:pt x="1236780" y="1236780"/>
                    </a:cubicBezTo>
                    <a:cubicBezTo>
                      <a:pt x="1236780" y="1663689"/>
                      <a:pt x="1020482" y="2040079"/>
                      <a:pt x="691496" y="2262337"/>
                    </a:cubicBezTo>
                    <a:lnTo>
                      <a:pt x="672821" y="2273683"/>
                    </a:lnTo>
                    <a:lnTo>
                      <a:pt x="672821" y="2273682"/>
                    </a:lnTo>
                    <a:lnTo>
                      <a:pt x="638728" y="2294394"/>
                    </a:lnTo>
                    <a:lnTo>
                      <a:pt x="589524" y="2324286"/>
                    </a:lnTo>
                    <a:cubicBezTo>
                      <a:pt x="414280" y="2419485"/>
                      <a:pt x="213456" y="2473559"/>
                      <a:pt x="1" y="2473559"/>
                    </a:cubicBezTo>
                    <a:lnTo>
                      <a:pt x="0" y="2473559"/>
                    </a:lnTo>
                    <a:lnTo>
                      <a:pt x="0" y="2034007"/>
                    </a:lnTo>
                    <a:lnTo>
                      <a:pt x="1" y="2034007"/>
                    </a:lnTo>
                    <a:cubicBezTo>
                      <a:pt x="110075" y="2034007"/>
                      <a:pt x="214940" y="2011699"/>
                      <a:pt x="310318" y="1971357"/>
                    </a:cubicBezTo>
                    <a:lnTo>
                      <a:pt x="441584" y="1900110"/>
                    </a:lnTo>
                    <a:lnTo>
                      <a:pt x="441584" y="1900109"/>
                    </a:lnTo>
                    <a:lnTo>
                      <a:pt x="445738" y="1897854"/>
                    </a:lnTo>
                    <a:lnTo>
                      <a:pt x="474054" y="1876147"/>
                    </a:lnTo>
                    <a:lnTo>
                      <a:pt x="474055" y="1876148"/>
                    </a:lnTo>
                    <a:lnTo>
                      <a:pt x="521727" y="1839602"/>
                    </a:lnTo>
                    <a:cubicBezTo>
                      <a:pt x="690480" y="1693422"/>
                      <a:pt x="797228" y="1477567"/>
                      <a:pt x="797228" y="1236780"/>
                    </a:cubicBezTo>
                    <a:cubicBezTo>
                      <a:pt x="797228" y="796484"/>
                      <a:pt x="440297" y="439552"/>
                      <a:pt x="0" y="43955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19394608" flipV="1">
                <a:off x="5399111" y="1925810"/>
                <a:ext cx="1465219" cy="1568654"/>
              </a:xfrm>
              <a:custGeom>
                <a:avLst/>
                <a:gdLst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544351 w 1227003"/>
                  <a:gd name="connsiteY32" fmla="*/ 515612 h 1313625"/>
                  <a:gd name="connsiteX33" fmla="*/ 489697 w 1227003"/>
                  <a:gd name="connsiteY33" fmla="*/ 551304 h 1313625"/>
                  <a:gd name="connsiteX34" fmla="*/ 106708 w 1227003"/>
                  <a:gd name="connsiteY34" fmla="*/ 1023679 h 1313625"/>
                  <a:gd name="connsiteX35" fmla="*/ 86181 w 1227003"/>
                  <a:gd name="connsiteY35" fmla="*/ 1074576 h 1313625"/>
                  <a:gd name="connsiteX36" fmla="*/ 70254 w 1227003"/>
                  <a:gd name="connsiteY36" fmla="*/ 1114071 h 1313625"/>
                  <a:gd name="-1" fmla="*/ 467393 w 1227003"/>
                  <a:gd name="-2" fmla="*/ 1313625 h 1313625"/>
                  <a:gd name="-3" fmla="*/ 477090 w 1227003"/>
                  <a:gd name="-4" fmla="*/ 1279288 h 1313625"/>
                  <a:gd name="-5" fmla="*/ 480192 w 1227003"/>
                  <a:gd name="-6" fmla="*/ 1272556 h 1313625"/>
                  <a:gd name="-7" fmla="*/ 541601 w 1227003"/>
                  <a:gd name="-8" fmla="*/ 1139360 h 1313625"/>
                  <a:gd name="-9" fmla="*/ 752732 w 1227003"/>
                  <a:gd name="-10" fmla="*/ 903467 h 1313625"/>
                  <a:gd name="-11" fmla="*/ 1038845 w 1227003"/>
                  <a:gd name="-12" fmla="*/ 767963 h 1313625"/>
                  <a:gd name="-13" fmla="*/ 1186648 w 1227003"/>
                  <a:gd name="-14" fmla="*/ 746493 h 1313625"/>
                  <a:gd name="-15" fmla="*/ 1186649 w 1227003"/>
                  <a:gd name="-16" fmla="*/ 746494 h 1313625"/>
                  <a:gd name="-17" fmla="*/ 1191326 w 1227003"/>
                  <a:gd name="-18" fmla="*/ 745815 h 1313625"/>
                  <a:gd name="-19" fmla="*/ 1227003 w 1227003"/>
                  <a:gd name="-20" fmla="*/ 746261 h 1313625"/>
                  <a:gd name="-21" fmla="*/ 1148361 w 1227003"/>
                  <a:gd name="-22" fmla="*/ 308817 h 1313625"/>
                  <a:gd name="-23" fmla="*/ 1108651 w 1227003"/>
                  <a:gd name="-24" fmla="*/ 312624 h 1313625"/>
                  <a:gd name="-25" fmla="*/ 1051342 w 1227003"/>
                  <a:gd name="-26" fmla="*/ 318120 h 1313625"/>
                  <a:gd name="-27" fmla="*/ 1028048 w 1227003"/>
                  <a:gd name="-28" fmla="*/ 322960 h 1313625"/>
                  <a:gd name="-29" fmla="*/ 1026107 w 1227003"/>
                  <a:gd name="-30" fmla="*/ 322960 h 1313625"/>
                  <a:gd name="-31" fmla="*/ 1051342 w 1227003"/>
                  <a:gd name="-32" fmla="*/ 318118 h 1313625"/>
                  <a:gd name="-33" fmla="*/ 1108652 w 1227003"/>
                  <a:gd name="-34" fmla="*/ 312623 h 1313625"/>
                  <a:gd name="-35" fmla="*/ 1148361 w 1227003"/>
                  <a:gd name="-36" fmla="*/ 308815 h 1313625"/>
                  <a:gd name="-37" fmla="*/ 1147224 w 1227003"/>
                  <a:gd name="-38" fmla="*/ 302491 h 1313625"/>
                  <a:gd name="-39" fmla="*/ 1029842 w 1227003"/>
                  <a:gd name="-40" fmla="*/ 319540 h 1313625"/>
                  <a:gd name="-41" fmla="*/ 352636 w 1227003"/>
                  <a:gd name="-42" fmla="*/ 235 h 1313625"/>
                  <a:gd name="-43" fmla="*/ 352478 w 1227003"/>
                  <a:gd name="-44" fmla="*/ 0 h 1313625"/>
                  <a:gd name="-45" fmla="*/ 352164 w 1227003"/>
                  <a:gd name="-46" fmla="*/ 235 h 1313625"/>
                  <a:gd name="-47" fmla="*/ 0 w 1227003"/>
                  <a:gd name="-48" fmla="*/ 263270 h 1313625"/>
                  <a:gd name="-49" fmla="*/ 180 w 1227003"/>
                  <a:gd name="-50" fmla="*/ 263488 h 1313625"/>
                  <a:gd name="-51" fmla="*/ 114169 w 1227003"/>
                  <a:gd name="-52" fmla="*/ 1003468 h 1313625"/>
                  <a:gd name="-53" fmla="*/ 64509 w 1227003"/>
                  <a:gd name="-54" fmla="*/ 1111184 h 1313625"/>
                  <a:gd name="-55" fmla="*/ 70253 w 1227003"/>
                  <a:gd name="-56" fmla="*/ 1114070 h 1313625"/>
                  <a:gd name="-57" fmla="*/ 86181 w 1227003"/>
                  <a:gd name="-58" fmla="*/ 1074575 h 1313625"/>
                  <a:gd name="-59" fmla="*/ 106708 w 1227003"/>
                  <a:gd name="-60" fmla="*/ 1023678 h 1313625"/>
                  <a:gd name="-61" fmla="*/ 489698 w 1227003"/>
                  <a:gd name="-62" fmla="*/ 551303 h 1313625"/>
                  <a:gd name="-63" fmla="*/ 544351 w 1227003"/>
                  <a:gd name="-64" fmla="*/ 515610 h 1313625"/>
                  <a:gd name="-65" fmla="*/ 489697 w 1227003"/>
                  <a:gd name="-66" fmla="*/ 551304 h 1313625"/>
                  <a:gd name="-67" fmla="*/ 106708 w 1227003"/>
                  <a:gd name="-68" fmla="*/ 1023679 h 1313625"/>
                  <a:gd name="-69" fmla="*/ 86181 w 1227003"/>
                  <a:gd name="-70" fmla="*/ 1074576 h 1313625"/>
                  <a:gd name="-71" fmla="*/ 70254 w 1227003"/>
                  <a:gd name="-72" fmla="*/ 1114071 h 1313625"/>
                  <a:gd name="-73" fmla="*/ 467393 w 1227003"/>
                  <a:gd name="-74" fmla="*/ 1313625 h 1313625"/>
                  <a:gd name="-75" fmla="*/ 467393 w 1227003"/>
                  <a:gd name="-76" fmla="*/ 1313625 h 1313625"/>
                  <a:gd name="-77" fmla="*/ 477090 w 1227003"/>
                  <a:gd name="-78" fmla="*/ 1279288 h 1313625"/>
                  <a:gd name="-79" fmla="*/ 480192 w 1227003"/>
                  <a:gd name="-80" fmla="*/ 1272556 h 1313625"/>
                  <a:gd name="-81" fmla="*/ 541601 w 1227003"/>
                  <a:gd name="-82" fmla="*/ 1139360 h 1313625"/>
                  <a:gd name="-83" fmla="*/ 752732 w 1227003"/>
                  <a:gd name="-84" fmla="*/ 903467 h 1313625"/>
                  <a:gd name="-85" fmla="*/ 1038845 w 1227003"/>
                  <a:gd name="-86" fmla="*/ 767963 h 1313625"/>
                  <a:gd name="-87" fmla="*/ 1186648 w 1227003"/>
                  <a:gd name="-88" fmla="*/ 746493 h 1313625"/>
                  <a:gd name="-89" fmla="*/ 1186649 w 1227003"/>
                  <a:gd name="-90" fmla="*/ 746494 h 1313625"/>
                  <a:gd name="-91" fmla="*/ 1191326 w 1227003"/>
                  <a:gd name="-92" fmla="*/ 745815 h 1313625"/>
                  <a:gd name="-93" fmla="*/ 1227003 w 1227003"/>
                  <a:gd name="-94" fmla="*/ 746261 h 1313625"/>
                  <a:gd name="-95" fmla="*/ 1148361 w 1227003"/>
                  <a:gd name="-96" fmla="*/ 308817 h 1313625"/>
                  <a:gd name="-97" fmla="*/ 1108651 w 1227003"/>
                  <a:gd name="-98" fmla="*/ 312624 h 1313625"/>
                  <a:gd name="-99" fmla="*/ 1051342 w 1227003"/>
                  <a:gd name="-100" fmla="*/ 318120 h 1313625"/>
                  <a:gd name="-101" fmla="*/ 1028048 w 1227003"/>
                  <a:gd name="-102" fmla="*/ 322960 h 1313625"/>
                  <a:gd name="-103" fmla="*/ 1026107 w 1227003"/>
                  <a:gd name="-104" fmla="*/ 322960 h 1313625"/>
                  <a:gd name="-105" fmla="*/ 1051342 w 1227003"/>
                  <a:gd name="-106" fmla="*/ 318118 h 1313625"/>
                  <a:gd name="-107" fmla="*/ 1108652 w 1227003"/>
                  <a:gd name="-108" fmla="*/ 312623 h 1313625"/>
                  <a:gd name="-109" fmla="*/ 1148361 w 1227003"/>
                  <a:gd name="-110" fmla="*/ 308815 h 1313625"/>
                  <a:gd name="-111" fmla="*/ 1147224 w 1227003"/>
                  <a:gd name="-112" fmla="*/ 302491 h 1313625"/>
                  <a:gd name="-113" fmla="*/ 1029842 w 1227003"/>
                  <a:gd name="-114" fmla="*/ 319540 h 1313625"/>
                  <a:gd name="-115" fmla="*/ 352636 w 1227003"/>
                  <a:gd name="-116" fmla="*/ 235 h 1313625"/>
                  <a:gd name="-117" fmla="*/ 352478 w 1227003"/>
                  <a:gd name="-118" fmla="*/ 0 h 1313625"/>
                  <a:gd name="-119" fmla="*/ 352164 w 1227003"/>
                  <a:gd name="-120" fmla="*/ 235 h 1313625"/>
                  <a:gd name="-121" fmla="*/ 0 w 1227003"/>
                  <a:gd name="-122" fmla="*/ 263270 h 1313625"/>
                  <a:gd name="-123" fmla="*/ 180 w 1227003"/>
                  <a:gd name="-124" fmla="*/ 263488 h 1313625"/>
                  <a:gd name="-125" fmla="*/ 114169 w 1227003"/>
                  <a:gd name="-126" fmla="*/ 1003468 h 1313625"/>
                  <a:gd name="-127" fmla="*/ 64509 w 1227003"/>
                  <a:gd name="-128" fmla="*/ 1111184 h 1313625"/>
                  <a:gd name="-129" fmla="*/ 70253 w 1227003"/>
                  <a:gd name="-130" fmla="*/ 1114070 h 1313625"/>
                  <a:gd name="-131" fmla="*/ 86181 w 1227003"/>
                  <a:gd name="-132" fmla="*/ 1074575 h 1313625"/>
                  <a:gd name="-133" fmla="*/ 106708 w 1227003"/>
                  <a:gd name="-134" fmla="*/ 1023678 h 1313625"/>
                  <a:gd name="-135" fmla="*/ 489698 w 1227003"/>
                  <a:gd name="-136" fmla="*/ 551303 h 1313625"/>
                  <a:gd name="-137" fmla="*/ 544351 w 1227003"/>
                  <a:gd name="-138" fmla="*/ 515610 h 1313625"/>
                  <a:gd name="-139" fmla="*/ 106708 w 1227003"/>
                  <a:gd name="-140" fmla="*/ 1023679 h 1313625"/>
                  <a:gd name="-141" fmla="*/ 86181 w 1227003"/>
                  <a:gd name="-142" fmla="*/ 1074576 h 1313625"/>
                  <a:gd name="-143" fmla="*/ 70254 w 1227003"/>
                  <a:gd name="-144" fmla="*/ 1114071 h 1313625"/>
                  <a:gd name="-145" fmla="*/ 467393 w 1227003"/>
                  <a:gd name="-146" fmla="*/ 1313625 h 1313625"/>
                  <a:gd name="-147" fmla="*/ 467393 w 1227003"/>
                  <a:gd name="-148" fmla="*/ 1313625 h 1313625"/>
                  <a:gd name="-149" fmla="*/ 477090 w 1227003"/>
                  <a:gd name="-150" fmla="*/ 1279288 h 1313625"/>
                  <a:gd name="-151" fmla="*/ 480192 w 1227003"/>
                  <a:gd name="-152" fmla="*/ 1272556 h 1313625"/>
                  <a:gd name="-153" fmla="*/ 541601 w 1227003"/>
                  <a:gd name="-154" fmla="*/ 1139360 h 1313625"/>
                  <a:gd name="-155" fmla="*/ 752732 w 1227003"/>
                  <a:gd name="-156" fmla="*/ 903467 h 1313625"/>
                  <a:gd name="-157" fmla="*/ 1038845 w 1227003"/>
                  <a:gd name="-158" fmla="*/ 767963 h 1313625"/>
                  <a:gd name="-159" fmla="*/ 1186648 w 1227003"/>
                  <a:gd name="-160" fmla="*/ 746493 h 1313625"/>
                  <a:gd name="-161" fmla="*/ 1186649 w 1227003"/>
                  <a:gd name="-162" fmla="*/ 746494 h 1313625"/>
                  <a:gd name="-163" fmla="*/ 1191326 w 1227003"/>
                  <a:gd name="-164" fmla="*/ 745815 h 1313625"/>
                  <a:gd name="-165" fmla="*/ 1227003 w 1227003"/>
                  <a:gd name="-166" fmla="*/ 746261 h 1313625"/>
                  <a:gd name="-167" fmla="*/ 1148361 w 1227003"/>
                  <a:gd name="-168" fmla="*/ 308817 h 1313625"/>
                  <a:gd name="-169" fmla="*/ 1108651 w 1227003"/>
                  <a:gd name="-170" fmla="*/ 312624 h 1313625"/>
                  <a:gd name="-171" fmla="*/ 1051342 w 1227003"/>
                  <a:gd name="-172" fmla="*/ 318120 h 1313625"/>
                  <a:gd name="-173" fmla="*/ 1028048 w 1227003"/>
                  <a:gd name="-174" fmla="*/ 322960 h 1313625"/>
                  <a:gd name="-175" fmla="*/ 1026107 w 1227003"/>
                  <a:gd name="-176" fmla="*/ 322960 h 1313625"/>
                  <a:gd name="-177" fmla="*/ 1051342 w 1227003"/>
                  <a:gd name="-178" fmla="*/ 318118 h 1313625"/>
                  <a:gd name="-179" fmla="*/ 1108652 w 1227003"/>
                  <a:gd name="-180" fmla="*/ 312623 h 1313625"/>
                  <a:gd name="-181" fmla="*/ 1148361 w 1227003"/>
                  <a:gd name="-182" fmla="*/ 308815 h 1313625"/>
                  <a:gd name="-183" fmla="*/ 1147224 w 1227003"/>
                  <a:gd name="-184" fmla="*/ 302491 h 1313625"/>
                  <a:gd name="-185" fmla="*/ 1029842 w 1227003"/>
                  <a:gd name="-186" fmla="*/ 319540 h 1313625"/>
                  <a:gd name="-187" fmla="*/ 352636 w 1227003"/>
                  <a:gd name="-188" fmla="*/ 235 h 1313625"/>
                  <a:gd name="-189" fmla="*/ 352478 w 1227003"/>
                  <a:gd name="-190" fmla="*/ 0 h 1313625"/>
                  <a:gd name="-191" fmla="*/ 352164 w 1227003"/>
                  <a:gd name="-192" fmla="*/ 235 h 1313625"/>
                  <a:gd name="-193" fmla="*/ 0 w 1227003"/>
                  <a:gd name="-194" fmla="*/ 263270 h 1313625"/>
                  <a:gd name="-195" fmla="*/ 180 w 1227003"/>
                  <a:gd name="-196" fmla="*/ 263488 h 1313625"/>
                  <a:gd name="-197" fmla="*/ 114169 w 1227003"/>
                  <a:gd name="-198" fmla="*/ 1003468 h 1313625"/>
                  <a:gd name="-199" fmla="*/ 64509 w 1227003"/>
                  <a:gd name="-200" fmla="*/ 1111184 h 1313625"/>
                  <a:gd name="-201" fmla="*/ 70253 w 1227003"/>
                  <a:gd name="-202" fmla="*/ 1114070 h 1313625"/>
                  <a:gd name="-203" fmla="*/ 86181 w 1227003"/>
                  <a:gd name="-204" fmla="*/ 1074575 h 1313625"/>
                  <a:gd name="-205" fmla="*/ 106708 w 1227003"/>
                  <a:gd name="-206" fmla="*/ 1023678 h 1313625"/>
                  <a:gd name="-207" fmla="*/ 489698 w 1227003"/>
                  <a:gd name="-208" fmla="*/ 551303 h 1313625"/>
                  <a:gd name="-209" fmla="*/ 106708 w 1227003"/>
                  <a:gd name="-210" fmla="*/ 1023679 h 1313625"/>
                  <a:gd name="-211" fmla="*/ 86181 w 1227003"/>
                  <a:gd name="-212" fmla="*/ 1074576 h 1313625"/>
                  <a:gd name="-213" fmla="*/ 70254 w 1227003"/>
                  <a:gd name="-214" fmla="*/ 1114071 h 1313625"/>
                  <a:gd name="-215" fmla="*/ 467393 w 1227003"/>
                  <a:gd name="-216" fmla="*/ 1313625 h 1313625"/>
                  <a:gd name="-217" fmla="*/ 467393 w 1227003"/>
                  <a:gd name="-218" fmla="*/ 1313625 h 1313625"/>
                  <a:gd name="-219" fmla="*/ 477090 w 1227003"/>
                  <a:gd name="-220" fmla="*/ 1279288 h 1313625"/>
                  <a:gd name="-221" fmla="*/ 480192 w 1227003"/>
                  <a:gd name="-222" fmla="*/ 1272556 h 1313625"/>
                  <a:gd name="-223" fmla="*/ 541601 w 1227003"/>
                  <a:gd name="-224" fmla="*/ 1139360 h 1313625"/>
                  <a:gd name="-225" fmla="*/ 752732 w 1227003"/>
                  <a:gd name="-226" fmla="*/ 903467 h 1313625"/>
                  <a:gd name="-227" fmla="*/ 1038845 w 1227003"/>
                  <a:gd name="-228" fmla="*/ 767963 h 1313625"/>
                  <a:gd name="-229" fmla="*/ 1186648 w 1227003"/>
                  <a:gd name="-230" fmla="*/ 746493 h 1313625"/>
                  <a:gd name="-231" fmla="*/ 1186649 w 1227003"/>
                  <a:gd name="-232" fmla="*/ 746494 h 1313625"/>
                  <a:gd name="-233" fmla="*/ 1191326 w 1227003"/>
                  <a:gd name="-234" fmla="*/ 745815 h 1313625"/>
                  <a:gd name="-235" fmla="*/ 1227003 w 1227003"/>
                  <a:gd name="-236" fmla="*/ 746261 h 1313625"/>
                  <a:gd name="-237" fmla="*/ 1148361 w 1227003"/>
                  <a:gd name="-238" fmla="*/ 308817 h 1313625"/>
                  <a:gd name="-239" fmla="*/ 1108651 w 1227003"/>
                  <a:gd name="-240" fmla="*/ 312624 h 1313625"/>
                  <a:gd name="-241" fmla="*/ 1051342 w 1227003"/>
                  <a:gd name="-242" fmla="*/ 318120 h 1313625"/>
                  <a:gd name="-243" fmla="*/ 1028048 w 1227003"/>
                  <a:gd name="-244" fmla="*/ 322960 h 1313625"/>
                  <a:gd name="-245" fmla="*/ 1026107 w 1227003"/>
                  <a:gd name="-246" fmla="*/ 322960 h 1313625"/>
                  <a:gd name="-247" fmla="*/ 1051342 w 1227003"/>
                  <a:gd name="-248" fmla="*/ 318118 h 1313625"/>
                  <a:gd name="-249" fmla="*/ 1108652 w 1227003"/>
                  <a:gd name="-250" fmla="*/ 312623 h 1313625"/>
                  <a:gd name="-251" fmla="*/ 1148361 w 1227003"/>
                  <a:gd name="-252" fmla="*/ 308815 h 1313625"/>
                  <a:gd name="-253" fmla="*/ 1147224 w 1227003"/>
                  <a:gd name="-254" fmla="*/ 302491 h 1313625"/>
                  <a:gd name="-255" fmla="*/ 1029842 w 1227003"/>
                  <a:gd name="-256" fmla="*/ 319540 h 1313625"/>
                  <a:gd name="-257" fmla="*/ 352636 w 1227003"/>
                  <a:gd name="-258" fmla="*/ 235 h 1313625"/>
                  <a:gd name="-259" fmla="*/ 352478 w 1227003"/>
                  <a:gd name="-260" fmla="*/ 0 h 1313625"/>
                  <a:gd name="-261" fmla="*/ 352164 w 1227003"/>
                  <a:gd name="-262" fmla="*/ 235 h 1313625"/>
                  <a:gd name="-263" fmla="*/ 0 w 1227003"/>
                  <a:gd name="-264" fmla="*/ 263270 h 1313625"/>
                  <a:gd name="-265" fmla="*/ 180 w 1227003"/>
                  <a:gd name="-266" fmla="*/ 263488 h 1313625"/>
                  <a:gd name="-267" fmla="*/ 114169 w 1227003"/>
                  <a:gd name="-268" fmla="*/ 1003468 h 1313625"/>
                  <a:gd name="-269" fmla="*/ 64509 w 1227003"/>
                  <a:gd name="-270" fmla="*/ 1111184 h 1313625"/>
                  <a:gd name="-271" fmla="*/ 70253 w 1227003"/>
                  <a:gd name="-272" fmla="*/ 1114070 h 1313625"/>
                  <a:gd name="-273" fmla="*/ 86181 w 1227003"/>
                  <a:gd name="-274" fmla="*/ 1074575 h 1313625"/>
                  <a:gd name="-275" fmla="*/ 106708 w 1227003"/>
                  <a:gd name="-276" fmla="*/ 1023678 h 1313625"/>
                  <a:gd name="-277" fmla="*/ 106708 w 1227003"/>
                  <a:gd name="-278" fmla="*/ 1023679 h 1313625"/>
                  <a:gd name="-279" fmla="*/ 86181 w 1227003"/>
                  <a:gd name="-280" fmla="*/ 1074576 h 1313625"/>
                  <a:gd name="-281" fmla="*/ 70254 w 1227003"/>
                  <a:gd name="-282" fmla="*/ 1114071 h 1313625"/>
                  <a:gd name="-283" fmla="*/ 467393 w 1227003"/>
                  <a:gd name="-284" fmla="*/ 1313625 h 1313625"/>
                </a:gdLst>
                <a:ahLst/>
                <a:cxnLst>
                  <a:cxn ang="0">
                    <a:pos x="-217" y="-218"/>
                  </a:cxn>
                  <a:cxn ang="0">
                    <a:pos x="-219" y="-220"/>
                  </a:cxn>
                  <a:cxn ang="0">
                    <a:pos x="-221" y="-222"/>
                  </a:cxn>
                  <a:cxn ang="0">
                    <a:pos x="-223" y="-224"/>
                  </a:cxn>
                  <a:cxn ang="0">
                    <a:pos x="-225" y="-226"/>
                  </a:cxn>
                  <a:cxn ang="0">
                    <a:pos x="-227" y="-228"/>
                  </a:cxn>
                  <a:cxn ang="0">
                    <a:pos x="-229" y="-230"/>
                  </a:cxn>
                  <a:cxn ang="0">
                    <a:pos x="-231" y="-232"/>
                  </a:cxn>
                  <a:cxn ang="0">
                    <a:pos x="-233" y="-234"/>
                  </a:cxn>
                  <a:cxn ang="0">
                    <a:pos x="-235" y="-236"/>
                  </a:cxn>
                  <a:cxn ang="0">
                    <a:pos x="-237" y="-238"/>
                  </a:cxn>
                  <a:cxn ang="0">
                    <a:pos x="-239" y="-240"/>
                  </a:cxn>
                  <a:cxn ang="0">
                    <a:pos x="-241" y="-242"/>
                  </a:cxn>
                  <a:cxn ang="0">
                    <a:pos x="-243" y="-244"/>
                  </a:cxn>
                  <a:cxn ang="0">
                    <a:pos x="-245" y="-246"/>
                  </a:cxn>
                  <a:cxn ang="0">
                    <a:pos x="-247" y="-248"/>
                  </a:cxn>
                  <a:cxn ang="0">
                    <a:pos x="-249" y="-250"/>
                  </a:cxn>
                  <a:cxn ang="0">
                    <a:pos x="-251" y="-252"/>
                  </a:cxn>
                  <a:cxn ang="0">
                    <a:pos x="-253" y="-254"/>
                  </a:cxn>
                  <a:cxn ang="0">
                    <a:pos x="-255" y="-256"/>
                  </a:cxn>
                  <a:cxn ang="0">
                    <a:pos x="-257" y="-258"/>
                  </a:cxn>
                  <a:cxn ang="0">
                    <a:pos x="-259" y="-260"/>
                  </a:cxn>
                  <a:cxn ang="0">
                    <a:pos x="-261" y="-262"/>
                  </a:cxn>
                  <a:cxn ang="0">
                    <a:pos x="-263" y="-264"/>
                  </a:cxn>
                  <a:cxn ang="0">
                    <a:pos x="-265" y="-266"/>
                  </a:cxn>
                  <a:cxn ang="0">
                    <a:pos x="-267" y="-268"/>
                  </a:cxn>
                  <a:cxn ang="0">
                    <a:pos x="-269" y="-270"/>
                  </a:cxn>
                  <a:cxn ang="0">
                    <a:pos x="-271" y="-272"/>
                  </a:cxn>
                  <a:cxn ang="0">
                    <a:pos x="-273" y="-274"/>
                  </a:cxn>
                  <a:cxn ang="0">
                    <a:pos x="-275" y="-276"/>
                  </a:cxn>
                  <a:cxn ang="0">
                    <a:pos x="-277" y="-278"/>
                  </a:cxn>
                  <a:cxn ang="0">
                    <a:pos x="-279" y="-280"/>
                  </a:cxn>
                  <a:cxn ang="0">
                    <a:pos x="-281" y="-282"/>
                  </a:cxn>
                  <a:cxn ang="0">
                    <a:pos x="-283" y="-284"/>
                  </a:cxn>
                </a:cxnLst>
                <a:rect l="l" t="t" r="r" b="b"/>
                <a:pathLst>
                  <a:path w="1227003" h="1313625">
                    <a:moveTo>
                      <a:pt x="467393" y="1313625"/>
                    </a:moveTo>
                    <a:lnTo>
                      <a:pt x="477090" y="1279288"/>
                    </a:lnTo>
                    <a:lnTo>
                      <a:pt x="480192" y="1272556"/>
                    </a:lnTo>
                    <a:lnTo>
                      <a:pt x="541601" y="1139360"/>
                    </a:lnTo>
                    <a:cubicBezTo>
                      <a:pt x="593877" y="1049962"/>
                      <a:pt x="664543" y="969337"/>
                      <a:pt x="752732" y="903467"/>
                    </a:cubicBezTo>
                    <a:cubicBezTo>
                      <a:pt x="840922" y="837597"/>
                      <a:pt x="938288" y="792717"/>
                      <a:pt x="1038845" y="767963"/>
                    </a:cubicBezTo>
                    <a:lnTo>
                      <a:pt x="1186648" y="746493"/>
                    </a:lnTo>
                    <a:lnTo>
                      <a:pt x="1186649" y="746494"/>
                    </a:lnTo>
                    <a:lnTo>
                      <a:pt x="1191326" y="745815"/>
                    </a:lnTo>
                    <a:lnTo>
                      <a:pt x="1227003" y="746261"/>
                    </a:lnTo>
                    <a:lnTo>
                      <a:pt x="1148361" y="308817"/>
                    </a:lnTo>
                    <a:lnTo>
                      <a:pt x="1108651" y="312624"/>
                    </a:lnTo>
                    <a:lnTo>
                      <a:pt x="1051342" y="318120"/>
                    </a:lnTo>
                    <a:lnTo>
                      <a:pt x="1028048" y="322960"/>
                    </a:lnTo>
                    <a:lnTo>
                      <a:pt x="1026107" y="322960"/>
                    </a:lnTo>
                    <a:lnTo>
                      <a:pt x="1051342" y="318118"/>
                    </a:lnTo>
                    <a:lnTo>
                      <a:pt x="1108652" y="312623"/>
                    </a:lnTo>
                    <a:lnTo>
                      <a:pt x="1148361" y="308815"/>
                    </a:lnTo>
                    <a:lnTo>
                      <a:pt x="1147224" y="302491"/>
                    </a:lnTo>
                    <a:lnTo>
                      <a:pt x="1029842" y="319540"/>
                    </a:lnTo>
                    <a:cubicBezTo>
                      <a:pt x="774205" y="331659"/>
                      <a:pt x="517311" y="220709"/>
                      <a:pt x="352636" y="235"/>
                    </a:cubicBezTo>
                    <a:cubicBezTo>
                      <a:pt x="352583" y="157"/>
                      <a:pt x="352531" y="78"/>
                      <a:pt x="352478" y="0"/>
                    </a:cubicBezTo>
                    <a:lnTo>
                      <a:pt x="352164" y="235"/>
                    </a:lnTo>
                    <a:lnTo>
                      <a:pt x="0" y="263270"/>
                    </a:lnTo>
                    <a:lnTo>
                      <a:pt x="180" y="263488"/>
                    </a:lnTo>
                    <a:cubicBezTo>
                      <a:pt x="164856" y="483962"/>
                      <a:pt x="198338" y="761781"/>
                      <a:pt x="114169" y="1003468"/>
                    </a:cubicBezTo>
                    <a:lnTo>
                      <a:pt x="64509" y="1111184"/>
                    </a:lnTo>
                    <a:lnTo>
                      <a:pt x="70253" y="1114070"/>
                    </a:lnTo>
                    <a:lnTo>
                      <a:pt x="86181" y="1074575"/>
                    </a:lnTo>
                    <a:lnTo>
                      <a:pt x="106708" y="1023678"/>
                    </a:lnTo>
                    <a:cubicBezTo>
                      <a:pt x="110129" y="1015195"/>
                      <a:pt x="110129" y="1015196"/>
                      <a:pt x="106708" y="1023679"/>
                    </a:cubicBezTo>
                    <a:lnTo>
                      <a:pt x="86181" y="1074576"/>
                    </a:lnTo>
                    <a:lnTo>
                      <a:pt x="70254" y="1114071"/>
                    </a:lnTo>
                    <a:lnTo>
                      <a:pt x="467393" y="131362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 title="yn974ulF9k"/>
            <p:cNvSpPr/>
            <p:nvPr/>
          </p:nvSpPr>
          <p:spPr bwMode="auto">
            <a:xfrm>
              <a:off x="5774151" y="2677130"/>
              <a:ext cx="643698" cy="644043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任意多边形: 形状 8" title="OXvp1cBoZH"/>
            <p:cNvSpPr>
              <a:spLocks noChangeAspect="1"/>
            </p:cNvSpPr>
            <p:nvPr/>
          </p:nvSpPr>
          <p:spPr bwMode="auto">
            <a:xfrm>
              <a:off x="4859220" y="4540708"/>
              <a:ext cx="626144" cy="596184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 title="eESxyZhHeg"/>
            <p:cNvSpPr/>
            <p:nvPr/>
          </p:nvSpPr>
          <p:spPr bwMode="auto">
            <a:xfrm>
              <a:off x="6877706" y="4469270"/>
              <a:ext cx="490011" cy="617588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074981" y="2253608"/>
            <a:ext cx="2547107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1.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尊重父母</a:t>
            </a:r>
            <a:r>
              <a: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理解父母</a:t>
            </a:r>
            <a:r>
              <a: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多与父母沟通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078635" y="2419807"/>
            <a:ext cx="265359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3.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独在异乡</a:t>
            </a:r>
            <a:r>
              <a: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随时报平安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4982" y="4503173"/>
            <a:ext cx="2241974" cy="72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说不出口的爱</a:t>
            </a:r>
            <a:r>
              <a: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就用行动来表达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10340" y="4628016"/>
            <a:ext cx="2702157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en-US" altLang="zh-CN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4.</a:t>
            </a: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学会用行动让父母放心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横卷形 23"/>
          <p:cNvSpPr/>
          <p:nvPr/>
        </p:nvSpPr>
        <p:spPr>
          <a:xfrm>
            <a:off x="1317822" y="1069588"/>
            <a:ext cx="2304267" cy="683581"/>
          </a:xfrm>
          <a:prstGeom prst="horizontalScrol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（一）莫忘父母恩</a:t>
            </a:r>
          </a:p>
        </p:txBody>
      </p:sp>
    </p:spTree>
    <p:extLst>
      <p:ext uri="{BB962C8B-B14F-4D97-AF65-F5344CB8AC3E}">
        <p14:creationId xmlns:p14="http://schemas.microsoft.com/office/powerpoint/2010/main" val="98009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17" grpId="0"/>
      <p:bldP spid="19" grpId="0"/>
      <p:bldP spid="21" grpId="0"/>
      <p:bldP spid="23" grpId="0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三、大学里的亲情与恩情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1019174" y="2473592"/>
            <a:ext cx="2991195" cy="2485492"/>
          </a:xfrm>
          <a:prstGeom prst="frame">
            <a:avLst>
              <a:gd name="adj1" fmla="val 5062"/>
            </a:avLst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4600402" y="2473592"/>
            <a:ext cx="2991195" cy="2485492"/>
          </a:xfrm>
          <a:prstGeom prst="frame">
            <a:avLst>
              <a:gd name="adj1" fmla="val 5062"/>
            </a:avLst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8181630" y="2473592"/>
            <a:ext cx="2991195" cy="2485492"/>
          </a:xfrm>
          <a:prstGeom prst="frame">
            <a:avLst>
              <a:gd name="adj1" fmla="val 5062"/>
            </a:avLst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72352" y="3716338"/>
            <a:ext cx="1813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en-US" altLang="zh-CN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1.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学会尊重老师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53580" y="3716338"/>
            <a:ext cx="1813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en-US" altLang="zh-CN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懂得换位思考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34807" y="3716338"/>
            <a:ext cx="2036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en-US" altLang="zh-CN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3.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和老师平等交流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4"/>
          <p:cNvSpPr/>
          <p:nvPr/>
        </p:nvSpPr>
        <p:spPr>
          <a:xfrm>
            <a:off x="1535850" y="2786411"/>
            <a:ext cx="646464" cy="550519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rgbClr val="0DB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5"/>
          <p:cNvSpPr/>
          <p:nvPr/>
        </p:nvSpPr>
        <p:spPr>
          <a:xfrm>
            <a:off x="5140876" y="2738438"/>
            <a:ext cx="598869" cy="646465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6"/>
          <p:cNvSpPr/>
          <p:nvPr/>
        </p:nvSpPr>
        <p:spPr>
          <a:xfrm>
            <a:off x="8698305" y="2738935"/>
            <a:ext cx="646465" cy="645472"/>
          </a:xfrm>
          <a:custGeom>
            <a:avLst/>
            <a:gdLst>
              <a:gd name="connsiteX0" fmla="*/ 25829 w 578320"/>
              <a:gd name="connsiteY0" fmla="*/ 524911 h 577432"/>
              <a:gd name="connsiteX1" fmla="*/ 220466 w 578320"/>
              <a:gd name="connsiteY1" fmla="*/ 524911 h 577432"/>
              <a:gd name="connsiteX2" fmla="*/ 247217 w 578320"/>
              <a:gd name="connsiteY2" fmla="*/ 550711 h 577432"/>
              <a:gd name="connsiteX3" fmla="*/ 220466 w 578320"/>
              <a:gd name="connsiteY3" fmla="*/ 577432 h 577432"/>
              <a:gd name="connsiteX4" fmla="*/ 25829 w 578320"/>
              <a:gd name="connsiteY4" fmla="*/ 577432 h 577432"/>
              <a:gd name="connsiteX5" fmla="*/ 0 w 578320"/>
              <a:gd name="connsiteY5" fmla="*/ 550711 h 577432"/>
              <a:gd name="connsiteX6" fmla="*/ 25829 w 578320"/>
              <a:gd name="connsiteY6" fmla="*/ 524911 h 577432"/>
              <a:gd name="connsiteX7" fmla="*/ 25820 w 578320"/>
              <a:gd name="connsiteY7" fmla="*/ 458632 h 577432"/>
              <a:gd name="connsiteX8" fmla="*/ 165988 w 578320"/>
              <a:gd name="connsiteY8" fmla="*/ 458632 h 577432"/>
              <a:gd name="connsiteX9" fmla="*/ 245294 w 578320"/>
              <a:gd name="connsiteY9" fmla="*/ 493646 h 577432"/>
              <a:gd name="connsiteX10" fmla="*/ 220396 w 578320"/>
              <a:gd name="connsiteY10" fmla="*/ 511153 h 577432"/>
              <a:gd name="connsiteX11" fmla="*/ 25820 w 578320"/>
              <a:gd name="connsiteY11" fmla="*/ 511153 h 577432"/>
              <a:gd name="connsiteX12" fmla="*/ 0 w 578320"/>
              <a:gd name="connsiteY12" fmla="*/ 484432 h 577432"/>
              <a:gd name="connsiteX13" fmla="*/ 25820 w 578320"/>
              <a:gd name="connsiteY13" fmla="*/ 458632 h 577432"/>
              <a:gd name="connsiteX14" fmla="*/ 468575 w 578320"/>
              <a:gd name="connsiteY14" fmla="*/ 396938 h 577432"/>
              <a:gd name="connsiteX15" fmla="*/ 551576 w 578320"/>
              <a:gd name="connsiteY15" fmla="*/ 396938 h 577432"/>
              <a:gd name="connsiteX16" fmla="*/ 578320 w 578320"/>
              <a:gd name="connsiteY16" fmla="*/ 422738 h 577432"/>
              <a:gd name="connsiteX17" fmla="*/ 551576 w 578320"/>
              <a:gd name="connsiteY17" fmla="*/ 449459 h 577432"/>
              <a:gd name="connsiteX18" fmla="*/ 424308 w 578320"/>
              <a:gd name="connsiteY18" fmla="*/ 449459 h 577432"/>
              <a:gd name="connsiteX19" fmla="*/ 468575 w 578320"/>
              <a:gd name="connsiteY19" fmla="*/ 396938 h 577432"/>
              <a:gd name="connsiteX20" fmla="*/ 25826 w 578320"/>
              <a:gd name="connsiteY20" fmla="*/ 392352 h 577432"/>
              <a:gd name="connsiteX21" fmla="*/ 106996 w 578320"/>
              <a:gd name="connsiteY21" fmla="*/ 392352 h 577432"/>
              <a:gd name="connsiteX22" fmla="*/ 149425 w 578320"/>
              <a:gd name="connsiteY22" fmla="*/ 444725 h 577432"/>
              <a:gd name="connsiteX23" fmla="*/ 25826 w 578320"/>
              <a:gd name="connsiteY23" fmla="*/ 444725 h 577432"/>
              <a:gd name="connsiteX24" fmla="*/ 0 w 578320"/>
              <a:gd name="connsiteY24" fmla="*/ 418998 h 577432"/>
              <a:gd name="connsiteX25" fmla="*/ 25826 w 578320"/>
              <a:gd name="connsiteY25" fmla="*/ 392352 h 577432"/>
              <a:gd name="connsiteX26" fmla="*/ 495311 w 578320"/>
              <a:gd name="connsiteY26" fmla="*/ 330659 h 577432"/>
              <a:gd name="connsiteX27" fmla="*/ 551573 w 578320"/>
              <a:gd name="connsiteY27" fmla="*/ 330659 h 577432"/>
              <a:gd name="connsiteX28" fmla="*/ 578320 w 578320"/>
              <a:gd name="connsiteY28" fmla="*/ 357305 h 577432"/>
              <a:gd name="connsiteX29" fmla="*/ 551573 w 578320"/>
              <a:gd name="connsiteY29" fmla="*/ 383032 h 577432"/>
              <a:gd name="connsiteX30" fmla="*/ 475942 w 578320"/>
              <a:gd name="connsiteY30" fmla="*/ 383032 h 577432"/>
              <a:gd name="connsiteX31" fmla="*/ 495311 w 578320"/>
              <a:gd name="connsiteY31" fmla="*/ 330659 h 577432"/>
              <a:gd name="connsiteX32" fmla="*/ 25814 w 578320"/>
              <a:gd name="connsiteY32" fmla="*/ 325924 h 577432"/>
              <a:gd name="connsiteX33" fmla="*/ 82051 w 578320"/>
              <a:gd name="connsiteY33" fmla="*/ 325924 h 577432"/>
              <a:gd name="connsiteX34" fmla="*/ 99568 w 578320"/>
              <a:gd name="connsiteY34" fmla="*/ 378445 h 577432"/>
              <a:gd name="connsiteX35" fmla="*/ 25814 w 578320"/>
              <a:gd name="connsiteY35" fmla="*/ 378445 h 577432"/>
              <a:gd name="connsiteX36" fmla="*/ 0 w 578320"/>
              <a:gd name="connsiteY36" fmla="*/ 352645 h 577432"/>
              <a:gd name="connsiteX37" fmla="*/ 25814 w 578320"/>
              <a:gd name="connsiteY37" fmla="*/ 325924 h 577432"/>
              <a:gd name="connsiteX38" fmla="*/ 297074 w 578320"/>
              <a:gd name="connsiteY38" fmla="*/ 302072 h 577432"/>
              <a:gd name="connsiteX39" fmla="*/ 297074 w 578320"/>
              <a:gd name="connsiteY39" fmla="*/ 349966 h 577432"/>
              <a:gd name="connsiteX40" fmla="*/ 326589 w 578320"/>
              <a:gd name="connsiteY40" fmla="*/ 326019 h 577432"/>
              <a:gd name="connsiteX41" fmla="*/ 297074 w 578320"/>
              <a:gd name="connsiteY41" fmla="*/ 302072 h 577432"/>
              <a:gd name="connsiteX42" fmla="*/ 498167 w 578320"/>
              <a:gd name="connsiteY42" fmla="*/ 264231 h 577432"/>
              <a:gd name="connsiteX43" fmla="*/ 551603 w 578320"/>
              <a:gd name="connsiteY43" fmla="*/ 264231 h 577432"/>
              <a:gd name="connsiteX44" fmla="*/ 578320 w 578320"/>
              <a:gd name="connsiteY44" fmla="*/ 290952 h 577432"/>
              <a:gd name="connsiteX45" fmla="*/ 551603 w 578320"/>
              <a:gd name="connsiteY45" fmla="*/ 316752 h 577432"/>
              <a:gd name="connsiteX46" fmla="*/ 497246 w 578320"/>
              <a:gd name="connsiteY46" fmla="*/ 316752 h 577432"/>
              <a:gd name="connsiteX47" fmla="*/ 499089 w 578320"/>
              <a:gd name="connsiteY47" fmla="*/ 288188 h 577432"/>
              <a:gd name="connsiteX48" fmla="*/ 498167 w 578320"/>
              <a:gd name="connsiteY48" fmla="*/ 264231 h 577432"/>
              <a:gd name="connsiteX49" fmla="*/ 25843 w 578320"/>
              <a:gd name="connsiteY49" fmla="*/ 259645 h 577432"/>
              <a:gd name="connsiteX50" fmla="*/ 81222 w 578320"/>
              <a:gd name="connsiteY50" fmla="*/ 259645 h 577432"/>
              <a:gd name="connsiteX51" fmla="*/ 78453 w 578320"/>
              <a:gd name="connsiteY51" fmla="*/ 288209 h 577432"/>
              <a:gd name="connsiteX52" fmla="*/ 80299 w 578320"/>
              <a:gd name="connsiteY52" fmla="*/ 312166 h 577432"/>
              <a:gd name="connsiteX53" fmla="*/ 25843 w 578320"/>
              <a:gd name="connsiteY53" fmla="*/ 312166 h 577432"/>
              <a:gd name="connsiteX54" fmla="*/ 0 w 578320"/>
              <a:gd name="connsiteY54" fmla="*/ 286366 h 577432"/>
              <a:gd name="connsiteX55" fmla="*/ 25843 w 578320"/>
              <a:gd name="connsiteY55" fmla="*/ 259645 h 577432"/>
              <a:gd name="connsiteX56" fmla="*/ 282316 w 578320"/>
              <a:gd name="connsiteY56" fmla="*/ 225625 h 577432"/>
              <a:gd name="connsiteX57" fmla="*/ 255567 w 578320"/>
              <a:gd name="connsiteY57" fmla="*/ 245888 h 577432"/>
              <a:gd name="connsiteX58" fmla="*/ 282316 w 578320"/>
              <a:gd name="connsiteY58" fmla="*/ 267993 h 577432"/>
              <a:gd name="connsiteX59" fmla="*/ 478752 w 578320"/>
              <a:gd name="connsiteY59" fmla="*/ 197951 h 577432"/>
              <a:gd name="connsiteX60" fmla="*/ 551584 w 578320"/>
              <a:gd name="connsiteY60" fmla="*/ 197951 h 577432"/>
              <a:gd name="connsiteX61" fmla="*/ 578320 w 578320"/>
              <a:gd name="connsiteY61" fmla="*/ 224672 h 577432"/>
              <a:gd name="connsiteX62" fmla="*/ 551584 w 578320"/>
              <a:gd name="connsiteY62" fmla="*/ 250472 h 577432"/>
              <a:gd name="connsiteX63" fmla="*/ 495347 w 578320"/>
              <a:gd name="connsiteY63" fmla="*/ 250472 h 577432"/>
              <a:gd name="connsiteX64" fmla="*/ 478752 w 578320"/>
              <a:gd name="connsiteY64" fmla="*/ 197951 h 577432"/>
              <a:gd name="connsiteX65" fmla="*/ 25834 w 578320"/>
              <a:gd name="connsiteY65" fmla="*/ 194253 h 577432"/>
              <a:gd name="connsiteX66" fmla="*/ 101491 w 578320"/>
              <a:gd name="connsiteY66" fmla="*/ 194253 h 577432"/>
              <a:gd name="connsiteX67" fmla="*/ 83038 w 578320"/>
              <a:gd name="connsiteY67" fmla="*/ 246774 h 577432"/>
              <a:gd name="connsiteX68" fmla="*/ 25834 w 578320"/>
              <a:gd name="connsiteY68" fmla="*/ 246774 h 577432"/>
              <a:gd name="connsiteX69" fmla="*/ 0 w 578320"/>
              <a:gd name="connsiteY69" fmla="*/ 220053 h 577432"/>
              <a:gd name="connsiteX70" fmla="*/ 25834 w 578320"/>
              <a:gd name="connsiteY70" fmla="*/ 194253 h 577432"/>
              <a:gd name="connsiteX71" fmla="*/ 289695 w 578320"/>
              <a:gd name="connsiteY71" fmla="*/ 180494 h 577432"/>
              <a:gd name="connsiteX72" fmla="*/ 297074 w 578320"/>
              <a:gd name="connsiteY72" fmla="*/ 188784 h 577432"/>
              <a:gd name="connsiteX73" fmla="*/ 297074 w 578320"/>
              <a:gd name="connsiteY73" fmla="*/ 200757 h 577432"/>
              <a:gd name="connsiteX74" fmla="*/ 353338 w 578320"/>
              <a:gd name="connsiteY74" fmla="*/ 236678 h 577432"/>
              <a:gd name="connsiteX75" fmla="*/ 338580 w 578320"/>
              <a:gd name="connsiteY75" fmla="*/ 251415 h 577432"/>
              <a:gd name="connsiteX76" fmla="*/ 297074 w 578320"/>
              <a:gd name="connsiteY76" fmla="*/ 225625 h 577432"/>
              <a:gd name="connsiteX77" fmla="*/ 297074 w 578320"/>
              <a:gd name="connsiteY77" fmla="*/ 270756 h 577432"/>
              <a:gd name="connsiteX78" fmla="*/ 356105 w 578320"/>
              <a:gd name="connsiteY78" fmla="*/ 323256 h 577432"/>
              <a:gd name="connsiteX79" fmla="*/ 297074 w 578320"/>
              <a:gd name="connsiteY79" fmla="*/ 373913 h 577432"/>
              <a:gd name="connsiteX80" fmla="*/ 297074 w 578320"/>
              <a:gd name="connsiteY80" fmla="*/ 388650 h 577432"/>
              <a:gd name="connsiteX81" fmla="*/ 289695 w 578320"/>
              <a:gd name="connsiteY81" fmla="*/ 396939 h 577432"/>
              <a:gd name="connsiteX82" fmla="*/ 282316 w 578320"/>
              <a:gd name="connsiteY82" fmla="*/ 388650 h 577432"/>
              <a:gd name="connsiteX83" fmla="*/ 282316 w 578320"/>
              <a:gd name="connsiteY83" fmla="*/ 373913 h 577432"/>
              <a:gd name="connsiteX84" fmla="*/ 222362 w 578320"/>
              <a:gd name="connsiteY84" fmla="*/ 329703 h 577432"/>
              <a:gd name="connsiteX85" fmla="*/ 237120 w 578320"/>
              <a:gd name="connsiteY85" fmla="*/ 314966 h 577432"/>
              <a:gd name="connsiteX86" fmla="*/ 282316 w 578320"/>
              <a:gd name="connsiteY86" fmla="*/ 349966 h 577432"/>
              <a:gd name="connsiteX87" fmla="*/ 282316 w 578320"/>
              <a:gd name="connsiteY87" fmla="*/ 299309 h 577432"/>
              <a:gd name="connsiteX88" fmla="*/ 225129 w 578320"/>
              <a:gd name="connsiteY88" fmla="*/ 251415 h 577432"/>
              <a:gd name="connsiteX89" fmla="*/ 282316 w 578320"/>
              <a:gd name="connsiteY89" fmla="*/ 200757 h 577432"/>
              <a:gd name="connsiteX90" fmla="*/ 282316 w 578320"/>
              <a:gd name="connsiteY90" fmla="*/ 188784 h 577432"/>
              <a:gd name="connsiteX91" fmla="*/ 289695 w 578320"/>
              <a:gd name="connsiteY91" fmla="*/ 180494 h 577432"/>
              <a:gd name="connsiteX92" fmla="*/ 288699 w 578320"/>
              <a:gd name="connsiteY92" fmla="*/ 157519 h 577432"/>
              <a:gd name="connsiteX93" fmla="*/ 157752 w 578320"/>
              <a:gd name="connsiteY93" fmla="*/ 288255 h 577432"/>
              <a:gd name="connsiteX94" fmla="*/ 288699 w 578320"/>
              <a:gd name="connsiteY94" fmla="*/ 419912 h 577432"/>
              <a:gd name="connsiteX95" fmla="*/ 420567 w 578320"/>
              <a:gd name="connsiteY95" fmla="*/ 288255 h 577432"/>
              <a:gd name="connsiteX96" fmla="*/ 288699 w 578320"/>
              <a:gd name="connsiteY96" fmla="*/ 157519 h 577432"/>
              <a:gd name="connsiteX97" fmla="*/ 428895 w 578320"/>
              <a:gd name="connsiteY97" fmla="*/ 132559 h 577432"/>
              <a:gd name="connsiteX98" fmla="*/ 551571 w 578320"/>
              <a:gd name="connsiteY98" fmla="*/ 132559 h 577432"/>
              <a:gd name="connsiteX99" fmla="*/ 578320 w 578320"/>
              <a:gd name="connsiteY99" fmla="*/ 158359 h 577432"/>
              <a:gd name="connsiteX100" fmla="*/ 551571 w 578320"/>
              <a:gd name="connsiteY100" fmla="*/ 185080 h 577432"/>
              <a:gd name="connsiteX101" fmla="*/ 471324 w 578320"/>
              <a:gd name="connsiteY101" fmla="*/ 185080 h 577432"/>
              <a:gd name="connsiteX102" fmla="*/ 428895 w 578320"/>
              <a:gd name="connsiteY102" fmla="*/ 132559 h 577432"/>
              <a:gd name="connsiteX103" fmla="*/ 25822 w 578320"/>
              <a:gd name="connsiteY103" fmla="*/ 127973 h 577432"/>
              <a:gd name="connsiteX104" fmla="*/ 154012 w 578320"/>
              <a:gd name="connsiteY104" fmla="*/ 127973 h 577432"/>
              <a:gd name="connsiteX105" fmla="*/ 108823 w 578320"/>
              <a:gd name="connsiteY105" fmla="*/ 180494 h 577432"/>
              <a:gd name="connsiteX106" fmla="*/ 25822 w 578320"/>
              <a:gd name="connsiteY106" fmla="*/ 180494 h 577432"/>
              <a:gd name="connsiteX107" fmla="*/ 0 w 578320"/>
              <a:gd name="connsiteY107" fmla="*/ 153773 h 577432"/>
              <a:gd name="connsiteX108" fmla="*/ 25822 w 578320"/>
              <a:gd name="connsiteY108" fmla="*/ 127973 h 577432"/>
              <a:gd name="connsiteX109" fmla="*/ 288699 w 578320"/>
              <a:gd name="connsiteY109" fmla="*/ 105041 h 577432"/>
              <a:gd name="connsiteX110" fmla="*/ 473130 w 578320"/>
              <a:gd name="connsiteY110" fmla="*/ 288255 h 577432"/>
              <a:gd name="connsiteX111" fmla="*/ 288699 w 578320"/>
              <a:gd name="connsiteY111" fmla="*/ 472390 h 577432"/>
              <a:gd name="connsiteX112" fmla="*/ 105189 w 578320"/>
              <a:gd name="connsiteY112" fmla="*/ 288255 h 577432"/>
              <a:gd name="connsiteX113" fmla="*/ 288699 w 578320"/>
              <a:gd name="connsiteY113" fmla="*/ 105041 h 577432"/>
              <a:gd name="connsiteX114" fmla="*/ 357002 w 578320"/>
              <a:gd name="connsiteY114" fmla="*/ 66280 h 577432"/>
              <a:gd name="connsiteX115" fmla="*/ 551578 w 578320"/>
              <a:gd name="connsiteY115" fmla="*/ 66280 h 577432"/>
              <a:gd name="connsiteX116" fmla="*/ 578320 w 578320"/>
              <a:gd name="connsiteY116" fmla="*/ 92080 h 577432"/>
              <a:gd name="connsiteX117" fmla="*/ 551578 w 578320"/>
              <a:gd name="connsiteY117" fmla="*/ 118801 h 577432"/>
              <a:gd name="connsiteX118" fmla="*/ 411410 w 578320"/>
              <a:gd name="connsiteY118" fmla="*/ 118801 h 577432"/>
              <a:gd name="connsiteX119" fmla="*/ 333026 w 578320"/>
              <a:gd name="connsiteY119" fmla="*/ 82865 h 577432"/>
              <a:gd name="connsiteX120" fmla="*/ 357002 w 578320"/>
              <a:gd name="connsiteY120" fmla="*/ 66280 h 577432"/>
              <a:gd name="connsiteX121" fmla="*/ 356932 w 578320"/>
              <a:gd name="connsiteY121" fmla="*/ 0 h 577432"/>
              <a:gd name="connsiteX122" fmla="*/ 551569 w 578320"/>
              <a:gd name="connsiteY122" fmla="*/ 0 h 577432"/>
              <a:gd name="connsiteX123" fmla="*/ 578320 w 578320"/>
              <a:gd name="connsiteY123" fmla="*/ 25800 h 577432"/>
              <a:gd name="connsiteX124" fmla="*/ 551569 w 578320"/>
              <a:gd name="connsiteY124" fmla="*/ 52521 h 577432"/>
              <a:gd name="connsiteX125" fmla="*/ 356932 w 578320"/>
              <a:gd name="connsiteY125" fmla="*/ 52521 h 577432"/>
              <a:gd name="connsiteX126" fmla="*/ 331103 w 578320"/>
              <a:gd name="connsiteY126" fmla="*/ 25800 h 577432"/>
              <a:gd name="connsiteX127" fmla="*/ 356932 w 578320"/>
              <a:gd name="connsiteY127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578320" h="577432">
                <a:moveTo>
                  <a:pt x="25829" y="524911"/>
                </a:moveTo>
                <a:lnTo>
                  <a:pt x="220466" y="524911"/>
                </a:lnTo>
                <a:cubicBezTo>
                  <a:pt x="235225" y="524911"/>
                  <a:pt x="247217" y="535968"/>
                  <a:pt x="247217" y="550711"/>
                </a:cubicBezTo>
                <a:cubicBezTo>
                  <a:pt x="247217" y="565454"/>
                  <a:pt x="235225" y="577432"/>
                  <a:pt x="220466" y="577432"/>
                </a:cubicBezTo>
                <a:lnTo>
                  <a:pt x="25829" y="577432"/>
                </a:lnTo>
                <a:cubicBezTo>
                  <a:pt x="11992" y="577432"/>
                  <a:pt x="0" y="565454"/>
                  <a:pt x="0" y="550711"/>
                </a:cubicBezTo>
                <a:cubicBezTo>
                  <a:pt x="0" y="535968"/>
                  <a:pt x="11992" y="524911"/>
                  <a:pt x="25829" y="524911"/>
                </a:cubicBezTo>
                <a:close/>
                <a:moveTo>
                  <a:pt x="25820" y="458632"/>
                </a:moveTo>
                <a:lnTo>
                  <a:pt x="165988" y="458632"/>
                </a:lnTo>
                <a:cubicBezTo>
                  <a:pt x="189042" y="475218"/>
                  <a:pt x="215785" y="488118"/>
                  <a:pt x="245294" y="493646"/>
                </a:cubicBezTo>
                <a:cubicBezTo>
                  <a:pt x="241606" y="503782"/>
                  <a:pt x="232384" y="511153"/>
                  <a:pt x="220396" y="511153"/>
                </a:cubicBezTo>
                <a:lnTo>
                  <a:pt x="25820" y="511153"/>
                </a:lnTo>
                <a:cubicBezTo>
                  <a:pt x="11988" y="511153"/>
                  <a:pt x="0" y="499175"/>
                  <a:pt x="0" y="484432"/>
                </a:cubicBezTo>
                <a:cubicBezTo>
                  <a:pt x="0" y="470611"/>
                  <a:pt x="11988" y="458632"/>
                  <a:pt x="25820" y="458632"/>
                </a:cubicBezTo>
                <a:close/>
                <a:moveTo>
                  <a:pt x="468575" y="396938"/>
                </a:moveTo>
                <a:lnTo>
                  <a:pt x="551576" y="396938"/>
                </a:lnTo>
                <a:cubicBezTo>
                  <a:pt x="566331" y="396938"/>
                  <a:pt x="578320" y="408917"/>
                  <a:pt x="578320" y="422738"/>
                </a:cubicBezTo>
                <a:cubicBezTo>
                  <a:pt x="578320" y="437481"/>
                  <a:pt x="566331" y="449459"/>
                  <a:pt x="551576" y="449459"/>
                </a:cubicBezTo>
                <a:lnTo>
                  <a:pt x="424308" y="449459"/>
                </a:lnTo>
                <a:cubicBezTo>
                  <a:pt x="441830" y="434717"/>
                  <a:pt x="456586" y="416288"/>
                  <a:pt x="468575" y="396938"/>
                </a:cubicBezTo>
                <a:close/>
                <a:moveTo>
                  <a:pt x="25826" y="392352"/>
                </a:moveTo>
                <a:lnTo>
                  <a:pt x="106996" y="392352"/>
                </a:lnTo>
                <a:cubicBezTo>
                  <a:pt x="118064" y="412566"/>
                  <a:pt x="131900" y="430024"/>
                  <a:pt x="149425" y="444725"/>
                </a:cubicBezTo>
                <a:lnTo>
                  <a:pt x="25826" y="444725"/>
                </a:lnTo>
                <a:cubicBezTo>
                  <a:pt x="11991" y="444725"/>
                  <a:pt x="0" y="432781"/>
                  <a:pt x="0" y="418998"/>
                </a:cubicBezTo>
                <a:cubicBezTo>
                  <a:pt x="0" y="404297"/>
                  <a:pt x="11991" y="392352"/>
                  <a:pt x="25826" y="392352"/>
                </a:cubicBezTo>
                <a:close/>
                <a:moveTo>
                  <a:pt x="495311" y="330659"/>
                </a:moveTo>
                <a:lnTo>
                  <a:pt x="551573" y="330659"/>
                </a:lnTo>
                <a:cubicBezTo>
                  <a:pt x="566330" y="330659"/>
                  <a:pt x="578320" y="342604"/>
                  <a:pt x="578320" y="357305"/>
                </a:cubicBezTo>
                <a:cubicBezTo>
                  <a:pt x="578320" y="371088"/>
                  <a:pt x="566330" y="383032"/>
                  <a:pt x="551573" y="383032"/>
                </a:cubicBezTo>
                <a:lnTo>
                  <a:pt x="475942" y="383032"/>
                </a:lnTo>
                <a:cubicBezTo>
                  <a:pt x="485165" y="366493"/>
                  <a:pt x="490699" y="349036"/>
                  <a:pt x="495311" y="330659"/>
                </a:cubicBezTo>
                <a:close/>
                <a:moveTo>
                  <a:pt x="25814" y="325924"/>
                </a:moveTo>
                <a:lnTo>
                  <a:pt x="82051" y="325924"/>
                </a:lnTo>
                <a:cubicBezTo>
                  <a:pt x="85739" y="344353"/>
                  <a:pt x="91271" y="361860"/>
                  <a:pt x="99568" y="378445"/>
                </a:cubicBezTo>
                <a:lnTo>
                  <a:pt x="25814" y="378445"/>
                </a:lnTo>
                <a:cubicBezTo>
                  <a:pt x="11985" y="378445"/>
                  <a:pt x="0" y="367388"/>
                  <a:pt x="0" y="352645"/>
                </a:cubicBezTo>
                <a:cubicBezTo>
                  <a:pt x="0" y="337903"/>
                  <a:pt x="11985" y="325924"/>
                  <a:pt x="25814" y="325924"/>
                </a:cubicBezTo>
                <a:close/>
                <a:moveTo>
                  <a:pt x="297074" y="302072"/>
                </a:moveTo>
                <a:lnTo>
                  <a:pt x="297074" y="349966"/>
                </a:lnTo>
                <a:cubicBezTo>
                  <a:pt x="310909" y="349045"/>
                  <a:pt x="326589" y="341677"/>
                  <a:pt x="326589" y="326019"/>
                </a:cubicBezTo>
                <a:cubicBezTo>
                  <a:pt x="326589" y="310361"/>
                  <a:pt x="309987" y="304835"/>
                  <a:pt x="297074" y="302072"/>
                </a:cubicBezTo>
                <a:close/>
                <a:moveTo>
                  <a:pt x="498167" y="264231"/>
                </a:moveTo>
                <a:lnTo>
                  <a:pt x="551603" y="264231"/>
                </a:lnTo>
                <a:cubicBezTo>
                  <a:pt x="566343" y="264231"/>
                  <a:pt x="578320" y="276210"/>
                  <a:pt x="578320" y="290952"/>
                </a:cubicBezTo>
                <a:cubicBezTo>
                  <a:pt x="578320" y="304774"/>
                  <a:pt x="566343" y="316752"/>
                  <a:pt x="551603" y="316752"/>
                </a:cubicBezTo>
                <a:lnTo>
                  <a:pt x="497246" y="316752"/>
                </a:lnTo>
                <a:cubicBezTo>
                  <a:pt x="498167" y="307538"/>
                  <a:pt x="499089" y="298324"/>
                  <a:pt x="499089" y="288188"/>
                </a:cubicBezTo>
                <a:cubicBezTo>
                  <a:pt x="499089" y="279895"/>
                  <a:pt x="499089" y="272524"/>
                  <a:pt x="498167" y="264231"/>
                </a:cubicBezTo>
                <a:close/>
                <a:moveTo>
                  <a:pt x="25843" y="259645"/>
                </a:moveTo>
                <a:lnTo>
                  <a:pt x="81222" y="259645"/>
                </a:lnTo>
                <a:cubicBezTo>
                  <a:pt x="79376" y="269781"/>
                  <a:pt x="78453" y="278995"/>
                  <a:pt x="78453" y="288209"/>
                </a:cubicBezTo>
                <a:cubicBezTo>
                  <a:pt x="78453" y="296502"/>
                  <a:pt x="79376" y="304795"/>
                  <a:pt x="80299" y="312166"/>
                </a:cubicBezTo>
                <a:lnTo>
                  <a:pt x="25843" y="312166"/>
                </a:lnTo>
                <a:cubicBezTo>
                  <a:pt x="11999" y="312166"/>
                  <a:pt x="0" y="301109"/>
                  <a:pt x="0" y="286366"/>
                </a:cubicBezTo>
                <a:cubicBezTo>
                  <a:pt x="0" y="271624"/>
                  <a:pt x="11999" y="259645"/>
                  <a:pt x="25843" y="259645"/>
                </a:cubicBezTo>
                <a:close/>
                <a:moveTo>
                  <a:pt x="282316" y="225625"/>
                </a:moveTo>
                <a:cubicBezTo>
                  <a:pt x="265713" y="225625"/>
                  <a:pt x="255567" y="235757"/>
                  <a:pt x="255567" y="245888"/>
                </a:cubicBezTo>
                <a:cubicBezTo>
                  <a:pt x="255567" y="257862"/>
                  <a:pt x="264791" y="264309"/>
                  <a:pt x="282316" y="267993"/>
                </a:cubicBezTo>
                <a:close/>
                <a:moveTo>
                  <a:pt x="478752" y="197951"/>
                </a:moveTo>
                <a:lnTo>
                  <a:pt x="551584" y="197951"/>
                </a:lnTo>
                <a:cubicBezTo>
                  <a:pt x="566335" y="197951"/>
                  <a:pt x="578320" y="209930"/>
                  <a:pt x="578320" y="224672"/>
                </a:cubicBezTo>
                <a:cubicBezTo>
                  <a:pt x="578320" y="239415"/>
                  <a:pt x="566335" y="250472"/>
                  <a:pt x="551584" y="250472"/>
                </a:cubicBezTo>
                <a:lnTo>
                  <a:pt x="495347" y="250472"/>
                </a:lnTo>
                <a:cubicBezTo>
                  <a:pt x="492581" y="232044"/>
                  <a:pt x="486128" y="214537"/>
                  <a:pt x="478752" y="197951"/>
                </a:cubicBezTo>
                <a:close/>
                <a:moveTo>
                  <a:pt x="25834" y="194253"/>
                </a:moveTo>
                <a:lnTo>
                  <a:pt x="101491" y="194253"/>
                </a:lnTo>
                <a:cubicBezTo>
                  <a:pt x="93187" y="209917"/>
                  <a:pt x="86729" y="228346"/>
                  <a:pt x="83038" y="246774"/>
                </a:cubicBezTo>
                <a:lnTo>
                  <a:pt x="25834" y="246774"/>
                </a:lnTo>
                <a:cubicBezTo>
                  <a:pt x="11994" y="246774"/>
                  <a:pt x="0" y="234796"/>
                  <a:pt x="0" y="220053"/>
                </a:cubicBezTo>
                <a:cubicBezTo>
                  <a:pt x="0" y="205310"/>
                  <a:pt x="11994" y="194253"/>
                  <a:pt x="25834" y="194253"/>
                </a:cubicBezTo>
                <a:close/>
                <a:moveTo>
                  <a:pt x="289695" y="180494"/>
                </a:moveTo>
                <a:cubicBezTo>
                  <a:pt x="293384" y="180494"/>
                  <a:pt x="297074" y="184178"/>
                  <a:pt x="297074" y="188784"/>
                </a:cubicBezTo>
                <a:lnTo>
                  <a:pt x="297074" y="200757"/>
                </a:lnTo>
                <a:cubicBezTo>
                  <a:pt x="315521" y="201678"/>
                  <a:pt x="353338" y="213652"/>
                  <a:pt x="353338" y="236678"/>
                </a:cubicBezTo>
                <a:cubicBezTo>
                  <a:pt x="353338" y="245888"/>
                  <a:pt x="346881" y="251415"/>
                  <a:pt x="338580" y="251415"/>
                </a:cubicBezTo>
                <a:cubicBezTo>
                  <a:pt x="322900" y="251415"/>
                  <a:pt x="322900" y="225625"/>
                  <a:pt x="297074" y="225625"/>
                </a:cubicBezTo>
                <a:lnTo>
                  <a:pt x="297074" y="270756"/>
                </a:lnTo>
                <a:cubicBezTo>
                  <a:pt x="328434" y="277204"/>
                  <a:pt x="356105" y="286414"/>
                  <a:pt x="356105" y="323256"/>
                </a:cubicBezTo>
                <a:cubicBezTo>
                  <a:pt x="356105" y="355492"/>
                  <a:pt x="332124" y="372071"/>
                  <a:pt x="297074" y="373913"/>
                </a:cubicBezTo>
                <a:lnTo>
                  <a:pt x="297074" y="388650"/>
                </a:lnTo>
                <a:cubicBezTo>
                  <a:pt x="297074" y="392334"/>
                  <a:pt x="293384" y="396939"/>
                  <a:pt x="289695" y="396939"/>
                </a:cubicBezTo>
                <a:cubicBezTo>
                  <a:pt x="285083" y="396939"/>
                  <a:pt x="282316" y="392334"/>
                  <a:pt x="282316" y="388650"/>
                </a:cubicBezTo>
                <a:lnTo>
                  <a:pt x="282316" y="373913"/>
                </a:lnTo>
                <a:cubicBezTo>
                  <a:pt x="241732" y="372992"/>
                  <a:pt x="222362" y="349045"/>
                  <a:pt x="222362" y="329703"/>
                </a:cubicBezTo>
                <a:cubicBezTo>
                  <a:pt x="222362" y="320493"/>
                  <a:pt x="227896" y="314966"/>
                  <a:pt x="237120" y="314966"/>
                </a:cubicBezTo>
                <a:cubicBezTo>
                  <a:pt x="263869" y="314966"/>
                  <a:pt x="242654" y="348124"/>
                  <a:pt x="282316" y="349966"/>
                </a:cubicBezTo>
                <a:lnTo>
                  <a:pt x="282316" y="299309"/>
                </a:lnTo>
                <a:cubicBezTo>
                  <a:pt x="247266" y="292861"/>
                  <a:pt x="225129" y="278125"/>
                  <a:pt x="225129" y="251415"/>
                </a:cubicBezTo>
                <a:cubicBezTo>
                  <a:pt x="225129" y="219178"/>
                  <a:pt x="252800" y="201678"/>
                  <a:pt x="282316" y="200757"/>
                </a:cubicBezTo>
                <a:lnTo>
                  <a:pt x="282316" y="188784"/>
                </a:lnTo>
                <a:cubicBezTo>
                  <a:pt x="282316" y="184178"/>
                  <a:pt x="285083" y="180494"/>
                  <a:pt x="289695" y="180494"/>
                </a:cubicBezTo>
                <a:close/>
                <a:moveTo>
                  <a:pt x="288699" y="157519"/>
                </a:moveTo>
                <a:cubicBezTo>
                  <a:pt x="216770" y="157519"/>
                  <a:pt x="157752" y="216443"/>
                  <a:pt x="157752" y="288255"/>
                </a:cubicBezTo>
                <a:cubicBezTo>
                  <a:pt x="157752" y="360989"/>
                  <a:pt x="216770" y="419912"/>
                  <a:pt x="288699" y="419912"/>
                </a:cubicBezTo>
                <a:cubicBezTo>
                  <a:pt x="361549" y="419912"/>
                  <a:pt x="420567" y="360989"/>
                  <a:pt x="420567" y="288255"/>
                </a:cubicBezTo>
                <a:cubicBezTo>
                  <a:pt x="420567" y="216443"/>
                  <a:pt x="361549" y="157519"/>
                  <a:pt x="288699" y="157519"/>
                </a:cubicBezTo>
                <a:close/>
                <a:moveTo>
                  <a:pt x="428895" y="132559"/>
                </a:moveTo>
                <a:lnTo>
                  <a:pt x="551571" y="132559"/>
                </a:lnTo>
                <a:cubicBezTo>
                  <a:pt x="566329" y="132559"/>
                  <a:pt x="578320" y="143616"/>
                  <a:pt x="578320" y="158359"/>
                </a:cubicBezTo>
                <a:cubicBezTo>
                  <a:pt x="578320" y="173101"/>
                  <a:pt x="566329" y="185080"/>
                  <a:pt x="551571" y="185080"/>
                </a:cubicBezTo>
                <a:lnTo>
                  <a:pt x="471324" y="185080"/>
                </a:lnTo>
                <a:cubicBezTo>
                  <a:pt x="460256" y="164808"/>
                  <a:pt x="445498" y="147301"/>
                  <a:pt x="428895" y="132559"/>
                </a:cubicBezTo>
                <a:close/>
                <a:moveTo>
                  <a:pt x="25822" y="127973"/>
                </a:moveTo>
                <a:lnTo>
                  <a:pt x="154012" y="127973"/>
                </a:lnTo>
                <a:cubicBezTo>
                  <a:pt x="136490" y="142715"/>
                  <a:pt x="121734" y="160222"/>
                  <a:pt x="108823" y="180494"/>
                </a:cubicBezTo>
                <a:lnTo>
                  <a:pt x="25822" y="180494"/>
                </a:lnTo>
                <a:cubicBezTo>
                  <a:pt x="11989" y="180494"/>
                  <a:pt x="0" y="168515"/>
                  <a:pt x="0" y="153773"/>
                </a:cubicBezTo>
                <a:cubicBezTo>
                  <a:pt x="0" y="139951"/>
                  <a:pt x="11989" y="127973"/>
                  <a:pt x="25822" y="127973"/>
                </a:cubicBezTo>
                <a:close/>
                <a:moveTo>
                  <a:pt x="288699" y="105041"/>
                </a:moveTo>
                <a:cubicBezTo>
                  <a:pt x="390136" y="105041"/>
                  <a:pt x="473130" y="186981"/>
                  <a:pt x="473130" y="288255"/>
                </a:cubicBezTo>
                <a:cubicBezTo>
                  <a:pt x="473130" y="389530"/>
                  <a:pt x="390136" y="472390"/>
                  <a:pt x="288699" y="472390"/>
                </a:cubicBezTo>
                <a:cubicBezTo>
                  <a:pt x="187261" y="472390"/>
                  <a:pt x="105189" y="389530"/>
                  <a:pt x="105189" y="288255"/>
                </a:cubicBezTo>
                <a:cubicBezTo>
                  <a:pt x="105189" y="186981"/>
                  <a:pt x="187261" y="105041"/>
                  <a:pt x="288699" y="105041"/>
                </a:cubicBezTo>
                <a:close/>
                <a:moveTo>
                  <a:pt x="357002" y="66280"/>
                </a:moveTo>
                <a:lnTo>
                  <a:pt x="551578" y="66280"/>
                </a:lnTo>
                <a:cubicBezTo>
                  <a:pt x="566332" y="66280"/>
                  <a:pt x="578320" y="78258"/>
                  <a:pt x="578320" y="92080"/>
                </a:cubicBezTo>
                <a:cubicBezTo>
                  <a:pt x="578320" y="106822"/>
                  <a:pt x="566332" y="118801"/>
                  <a:pt x="551578" y="118801"/>
                </a:cubicBezTo>
                <a:lnTo>
                  <a:pt x="411410" y="118801"/>
                </a:lnTo>
                <a:cubicBezTo>
                  <a:pt x="388356" y="102215"/>
                  <a:pt x="361613" y="89315"/>
                  <a:pt x="333026" y="82865"/>
                </a:cubicBezTo>
                <a:cubicBezTo>
                  <a:pt x="336715" y="73651"/>
                  <a:pt x="345936" y="66280"/>
                  <a:pt x="357002" y="66280"/>
                </a:cubicBezTo>
                <a:close/>
                <a:moveTo>
                  <a:pt x="356932" y="0"/>
                </a:moveTo>
                <a:lnTo>
                  <a:pt x="551569" y="0"/>
                </a:lnTo>
                <a:cubicBezTo>
                  <a:pt x="566328" y="0"/>
                  <a:pt x="578320" y="11978"/>
                  <a:pt x="578320" y="25800"/>
                </a:cubicBezTo>
                <a:cubicBezTo>
                  <a:pt x="578320" y="40542"/>
                  <a:pt x="566328" y="52521"/>
                  <a:pt x="551569" y="52521"/>
                </a:cubicBezTo>
                <a:lnTo>
                  <a:pt x="356932" y="52521"/>
                </a:lnTo>
                <a:cubicBezTo>
                  <a:pt x="343095" y="52521"/>
                  <a:pt x="331103" y="40542"/>
                  <a:pt x="331103" y="25800"/>
                </a:cubicBezTo>
                <a:cubicBezTo>
                  <a:pt x="331103" y="11978"/>
                  <a:pt x="343095" y="0"/>
                  <a:pt x="356932" y="0"/>
                </a:cubicBezTo>
                <a:close/>
              </a:path>
            </a:pathLst>
          </a:custGeom>
          <a:solidFill>
            <a:srgbClr val="0DB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横卷形 20"/>
          <p:cNvSpPr/>
          <p:nvPr/>
        </p:nvSpPr>
        <p:spPr>
          <a:xfrm>
            <a:off x="1142562" y="1225229"/>
            <a:ext cx="2176371" cy="727969"/>
          </a:xfrm>
          <a:prstGeom prst="horizontalScroll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（二）牢记师生情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6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11" grpId="0"/>
      <p:bldP spid="14" grpId="0"/>
      <p:bldP spid="17" grpId="0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四、大学里的友情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019456967"/>
              </p:ext>
            </p:extLst>
          </p:nvPr>
        </p:nvGraphicFramePr>
        <p:xfrm>
          <a:off x="454521" y="453342"/>
          <a:ext cx="10962515" cy="56295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7680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10343BB-30DA-4C75-997C-CF8069D1DC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>
                                            <p:graphicEl>
                                              <a:dgm id="{210343BB-30DA-4C75-997C-CF8069D1DC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graphicEl>
                                              <a:dgm id="{210343BB-30DA-4C75-997C-CF8069D1DC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>
                                            <p:graphicEl>
                                              <a:dgm id="{210343BB-30DA-4C75-997C-CF8069D1DC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7E3DCEE-0396-46B2-B599-239412052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>
                                            <p:graphicEl>
                                              <a:dgm id="{D7E3DCEE-0396-46B2-B599-239412052F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>
                                            <p:graphicEl>
                                              <a:dgm id="{D7E3DCEE-0396-46B2-B599-239412052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>
                                            <p:graphicEl>
                                              <a:dgm id="{D7E3DCEE-0396-46B2-B599-239412052F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CA1059B-A99E-41F1-9625-A0EB32CB2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graphicEl>
                                              <a:dgm id="{1CA1059B-A99E-41F1-9625-A0EB32CB29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graphicEl>
                                              <a:dgm id="{1CA1059B-A99E-41F1-9625-A0EB32CB2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graphicEl>
                                              <a:dgm id="{1CA1059B-A99E-41F1-9625-A0EB32CB2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305A51D-0464-4D7E-8C42-1ADEBE7084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>
                                            <p:graphicEl>
                                              <a:dgm id="{C305A51D-0464-4D7E-8C42-1ADEBE7084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graphicEl>
                                              <a:dgm id="{C305A51D-0464-4D7E-8C42-1ADEBE7084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>
                                            <p:graphicEl>
                                              <a:dgm id="{C305A51D-0464-4D7E-8C42-1ADEBE7084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CFE802F-BB7C-468A-89AA-41593AF2B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>
                                            <p:graphicEl>
                                              <a:dgm id="{BCFE802F-BB7C-468A-89AA-41593AF2B8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>
                                            <p:graphicEl>
                                              <a:dgm id="{BCFE802F-BB7C-468A-89AA-41593AF2B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>
                                            <p:graphicEl>
                                              <a:dgm id="{BCFE802F-BB7C-468A-89AA-41593AF2B8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EAA4FEF-788C-4EE6-9FF4-E6AB109A2D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>
                                            <p:graphicEl>
                                              <a:dgm id="{CEAA4FEF-788C-4EE6-9FF4-E6AB109A2D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>
                                            <p:graphicEl>
                                              <a:dgm id="{CEAA4FEF-788C-4EE6-9FF4-E6AB109A2D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>
                                            <p:graphicEl>
                                              <a:dgm id="{CEAA4FEF-788C-4EE6-9FF4-E6AB109A2D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2E1CC4F-2040-4281-A485-01CC074A9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>
                                            <p:graphicEl>
                                              <a:dgm id="{D2E1CC4F-2040-4281-A485-01CC074A91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graphicEl>
                                              <a:dgm id="{D2E1CC4F-2040-4281-A485-01CC074A9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>
                                            <p:graphicEl>
                                              <a:dgm id="{D2E1CC4F-2040-4281-A485-01CC074A9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EDDF2A0-6349-4D86-AA8B-E21E60EF45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">
                                            <p:graphicEl>
                                              <a:dgm id="{8EDDF2A0-6349-4D86-AA8B-E21E60EF45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graphicEl>
                                              <a:dgm id="{8EDDF2A0-6349-4D86-AA8B-E21E60EF45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graphicEl>
                                              <a:dgm id="{8EDDF2A0-6349-4D86-AA8B-E21E60EF45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3EEB225-80EB-4219-B58A-908212330E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>
                                            <p:graphicEl>
                                              <a:dgm id="{63EEB225-80EB-4219-B58A-908212330EB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>
                                            <p:graphicEl>
                                              <a:dgm id="{63EEB225-80EB-4219-B58A-908212330E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>
                                            <p:graphicEl>
                                              <a:dgm id="{63EEB225-80EB-4219-B58A-908212330E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AB25E7C-7EEB-4BBE-9BF2-B91913E5B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>
                                            <p:graphicEl>
                                              <a:dgm id="{5AB25E7C-7EEB-4BBE-9BF2-B91913E5B5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>
                                            <p:graphicEl>
                                              <a:dgm id="{5AB25E7C-7EEB-4BBE-9BF2-B91913E5B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>
                                            <p:graphicEl>
                                              <a:dgm id="{5AB25E7C-7EEB-4BBE-9BF2-B91913E5B5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9A95B2E-C491-4161-86E1-E5EB95A9F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">
                                            <p:graphicEl>
                                              <a:dgm id="{39A95B2E-C491-4161-86E1-E5EB95A9F5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>
                                            <p:graphicEl>
                                              <a:dgm id="{39A95B2E-C491-4161-86E1-E5EB95A9F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">
                                            <p:graphicEl>
                                              <a:dgm id="{39A95B2E-C491-4161-86E1-E5EB95A9F5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9BA08B9-F9DB-496A-A00E-E5C3F3185D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">
                                            <p:graphicEl>
                                              <a:dgm id="{C9BA08B9-F9DB-496A-A00E-E5C3F3185D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">
                                            <p:graphicEl>
                                              <a:dgm id="{C9BA08B9-F9DB-496A-A00E-E5C3F3185D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0">
                                            <p:graphicEl>
                                              <a:dgm id="{C9BA08B9-F9DB-496A-A00E-E5C3F3185D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023D28D-D26C-4ED8-AA47-86C6C01EC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">
                                            <p:graphicEl>
                                              <a:dgm id="{E023D28D-D26C-4ED8-AA47-86C6C01ECF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>
                                            <p:graphicEl>
                                              <a:dgm id="{E023D28D-D26C-4ED8-AA47-86C6C01EC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>
                                            <p:graphicEl>
                                              <a:dgm id="{E023D28D-D26C-4ED8-AA47-86C6C01ECF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37384C2-309E-4B3E-831B-438351B0A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">
                                            <p:graphicEl>
                                              <a:dgm id="{737384C2-309E-4B3E-831B-438351B0A2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>
                                            <p:graphicEl>
                                              <a:dgm id="{737384C2-309E-4B3E-831B-438351B0A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>
                                            <p:graphicEl>
                                              <a:dgm id="{737384C2-309E-4B3E-831B-438351B0A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77CE2BB-5869-49EA-9927-44BD09C4B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0">
                                            <p:graphicEl>
                                              <a:dgm id="{277CE2BB-5869-49EA-9927-44BD09C4BB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0">
                                            <p:graphicEl>
                                              <a:dgm id="{277CE2BB-5869-49EA-9927-44BD09C4B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">
                                            <p:graphicEl>
                                              <a:dgm id="{277CE2BB-5869-49EA-9927-44BD09C4BB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6D5CF9D-FACA-4F08-84E1-98961ADB11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0">
                                            <p:graphicEl>
                                              <a:dgm id="{36D5CF9D-FACA-4F08-84E1-98961ADB11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0">
                                            <p:graphicEl>
                                              <a:dgm id="{36D5CF9D-FACA-4F08-84E1-98961ADB11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0">
                                            <p:graphicEl>
                                              <a:dgm id="{36D5CF9D-FACA-4F08-84E1-98961ADB11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2B86D31-FE98-4A92-99E9-DF239FB3B5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0">
                                            <p:graphicEl>
                                              <a:dgm id="{92B86D31-FE98-4A92-99E9-DF239FB3B5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0">
                                            <p:graphicEl>
                                              <a:dgm id="{92B86D31-FE98-4A92-99E9-DF239FB3B5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0">
                                            <p:graphicEl>
                                              <a:dgm id="{92B86D31-FE98-4A92-99E9-DF239FB3B5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A8BBF8D-7C9D-4EE8-A497-C4865701A1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0">
                                            <p:graphicEl>
                                              <a:dgm id="{8A8BBF8D-7C9D-4EE8-A497-C4865701A1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">
                                            <p:graphicEl>
                                              <a:dgm id="{8A8BBF8D-7C9D-4EE8-A497-C4865701A1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">
                                            <p:graphicEl>
                                              <a:dgm id="{8A8BBF8D-7C9D-4EE8-A497-C4865701A1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A4540AC-F7D8-43EE-9C84-D6C13F358B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0">
                                            <p:graphicEl>
                                              <a:dgm id="{EA4540AC-F7D8-43EE-9C84-D6C13F358B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">
                                            <p:graphicEl>
                                              <a:dgm id="{EA4540AC-F7D8-43EE-9C84-D6C13F358B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">
                                            <p:graphicEl>
                                              <a:dgm id="{EA4540AC-F7D8-43EE-9C84-D6C13F358B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71F1C79-90DF-4D2B-B6DE-684E39A03E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10">
                                            <p:graphicEl>
                                              <a:dgm id="{171F1C79-90DF-4D2B-B6DE-684E39A03E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0">
                                            <p:graphicEl>
                                              <a:dgm id="{171F1C79-90DF-4D2B-B6DE-684E39A03E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0">
                                            <p:graphicEl>
                                              <a:dgm id="{171F1C79-90DF-4D2B-B6DE-684E39A03E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A3FE7F0-AF3F-4472-9BAC-B07A5A0F0B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0">
                                            <p:graphicEl>
                                              <a:dgm id="{3A3FE7F0-AF3F-4472-9BAC-B07A5A0F0B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0">
                                            <p:graphicEl>
                                              <a:dgm id="{3A3FE7F0-AF3F-4472-9BAC-B07A5A0F0B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>
                                            <p:graphicEl>
                                              <a:dgm id="{3A3FE7F0-AF3F-4472-9BAC-B07A5A0F0B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EAA3917-4D29-488B-8572-D22A855F51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0">
                                            <p:graphicEl>
                                              <a:dgm id="{CEAA3917-4D29-488B-8572-D22A855F51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">
                                            <p:graphicEl>
                                              <a:dgm id="{CEAA3917-4D29-488B-8572-D22A855F51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10">
                                            <p:graphicEl>
                                              <a:dgm id="{CEAA3917-4D29-488B-8572-D22A855F51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0C0C83C-9087-436F-A75C-3A3E35F37D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0">
                                            <p:graphicEl>
                                              <a:dgm id="{90C0C83C-9087-436F-A75C-3A3E35F37D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0">
                                            <p:graphicEl>
                                              <a:dgm id="{90C0C83C-9087-436F-A75C-3A3E35F37D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0">
                                            <p:graphicEl>
                                              <a:dgm id="{90C0C83C-9087-436F-A75C-3A3E35F37D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64DA4FA-E15A-4813-B4E4-F585E8990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0">
                                            <p:graphicEl>
                                              <a:dgm id="{A64DA4FA-E15A-4813-B4E4-F585E89904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0">
                                            <p:graphicEl>
                                              <a:dgm id="{A64DA4FA-E15A-4813-B4E4-F585E8990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0">
                                            <p:graphicEl>
                                              <a:dgm id="{A64DA4FA-E15A-4813-B4E4-F585E89904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D45D2FB-0B5E-4BDD-A7E9-7C40828C9C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0">
                                            <p:graphicEl>
                                              <a:dgm id="{4D45D2FB-0B5E-4BDD-A7E9-7C40828C9C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0">
                                            <p:graphicEl>
                                              <a:dgm id="{4D45D2FB-0B5E-4BDD-A7E9-7C40828C9C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0">
                                            <p:graphicEl>
                                              <a:dgm id="{4D45D2FB-0B5E-4BDD-A7E9-7C40828C9C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C9EDE50-50E2-4727-B148-B6E446C9E9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0">
                                            <p:graphicEl>
                                              <a:dgm id="{FC9EDE50-50E2-4727-B148-B6E446C9E9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0">
                                            <p:graphicEl>
                                              <a:dgm id="{FC9EDE50-50E2-4727-B148-B6E446C9E9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0">
                                            <p:graphicEl>
                                              <a:dgm id="{FC9EDE50-50E2-4727-B148-B6E446C9E9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3D9CAA6-2F3C-4218-BE66-651C7006A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">
                                            <p:graphicEl>
                                              <a:dgm id="{73D9CAA6-2F3C-4218-BE66-651C7006A6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0">
                                            <p:graphicEl>
                                              <a:dgm id="{73D9CAA6-2F3C-4218-BE66-651C7006A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10">
                                            <p:graphicEl>
                                              <a:dgm id="{73D9CAA6-2F3C-4218-BE66-651C7006A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88D5870-099E-441C-B93C-CC32F05323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0">
                                            <p:graphicEl>
                                              <a:dgm id="{F88D5870-099E-441C-B93C-CC32F05323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0">
                                            <p:graphicEl>
                                              <a:dgm id="{F88D5870-099E-441C-B93C-CC32F05323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0">
                                            <p:graphicEl>
                                              <a:dgm id="{F88D5870-099E-441C-B93C-CC32F05323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33E724F-5501-435F-8F7A-8CA6F36EC8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10">
                                            <p:graphicEl>
                                              <a:dgm id="{F33E724F-5501-435F-8F7A-8CA6F36EC8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10">
                                            <p:graphicEl>
                                              <a:dgm id="{F33E724F-5501-435F-8F7A-8CA6F36EC8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10">
                                            <p:graphicEl>
                                              <a:dgm id="{F33E724F-5501-435F-8F7A-8CA6F36EC8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FA36792-346F-4A4D-8DC4-9C3B1EE57C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0">
                                            <p:graphicEl>
                                              <a:dgm id="{AFA36792-346F-4A4D-8DC4-9C3B1EE57C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10">
                                            <p:graphicEl>
                                              <a:dgm id="{AFA36792-346F-4A4D-8DC4-9C3B1EE57C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10">
                                            <p:graphicEl>
                                              <a:dgm id="{AFA36792-346F-4A4D-8DC4-9C3B1EE57C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B4F869F-EA87-4855-8833-56F6F487B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10">
                                            <p:graphicEl>
                                              <a:dgm id="{2B4F869F-EA87-4855-8833-56F6F487BA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10">
                                            <p:graphicEl>
                                              <a:dgm id="{2B4F869F-EA87-4855-8833-56F6F487B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10">
                                            <p:graphicEl>
                                              <a:dgm id="{2B4F869F-EA87-4855-8833-56F6F487BA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385F31C-C3B3-4C60-AEF0-9BAAB94BA3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0">
                                            <p:graphicEl>
                                              <a:dgm id="{8385F31C-C3B3-4C60-AEF0-9BAAB94BA3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10">
                                            <p:graphicEl>
                                              <a:dgm id="{8385F31C-C3B3-4C60-AEF0-9BAAB94BA3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10">
                                            <p:graphicEl>
                                              <a:dgm id="{8385F31C-C3B3-4C60-AEF0-9BAAB94BA3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63FC604-A1A1-4B3B-869F-FC7BF459FE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10">
                                            <p:graphicEl>
                                              <a:dgm id="{A63FC604-A1A1-4B3B-869F-FC7BF459FE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10">
                                            <p:graphicEl>
                                              <a:dgm id="{A63FC604-A1A1-4B3B-869F-FC7BF459FE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0">
                                            <p:graphicEl>
                                              <a:dgm id="{A63FC604-A1A1-4B3B-869F-FC7BF459FE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AFB0D04-6DA2-47A4-BEB0-C51FEE467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0">
                                            <p:graphicEl>
                                              <a:dgm id="{4AFB0D04-6DA2-47A4-BEB0-C51FEE467C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10">
                                            <p:graphicEl>
                                              <a:dgm id="{4AFB0D04-6DA2-47A4-BEB0-C51FEE467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10">
                                            <p:graphicEl>
                                              <a:dgm id="{4AFB0D04-6DA2-47A4-BEB0-C51FEE467C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17227AF-63D0-4678-A6D2-C11749B24F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10">
                                            <p:graphicEl>
                                              <a:dgm id="{017227AF-63D0-4678-A6D2-C11749B24F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10">
                                            <p:graphicEl>
                                              <a:dgm id="{017227AF-63D0-4678-A6D2-C11749B24F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10">
                                            <p:graphicEl>
                                              <a:dgm id="{017227AF-63D0-4678-A6D2-C11749B24F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BD34644-21BF-4695-B908-A9C90DAF15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10">
                                            <p:graphicEl>
                                              <a:dgm id="{EBD34644-21BF-4695-B908-A9C90DAF15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10">
                                            <p:graphicEl>
                                              <a:dgm id="{EBD34644-21BF-4695-B908-A9C90DAF15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0">
                                            <p:graphicEl>
                                              <a:dgm id="{EBD34644-21BF-4695-B908-A9C90DAF15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235CDBC-3F2A-4FDF-A20C-5CD207644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10">
                                            <p:graphicEl>
                                              <a:dgm id="{6235CDBC-3F2A-4FDF-A20C-5CD2076443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10">
                                            <p:graphicEl>
                                              <a:dgm id="{6235CDBC-3F2A-4FDF-A20C-5CD207644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10">
                                            <p:graphicEl>
                                              <a:dgm id="{6235CDBC-3F2A-4FDF-A20C-5CD2076443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50FF58A-C45F-4C85-889A-913898941A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10">
                                            <p:graphicEl>
                                              <a:dgm id="{D50FF58A-C45F-4C85-889A-913898941A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10">
                                            <p:graphicEl>
                                              <a:dgm id="{D50FF58A-C45F-4C85-889A-913898941A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10">
                                            <p:graphicEl>
                                              <a:dgm id="{D50FF58A-C45F-4C85-889A-913898941A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83AF132-ADDD-4784-BADB-D54EF9CE2F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10">
                                            <p:graphicEl>
                                              <a:dgm id="{183AF132-ADDD-4784-BADB-D54EF9CE2F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0">
                                            <p:graphicEl>
                                              <a:dgm id="{183AF132-ADDD-4784-BADB-D54EF9CE2F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0">
                                            <p:graphicEl>
                                              <a:dgm id="{183AF132-ADDD-4784-BADB-D54EF9CE2F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E62E9F7-3D74-4123-8136-74D89CE248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10">
                                            <p:graphicEl>
                                              <a:dgm id="{5E62E9F7-3D74-4123-8136-74D89CE248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0">
                                            <p:graphicEl>
                                              <a:dgm id="{5E62E9F7-3D74-4123-8136-74D89CE248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0">
                                            <p:graphicEl>
                                              <a:dgm id="{5E62E9F7-3D74-4123-8136-74D89CE248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A78E866-3985-43DC-A4EA-10DD24054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1000"/>
                                        <p:tgtEl>
                                          <p:spTgt spid="10">
                                            <p:graphicEl>
                                              <a:dgm id="{EA78E866-3985-43DC-A4EA-10DD240543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10">
                                            <p:graphicEl>
                                              <a:dgm id="{EA78E866-3985-43DC-A4EA-10DD24054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10">
                                            <p:graphicEl>
                                              <a:dgm id="{EA78E866-3985-43DC-A4EA-10DD240543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7A0F22B-636F-4CA3-AD41-B287C440A8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1000"/>
                                        <p:tgtEl>
                                          <p:spTgt spid="10">
                                            <p:graphicEl>
                                              <a:dgm id="{77A0F22B-636F-4CA3-AD41-B287C440A8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10">
                                            <p:graphicEl>
                                              <a:dgm id="{77A0F22B-636F-4CA3-AD41-B287C440A8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10">
                                            <p:graphicEl>
                                              <a:dgm id="{77A0F22B-636F-4CA3-AD41-B287C440A8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408CE1F-7786-4594-8EA5-DE69CFF1C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10">
                                            <p:graphicEl>
                                              <a:dgm id="{E408CE1F-7786-4594-8EA5-DE69CFF1C0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0">
                                            <p:graphicEl>
                                              <a:dgm id="{E408CE1F-7786-4594-8EA5-DE69CFF1C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10">
                                            <p:graphicEl>
                                              <a:dgm id="{E408CE1F-7786-4594-8EA5-DE69CFF1C0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9C71BC5-3D45-4287-825A-807105BE2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10">
                                            <p:graphicEl>
                                              <a:dgm id="{E9C71BC5-3D45-4287-825A-807105BE2D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10">
                                            <p:graphicEl>
                                              <a:dgm id="{E9C71BC5-3D45-4287-825A-807105BE2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10">
                                            <p:graphicEl>
                                              <a:dgm id="{E9C71BC5-3D45-4287-825A-807105BE2D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350D8AD-4286-4EDE-B9D8-648677833C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10">
                                            <p:graphicEl>
                                              <a:dgm id="{1350D8AD-4286-4EDE-B9D8-648677833C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10">
                                            <p:graphicEl>
                                              <a:dgm id="{1350D8AD-4286-4EDE-B9D8-648677833C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10">
                                            <p:graphicEl>
                                              <a:dgm id="{1350D8AD-4286-4EDE-B9D8-648677833C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04FCF7C-64DF-4251-A62E-6B59329940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10">
                                            <p:graphicEl>
                                              <a:dgm id="{A04FCF7C-64DF-4251-A62E-6B59329940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10">
                                            <p:graphicEl>
                                              <a:dgm id="{A04FCF7C-64DF-4251-A62E-6B59329940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10">
                                            <p:graphicEl>
                                              <a:dgm id="{A04FCF7C-64DF-4251-A62E-6B59329940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EF8E152-3FA9-42B8-829B-C4A7BB067A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1000"/>
                                        <p:tgtEl>
                                          <p:spTgt spid="10">
                                            <p:graphicEl>
                                              <a:dgm id="{BEF8E152-3FA9-42B8-829B-C4A7BB067A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10">
                                            <p:graphicEl>
                                              <a:dgm id="{BEF8E152-3FA9-42B8-829B-C4A7BB067A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10">
                                            <p:graphicEl>
                                              <a:dgm id="{BEF8E152-3FA9-42B8-829B-C4A7BB067A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10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五、大学里的爱情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210695467"/>
              </p:ext>
            </p:extLst>
          </p:nvPr>
        </p:nvGraphicFramePr>
        <p:xfrm>
          <a:off x="516664" y="1775534"/>
          <a:ext cx="10962515" cy="49998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3559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856DAC6-B01D-49CF-9418-14036E82DA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>
                                            <p:graphicEl>
                                              <a:dgm id="{3856DAC6-B01D-49CF-9418-14036E82DA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EE3382A-C5B9-4F31-B3AC-93EA926FC6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>
                                            <p:graphicEl>
                                              <a:dgm id="{7EE3382A-C5B9-4F31-B3AC-93EA926FC6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258EE36-3CD2-4194-ABFA-A94BFF7D14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>
                                            <p:graphicEl>
                                              <a:dgm id="{2258EE36-3CD2-4194-ABFA-A94BFF7D14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9CADD05-5D5A-4D87-8FE5-6E62D901AF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graphicEl>
                                              <a:dgm id="{99CADD05-5D5A-4D87-8FE5-6E62D901AF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6B198F3-B5E3-418E-A3F8-8BBCE7C475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dgm id="{B6B198F3-B5E3-418E-A3F8-8BBCE7C475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5C4BEC3-5FE6-413C-AD14-BECB84D444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>
                                            <p:graphicEl>
                                              <a:dgm id="{A5C4BEC3-5FE6-413C-AD14-BECB84D444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FBED3FF-09D5-4560-B337-1B0D8B5AF1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>
                                            <p:graphicEl>
                                              <a:dgm id="{AFBED3FF-09D5-4560-B337-1B0D8B5AF1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A305BCC-0AA1-4CED-9D6C-1D8B6F814C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>
                                            <p:graphicEl>
                                              <a:dgm id="{8A305BCC-0AA1-4CED-9D6C-1D8B6F814C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5928F63-8D6C-4C0E-8283-3345B5CEBD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>
                                            <p:graphicEl>
                                              <a:dgm id="{35928F63-8D6C-4C0E-8283-3345B5CEBD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524AEF9-F780-42D5-A222-F52211E117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">
                                            <p:graphicEl>
                                              <a:dgm id="{C524AEF9-F780-42D5-A222-F52211E1178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7F10FA9-922A-4ADD-A236-E7891AEB98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">
                                            <p:graphicEl>
                                              <a:dgm id="{27F10FA9-922A-4ADD-A236-E7891AEB98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67E2D76-9371-4841-8C23-E99AC5A33B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">
                                            <p:graphicEl>
                                              <a:dgm id="{A67E2D76-9371-4841-8C23-E99AC5A33B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C0DCDA3-541B-416E-8139-13BB75A9E0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">
                                            <p:graphicEl>
                                              <a:dgm id="{DC0DCDA3-541B-416E-8139-13BB75A9E0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2A0297D-F44C-49FB-B122-A9050DEAF4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">
                                            <p:graphicEl>
                                              <a:dgm id="{22A0297D-F44C-49FB-B122-A9050DEAF4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3D25AFA-F6E8-4D4A-B759-D05907931B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">
                                            <p:graphicEl>
                                              <a:dgm id="{43D25AFA-F6E8-4D4A-B759-D05907931B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5796C85-C3E9-46DE-BC10-BD82C7B526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">
                                            <p:graphicEl>
                                              <a:dgm id="{F5796C85-C3E9-46DE-BC10-BD82C7B526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C00187B-7E31-424B-B45E-05561A2AFF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">
                                            <p:graphicEl>
                                              <a:dgm id="{DC00187B-7E31-424B-B45E-05561A2AFF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F61CF2B-52A3-4DD5-B299-84ABEDA8B3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0">
                                            <p:graphicEl>
                                              <a:dgm id="{AF61CF2B-52A3-4DD5-B299-84ABEDA8B3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39EE957-1AF6-4227-B8BA-1748720A36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0">
                                            <p:graphicEl>
                                              <a:dgm id="{E39EE957-1AF6-4227-B8BA-1748720A36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6F3BAB5-600E-4937-BA61-3D62557BFB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">
                                            <p:graphicEl>
                                              <a:dgm id="{D6F3BAB5-600E-4937-BA61-3D62557BFB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502CAD5-993A-433A-B065-83806B772D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0">
                                            <p:graphicEl>
                                              <a:dgm id="{7502CAD5-993A-433A-B065-83806B772D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E0CF5BB-1DE2-4360-B1B2-FB7AF768EF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0">
                                            <p:graphicEl>
                                              <a:dgm id="{8E0CF5BB-1DE2-4360-B1B2-FB7AF768EF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C5472F8-101A-4CA5-9EFD-660B45EDE5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0">
                                            <p:graphicEl>
                                              <a:dgm id="{FC5472F8-101A-4CA5-9EFD-660B45EDE5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553B377-F770-4E89-BC89-99961C3835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0">
                                            <p:graphicEl>
                                              <a:dgm id="{2553B377-F770-4E89-BC89-99961C3835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B5F497E-FF28-4C26-8BA4-39CF8A799F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0">
                                            <p:graphicEl>
                                              <a:dgm id="{7B5F497E-FF28-4C26-8BA4-39CF8A799F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10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2743200" y="3943011"/>
            <a:ext cx="6705600" cy="1144480"/>
            <a:chOff x="2755900" y="343405"/>
            <a:chExt cx="6705600" cy="1144480"/>
          </a:xfrm>
        </p:grpSpPr>
        <p:sp>
          <p:nvSpPr>
            <p:cNvPr id="57" name="文本框 56"/>
            <p:cNvSpPr txBox="1"/>
            <p:nvPr/>
          </p:nvSpPr>
          <p:spPr>
            <a:xfrm>
              <a:off x="4574466" y="343405"/>
              <a:ext cx="30684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合理的生活安排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755900" y="874191"/>
              <a:ext cx="6705600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有理想的人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生活总是火热的。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斯大林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简单淳朴的生活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无论在身体上还是在精神上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对每个人都是有益的。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爱因斯坦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合理</a:t>
            </a:r>
            <a:r>
              <a:rPr lang="zh-CN" altLang="en-US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的生活安排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186955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08867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5194401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5413515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92"/>
          <p:cNvSpPr/>
          <p:nvPr/>
        </p:nvSpPr>
        <p:spPr>
          <a:xfrm>
            <a:off x="886076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9079884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9848811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01740" y="4798089"/>
            <a:ext cx="277746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三、合理安排时间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199849" y="4784481"/>
            <a:ext cx="301758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二、科学使用网络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3797" y="4798089"/>
            <a:ext cx="333972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一、学会理性消费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442675117"/>
              </p:ext>
            </p:extLst>
          </p:nvPr>
        </p:nvGraphicFramePr>
        <p:xfrm>
          <a:off x="792042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3905033914"/>
              </p:ext>
            </p:extLst>
          </p:nvPr>
        </p:nvGraphicFramePr>
        <p:xfrm>
          <a:off x="4367719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981385833"/>
              </p:ext>
            </p:extLst>
          </p:nvPr>
        </p:nvGraphicFramePr>
        <p:xfrm>
          <a:off x="7563762" y="1492032"/>
          <a:ext cx="3453425" cy="2250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77566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034455E-DE7E-4A34-96B7-C0452E850E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">
                                            <p:graphicEl>
                                              <a:dgm id="{F034455E-DE7E-4A34-96B7-C0452E850E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C96926E-32E6-4EE2-BF92-8A3509B992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7">
                                            <p:graphicEl>
                                              <a:dgm id="{3C96926E-32E6-4EE2-BF92-8A3509B992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ADAF56C-3BD2-48E8-A43F-2A34B279E9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">
                                            <p:graphicEl>
                                              <a:dgm id="{6ADAF56C-3BD2-48E8-A43F-2A34B279E9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">
                                            <p:graphicEl>
                                              <a:dgm id="{6ADAF56C-3BD2-48E8-A43F-2A34B279E9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">
                                            <p:graphicEl>
                                              <a:dgm id="{6ADAF56C-3BD2-48E8-A43F-2A34B279E9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09C4BB3-1F3C-4031-8E1D-31D418AFF9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9">
                                            <p:graphicEl>
                                              <a:dgm id="{509C4BB3-1F3C-4031-8E1D-31D418AFF9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">
                                            <p:graphicEl>
                                              <a:dgm id="{509C4BB3-1F3C-4031-8E1D-31D418AFF9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">
                                            <p:graphicEl>
                                              <a:dgm id="{509C4BB3-1F3C-4031-8E1D-31D418AFF9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500"/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8" grpId="0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  <p:bldGraphic spid="11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一、学会理性消费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095999" y="2775014"/>
            <a:ext cx="0" cy="408298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38254" y="1272582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317822" y="1111391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（一）树立正确的消费观</a:t>
            </a: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929866280"/>
              </p:ext>
            </p:extLst>
          </p:nvPr>
        </p:nvGraphicFramePr>
        <p:xfrm>
          <a:off x="328473" y="1880228"/>
          <a:ext cx="5468645" cy="3977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20" name="直接连接符 19"/>
          <p:cNvCxnSpPr/>
          <p:nvPr/>
        </p:nvCxnSpPr>
        <p:spPr>
          <a:xfrm flipH="1">
            <a:off x="6137373" y="1275657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716941" y="1114466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（二）</a:t>
            </a:r>
            <a:r>
              <a:rPr lang="zh-CN" altLang="en-US" dirty="0"/>
              <a:t>开源的四种途径</a:t>
            </a: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2614478707"/>
              </p:ext>
            </p:extLst>
          </p:nvPr>
        </p:nvGraphicFramePr>
        <p:xfrm>
          <a:off x="6389225" y="1924616"/>
          <a:ext cx="5284911" cy="3932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4" name="椭圆 23"/>
          <p:cNvSpPr/>
          <p:nvPr/>
        </p:nvSpPr>
        <p:spPr>
          <a:xfrm>
            <a:off x="5880330" y="2349731"/>
            <a:ext cx="431339" cy="4313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61310" y="5261993"/>
            <a:ext cx="431339" cy="431339"/>
          </a:xfrm>
          <a:prstGeom prst="ellipse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B7D00F3-EBF7-49C9-8D49-D0ADCF1D5C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>
                                            <p:graphicEl>
                                              <a:dgm id="{DB7D00F3-EBF7-49C9-8D49-D0ADCF1D5C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1B3F64-E28D-485C-A767-054545DD98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>
                                            <p:graphicEl>
                                              <a:dgm id="{CB1B3F64-E28D-485C-A767-054545DD98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CED2250-C869-4B57-AE2A-3AD4F78DC0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">
                                            <p:graphicEl>
                                              <a:dgm id="{4CED2250-C869-4B57-AE2A-3AD4F78DC0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A60279C-90EC-4916-9437-BD9301BC5F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8">
                                            <p:graphicEl>
                                              <a:dgm id="{DA60279C-90EC-4916-9437-BD9301BC5F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4888045-2C7F-42D9-9D27-6E5C45FB85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8">
                                            <p:graphicEl>
                                              <a:dgm id="{04888045-2C7F-42D9-9D27-6E5C45FB85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E2EF70A-8BD2-4AE8-A604-A8CB3DA039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>
                                            <p:graphicEl>
                                              <a:dgm id="{1E2EF70A-8BD2-4AE8-A604-A8CB3DA039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>
                                            <p:graphicEl>
                                              <a:dgm id="{1E2EF70A-8BD2-4AE8-A604-A8CB3DA039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>
                                            <p:graphicEl>
                                              <a:dgm id="{1E2EF70A-8BD2-4AE8-A604-A8CB3DA039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B7551DF-9BCA-4D07-809D-A330AEAB45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>
                                            <p:graphicEl>
                                              <a:dgm id="{EB7551DF-9BCA-4D07-809D-A330AEAB45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>
                                            <p:graphicEl>
                                              <a:dgm id="{EB7551DF-9BCA-4D07-809D-A330AEAB45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">
                                            <p:graphicEl>
                                              <a:dgm id="{EB7551DF-9BCA-4D07-809D-A330AEAB45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5F6B25A-D66B-4E55-86D7-2ED2C95C52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>
                                            <p:graphicEl>
                                              <a:dgm id="{75F6B25A-D66B-4E55-86D7-2ED2C95C52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>
                                            <p:graphicEl>
                                              <a:dgm id="{75F6B25A-D66B-4E55-86D7-2ED2C95C52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0">
                                            <p:graphicEl>
                                              <a:dgm id="{75F6B25A-D66B-4E55-86D7-2ED2C95C52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E995CF0-9D71-4251-AE80-125E65F0F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>
                                            <p:graphicEl>
                                              <a:dgm id="{7E995CF0-9D71-4251-AE80-125E65F0F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>
                                            <p:graphicEl>
                                              <a:dgm id="{7E995CF0-9D71-4251-AE80-125E65F0F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>
                                            <p:graphicEl>
                                              <a:dgm id="{7E995CF0-9D71-4251-AE80-125E65F0FC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1CC2953-9F21-4349-8FDA-D20B2B0B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>
                                            <p:graphicEl>
                                              <a:dgm id="{41CC2953-9F21-4349-8FDA-D20B2B0B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0">
                                            <p:graphicEl>
                                              <a:dgm id="{41CC2953-9F21-4349-8FDA-D20B2B0B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">
                                            <p:graphicEl>
                                              <a:dgm id="{41CC2953-9F21-4349-8FDA-D20B2B0B99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8" grpId="0">
        <p:bldSub>
          <a:bldDgm bld="one"/>
        </p:bldSub>
      </p:bldGraphic>
      <p:bldGraphic spid="10" grpId="0">
        <p:bldSub>
          <a:bldDgm bld="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189208" y="5508666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6087122" y="2276475"/>
            <a:ext cx="0" cy="45815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880330" y="2349731"/>
            <a:ext cx="431339" cy="4313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861310" y="5261993"/>
            <a:ext cx="431339" cy="431339"/>
          </a:xfrm>
          <a:prstGeom prst="ellipse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24734" y="2356082"/>
            <a:ext cx="3262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zh-CN" altLang="en-US" sz="18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（四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）大学生理财实用技巧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19417" y="5324000"/>
            <a:ext cx="288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r">
              <a:defRPr/>
            </a:pP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（三）节流的八个窍门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6437630" y="2558338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一、学会理性消费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26" name="图示 25"/>
          <p:cNvGraphicFramePr/>
          <p:nvPr>
            <p:extLst>
              <p:ext uri="{D42A27DB-BD31-4B8C-83A1-F6EECF244321}">
                <p14:modId xmlns:p14="http://schemas.microsoft.com/office/powerpoint/2010/main" val="1069271655"/>
              </p:ext>
            </p:extLst>
          </p:nvPr>
        </p:nvGraphicFramePr>
        <p:xfrm>
          <a:off x="639192" y="1207363"/>
          <a:ext cx="4971495" cy="3968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28" name="图示 27"/>
          <p:cNvGraphicFramePr/>
          <p:nvPr>
            <p:extLst>
              <p:ext uri="{D42A27DB-BD31-4B8C-83A1-F6EECF244321}">
                <p14:modId xmlns:p14="http://schemas.microsoft.com/office/powerpoint/2010/main" val="2173684526"/>
              </p:ext>
            </p:extLst>
          </p:nvPr>
        </p:nvGraphicFramePr>
        <p:xfrm>
          <a:off x="6684885" y="3107184"/>
          <a:ext cx="4696288" cy="3613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0E4E3BF6-5339-4D7C-94E7-B8E661AD2A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6">
                                            <p:graphicEl>
                                              <a:dgm id="{0E4E3BF6-5339-4D7C-94E7-B8E661AD2A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85EC5F38-9466-4E69-B447-71AB17A506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>
                                            <p:graphicEl>
                                              <a:dgm id="{85EC5F38-9466-4E69-B447-71AB17A506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A8CBD5DA-D11D-431D-B576-71F86FDFAF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6">
                                            <p:graphicEl>
                                              <a:dgm id="{A8CBD5DA-D11D-431D-B576-71F86FDFAF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DEBCC6EF-0CC3-4732-A554-51996A7CE3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6">
                                            <p:graphicEl>
                                              <a:dgm id="{DEBCC6EF-0CC3-4732-A554-51996A7CE3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F376F62A-E744-4308-945C-2105962B28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6">
                                            <p:graphicEl>
                                              <a:dgm id="{F376F62A-E744-4308-945C-2105962B28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0621AD3E-FB9A-452B-94ED-0EE60A06FA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6">
                                            <p:graphicEl>
                                              <a:dgm id="{0621AD3E-FB9A-452B-94ED-0EE60A06FA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B8DFE5BD-666F-4C22-B36D-07A95CB432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6">
                                            <p:graphicEl>
                                              <a:dgm id="{B8DFE5BD-666F-4C22-B36D-07A95CB432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94340487-674A-4D27-9A50-A72EC99A3A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6">
                                            <p:graphicEl>
                                              <a:dgm id="{94340487-674A-4D27-9A50-A72EC99A3A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05F5D4DF-261F-4B42-8727-E672C6E8C9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6">
                                            <p:graphicEl>
                                              <a:dgm id="{05F5D4DF-261F-4B42-8727-E672C6E8C9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D51AF50C-8645-41AB-8498-40DB67DBA6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6">
                                            <p:graphicEl>
                                              <a:dgm id="{D51AF50C-8645-41AB-8498-40DB67DBA6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0607EF86-CA0E-49F1-BE67-4B936394F8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6">
                                            <p:graphicEl>
                                              <a:dgm id="{0607EF86-CA0E-49F1-BE67-4B936394F8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CB9C3F09-B6DE-4493-95CF-682D95AC1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6">
                                            <p:graphicEl>
                                              <a:dgm id="{CB9C3F09-B6DE-4493-95CF-682D95AC18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3738B2D6-BE9F-4E28-99E8-695718D429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6">
                                            <p:graphicEl>
                                              <a:dgm id="{3738B2D6-BE9F-4E28-99E8-695718D429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08812CD9-775D-47C5-A0D0-2CCBAD2448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26">
                                            <p:graphicEl>
                                              <a:dgm id="{08812CD9-775D-47C5-A0D0-2CCBAD2448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23720B44-C2F8-4D96-9102-A4E612B428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26">
                                            <p:graphicEl>
                                              <a:dgm id="{23720B44-C2F8-4D96-9102-A4E612B428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graphicEl>
                                              <a:dgm id="{AD3B1826-A38B-4507-9235-DBC229FCD0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26">
                                            <p:graphicEl>
                                              <a:dgm id="{AD3B1826-A38B-4507-9235-DBC229FCD0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6440DF4-A73E-4706-AB46-574BD723EFCF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0E9D14AD-1A85-4817-A1B1-ADFAD768224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2474F4C-ABFC-48A7-9095-04775A955761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D326B24-3854-447E-9B0D-B5094976BCB5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4028303F-45BF-4C1D-8D9D-06C564D4043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EA94B2BC-59E7-4E2B-A8CB-3E765C415DA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954F56FC-22EF-4959-9F47-FA8EA671C1B7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>
                                            <p:graphicEl>
                                              <a:dgm id="{6685E99E-4FCA-4B89-ABA0-FF28FC632873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Graphic spid="26" grpId="0">
        <p:bldSub>
          <a:bldDgm bld="one"/>
        </p:bldSub>
      </p:bldGraphic>
      <p:bldGraphic spid="28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二、科学使用网络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38602" y="1923443"/>
            <a:ext cx="4114798" cy="3864634"/>
            <a:chOff x="3842034" y="1787420"/>
            <a:chExt cx="4507933" cy="4233868"/>
          </a:xfrm>
          <a:solidFill>
            <a:srgbClr val="FFC000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3842034" y="1787420"/>
              <a:ext cx="4507933" cy="4233868"/>
              <a:chOff x="3842034" y="395399"/>
              <a:chExt cx="4507933" cy="4233868"/>
            </a:xfrm>
            <a:grpFill/>
          </p:grpSpPr>
          <p:sp>
            <p:nvSpPr>
              <p:cNvPr id="11" name="任意多边形: 形状 10"/>
              <p:cNvSpPr/>
              <p:nvPr/>
            </p:nvSpPr>
            <p:spPr>
              <a:xfrm>
                <a:off x="4859220" y="395399"/>
                <a:ext cx="1236780" cy="2273681"/>
              </a:xfrm>
              <a:custGeom>
                <a:avLst/>
                <a:gdLst>
                  <a:gd name="connsiteX0" fmla="*/ 1236780 w 1236780"/>
                  <a:gd name="connsiteY0" fmla="*/ 0 h 2273681"/>
                  <a:gd name="connsiteX1" fmla="*/ 1236780 w 1236780"/>
                  <a:gd name="connsiteY1" fmla="*/ 439552 h 2273681"/>
                  <a:gd name="connsiteX2" fmla="*/ 439552 w 1236780"/>
                  <a:gd name="connsiteY2" fmla="*/ 1236780 h 2273681"/>
                  <a:gd name="connsiteX3" fmla="*/ 715054 w 1236780"/>
                  <a:gd name="connsiteY3" fmla="*/ 1839602 h 2273681"/>
                  <a:gd name="connsiteX4" fmla="*/ 762725 w 1236780"/>
                  <a:gd name="connsiteY4" fmla="*/ 1876147 h 2273681"/>
                  <a:gd name="connsiteX5" fmla="*/ 563959 w 1236780"/>
                  <a:gd name="connsiteY5" fmla="*/ 2273681 h 2273681"/>
                  <a:gd name="connsiteX6" fmla="*/ 545285 w 1236780"/>
                  <a:gd name="connsiteY6" fmla="*/ 2262337 h 2273681"/>
                  <a:gd name="connsiteX7" fmla="*/ 0 w 1236780"/>
                  <a:gd name="connsiteY7" fmla="*/ 1236780 h 2273681"/>
                  <a:gd name="connsiteX8" fmla="*/ 1236780 w 1236780"/>
                  <a:gd name="connsiteY8" fmla="*/ 0 h 2273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6780" h="2273681">
                    <a:moveTo>
                      <a:pt x="1236780" y="0"/>
                    </a:moveTo>
                    <a:lnTo>
                      <a:pt x="1236780" y="439552"/>
                    </a:lnTo>
                    <a:cubicBezTo>
                      <a:pt x="796484" y="439552"/>
                      <a:pt x="439552" y="796484"/>
                      <a:pt x="439552" y="1236780"/>
                    </a:cubicBezTo>
                    <a:cubicBezTo>
                      <a:pt x="439552" y="1477567"/>
                      <a:pt x="546301" y="1693422"/>
                      <a:pt x="715054" y="1839602"/>
                    </a:cubicBezTo>
                    <a:lnTo>
                      <a:pt x="762725" y="1876147"/>
                    </a:lnTo>
                    <a:lnTo>
                      <a:pt x="563959" y="2273681"/>
                    </a:lnTo>
                    <a:lnTo>
                      <a:pt x="545285" y="2262337"/>
                    </a:lnTo>
                    <a:cubicBezTo>
                      <a:pt x="216299" y="2040079"/>
                      <a:pt x="0" y="1663689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3842034" y="2155706"/>
                <a:ext cx="2473561" cy="2473561"/>
              </a:xfrm>
              <a:custGeom>
                <a:avLst/>
                <a:gdLst>
                  <a:gd name="connsiteX0" fmla="*/ 1236780 w 2473561"/>
                  <a:gd name="connsiteY0" fmla="*/ 0 h 2473560"/>
                  <a:gd name="connsiteX1" fmla="*/ 2324287 w 2473561"/>
                  <a:gd name="connsiteY1" fmla="*/ 647257 h 2473560"/>
                  <a:gd name="connsiteX2" fmla="*/ 2353068 w 2473561"/>
                  <a:gd name="connsiteY2" fmla="*/ 707001 h 2473560"/>
                  <a:gd name="connsiteX3" fmla="*/ 2253968 w 2473561"/>
                  <a:gd name="connsiteY3" fmla="*/ 713252 h 2473560"/>
                  <a:gd name="connsiteX4" fmla="*/ 1664446 w 2473561"/>
                  <a:gd name="connsiteY4" fmla="*/ 563979 h 2473560"/>
                  <a:gd name="connsiteX5" fmla="*/ 1617542 w 2473561"/>
                  <a:gd name="connsiteY5" fmla="*/ 535485 h 2473560"/>
                  <a:gd name="connsiteX6" fmla="*/ 1581146 w 2473561"/>
                  <a:gd name="connsiteY6" fmla="*/ 513373 h 2473560"/>
                  <a:gd name="connsiteX7" fmla="*/ 1578271 w 2473561"/>
                  <a:gd name="connsiteY7" fmla="*/ 519123 h 2473560"/>
                  <a:gd name="connsiteX8" fmla="*/ 1547096 w 2473561"/>
                  <a:gd name="connsiteY8" fmla="*/ 502202 h 2473560"/>
                  <a:gd name="connsiteX9" fmla="*/ 1236779 w 2473561"/>
                  <a:gd name="connsiteY9" fmla="*/ 439552 h 2473560"/>
                  <a:gd name="connsiteX10" fmla="*/ 439551 w 2473561"/>
                  <a:gd name="connsiteY10" fmla="*/ 1236780 h 2473560"/>
                  <a:gd name="connsiteX11" fmla="*/ 1236779 w 2473561"/>
                  <a:gd name="connsiteY11" fmla="*/ 2034008 h 2473560"/>
                  <a:gd name="connsiteX12" fmla="*/ 2029891 w 2473561"/>
                  <a:gd name="connsiteY12" fmla="*/ 1318292 h 2473560"/>
                  <a:gd name="connsiteX13" fmla="*/ 2033993 w 2473561"/>
                  <a:gd name="connsiteY13" fmla="*/ 1237062 h 2473560"/>
                  <a:gd name="connsiteX14" fmla="*/ 2033994 w 2473561"/>
                  <a:gd name="connsiteY14" fmla="*/ 1237062 h 2473560"/>
                  <a:gd name="connsiteX15" fmla="*/ 2034008 w 2473561"/>
                  <a:gd name="connsiteY15" fmla="*/ 1236781 h 2473560"/>
                  <a:gd name="connsiteX16" fmla="*/ 1682518 w 2473561"/>
                  <a:gd name="connsiteY16" fmla="*/ 575707 h 2473560"/>
                  <a:gd name="connsiteX17" fmla="*/ 1578272 w 2473561"/>
                  <a:gd name="connsiteY17" fmla="*/ 519124 h 2473560"/>
                  <a:gd name="connsiteX18" fmla="*/ 1581147 w 2473561"/>
                  <a:gd name="connsiteY18" fmla="*/ 513374 h 2473560"/>
                  <a:gd name="connsiteX19" fmla="*/ 1617543 w 2473561"/>
                  <a:gd name="connsiteY19" fmla="*/ 535486 h 2473560"/>
                  <a:gd name="connsiteX20" fmla="*/ 1664447 w 2473561"/>
                  <a:gd name="connsiteY20" fmla="*/ 563980 h 2473560"/>
                  <a:gd name="connsiteX21" fmla="*/ 2253969 w 2473561"/>
                  <a:gd name="connsiteY21" fmla="*/ 713253 h 2473560"/>
                  <a:gd name="connsiteX22" fmla="*/ 2353069 w 2473561"/>
                  <a:gd name="connsiteY22" fmla="*/ 707002 h 2473560"/>
                  <a:gd name="connsiteX23" fmla="*/ 2376369 w 2473561"/>
                  <a:gd name="connsiteY23" fmla="*/ 755370 h 2473560"/>
                  <a:gd name="connsiteX24" fmla="*/ 2473561 w 2473561"/>
                  <a:gd name="connsiteY24" fmla="*/ 1236781 h 2473560"/>
                  <a:gd name="connsiteX25" fmla="*/ 2473547 w 2473561"/>
                  <a:gd name="connsiteY25" fmla="*/ 1237063 h 2473560"/>
                  <a:gd name="connsiteX26" fmla="*/ 2473546 w 2473561"/>
                  <a:gd name="connsiteY26" fmla="*/ 1237063 h 2473560"/>
                  <a:gd name="connsiteX27" fmla="*/ 2467175 w 2473561"/>
                  <a:gd name="connsiteY27" fmla="*/ 1363234 h 2473560"/>
                  <a:gd name="connsiteX28" fmla="*/ 1236780 w 2473561"/>
                  <a:gd name="connsiteY28" fmla="*/ 2473560 h 2473560"/>
                  <a:gd name="connsiteX29" fmla="*/ 0 w 2473561"/>
                  <a:gd name="connsiteY29" fmla="*/ 1236780 h 2473560"/>
                  <a:gd name="connsiteX30" fmla="*/ 1236780 w 2473561"/>
                  <a:gd name="connsiteY30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473561" h="2473560">
                    <a:moveTo>
                      <a:pt x="1236780" y="0"/>
                    </a:moveTo>
                    <a:cubicBezTo>
                      <a:pt x="1706381" y="0"/>
                      <a:pt x="2114852" y="261721"/>
                      <a:pt x="2324287" y="647257"/>
                    </a:cubicBezTo>
                    <a:lnTo>
                      <a:pt x="2353068" y="707001"/>
                    </a:lnTo>
                    <a:lnTo>
                      <a:pt x="2253968" y="713252"/>
                    </a:lnTo>
                    <a:cubicBezTo>
                      <a:pt x="2040514" y="713252"/>
                      <a:pt x="1839689" y="659178"/>
                      <a:pt x="1664446" y="563979"/>
                    </a:cubicBezTo>
                    <a:lnTo>
                      <a:pt x="1617542" y="535485"/>
                    </a:lnTo>
                    <a:lnTo>
                      <a:pt x="1581146" y="513373"/>
                    </a:lnTo>
                    <a:lnTo>
                      <a:pt x="1578271" y="519123"/>
                    </a:lnTo>
                    <a:lnTo>
                      <a:pt x="1547096" y="502202"/>
                    </a:lnTo>
                    <a:cubicBezTo>
                      <a:pt x="1451717" y="461860"/>
                      <a:pt x="1346853" y="439552"/>
                      <a:pt x="1236779" y="439552"/>
                    </a:cubicBezTo>
                    <a:cubicBezTo>
                      <a:pt x="796482" y="439552"/>
                      <a:pt x="439551" y="796483"/>
                      <a:pt x="439551" y="1236780"/>
                    </a:cubicBezTo>
                    <a:cubicBezTo>
                      <a:pt x="439551" y="1677077"/>
                      <a:pt x="796482" y="2034008"/>
                      <a:pt x="1236779" y="2034008"/>
                    </a:cubicBezTo>
                    <a:cubicBezTo>
                      <a:pt x="1649558" y="2034008"/>
                      <a:pt x="1989065" y="1720299"/>
                      <a:pt x="2029891" y="1318292"/>
                    </a:cubicBezTo>
                    <a:lnTo>
                      <a:pt x="2033993" y="1237062"/>
                    </a:lnTo>
                    <a:lnTo>
                      <a:pt x="2033994" y="1237062"/>
                    </a:lnTo>
                    <a:lnTo>
                      <a:pt x="2034008" y="1236781"/>
                    </a:lnTo>
                    <a:cubicBezTo>
                      <a:pt x="2034008" y="961596"/>
                      <a:pt x="1894582" y="718975"/>
                      <a:pt x="1682518" y="575707"/>
                    </a:cubicBezTo>
                    <a:lnTo>
                      <a:pt x="1578272" y="519124"/>
                    </a:lnTo>
                    <a:lnTo>
                      <a:pt x="1581147" y="513374"/>
                    </a:lnTo>
                    <a:lnTo>
                      <a:pt x="1617543" y="535486"/>
                    </a:lnTo>
                    <a:lnTo>
                      <a:pt x="1664447" y="563980"/>
                    </a:lnTo>
                    <a:cubicBezTo>
                      <a:pt x="1839690" y="659179"/>
                      <a:pt x="2040515" y="713253"/>
                      <a:pt x="2253969" y="713253"/>
                    </a:cubicBezTo>
                    <a:lnTo>
                      <a:pt x="2353069" y="707002"/>
                    </a:lnTo>
                    <a:lnTo>
                      <a:pt x="2376369" y="755370"/>
                    </a:lnTo>
                    <a:cubicBezTo>
                      <a:pt x="2438953" y="903337"/>
                      <a:pt x="2473561" y="1066017"/>
                      <a:pt x="2473561" y="1236781"/>
                    </a:cubicBezTo>
                    <a:lnTo>
                      <a:pt x="2473547" y="1237063"/>
                    </a:lnTo>
                    <a:lnTo>
                      <a:pt x="2473546" y="1237063"/>
                    </a:lnTo>
                    <a:lnTo>
                      <a:pt x="2467175" y="1363234"/>
                    </a:lnTo>
                    <a:cubicBezTo>
                      <a:pt x="2403839" y="1986888"/>
                      <a:pt x="1877144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876407" y="2155706"/>
                <a:ext cx="2473560" cy="2473560"/>
              </a:xfrm>
              <a:custGeom>
                <a:avLst/>
                <a:gdLst>
                  <a:gd name="connsiteX0" fmla="*/ 892415 w 2473560"/>
                  <a:gd name="connsiteY0" fmla="*/ 513375 h 2473560"/>
                  <a:gd name="connsiteX1" fmla="*/ 858322 w 2473560"/>
                  <a:gd name="connsiteY1" fmla="*/ 534087 h 2473560"/>
                  <a:gd name="connsiteX2" fmla="*/ 809118 w 2473560"/>
                  <a:gd name="connsiteY2" fmla="*/ 563979 h 2473560"/>
                  <a:gd name="connsiteX3" fmla="*/ 377116 w 2473560"/>
                  <a:gd name="connsiteY3" fmla="*/ 703315 h 2473560"/>
                  <a:gd name="connsiteX4" fmla="*/ 318695 w 2473560"/>
                  <a:gd name="connsiteY4" fmla="*/ 707001 h 2473560"/>
                  <a:gd name="connsiteX5" fmla="*/ 341995 w 2473560"/>
                  <a:gd name="connsiteY5" fmla="*/ 755369 h 2473560"/>
                  <a:gd name="connsiteX6" fmla="*/ 439187 w 2473560"/>
                  <a:gd name="connsiteY6" fmla="*/ 1236780 h 2473560"/>
                  <a:gd name="connsiteX7" fmla="*/ 439173 w 2473560"/>
                  <a:gd name="connsiteY7" fmla="*/ 1237062 h 2473560"/>
                  <a:gd name="connsiteX8" fmla="*/ 439174 w 2473560"/>
                  <a:gd name="connsiteY8" fmla="*/ 1237062 h 2473560"/>
                  <a:gd name="connsiteX9" fmla="*/ 439188 w 2473560"/>
                  <a:gd name="connsiteY9" fmla="*/ 1236781 h 2473560"/>
                  <a:gd name="connsiteX10" fmla="*/ 341996 w 2473560"/>
                  <a:gd name="connsiteY10" fmla="*/ 755370 h 2473560"/>
                  <a:gd name="connsiteX11" fmla="*/ 318696 w 2473560"/>
                  <a:gd name="connsiteY11" fmla="*/ 707002 h 2473560"/>
                  <a:gd name="connsiteX12" fmla="*/ 377117 w 2473560"/>
                  <a:gd name="connsiteY12" fmla="*/ 703316 h 2473560"/>
                  <a:gd name="connsiteX13" fmla="*/ 809119 w 2473560"/>
                  <a:gd name="connsiteY13" fmla="*/ 563980 h 2473560"/>
                  <a:gd name="connsiteX14" fmla="*/ 858323 w 2473560"/>
                  <a:gd name="connsiteY14" fmla="*/ 534088 h 2473560"/>
                  <a:gd name="connsiteX15" fmla="*/ 892416 w 2473560"/>
                  <a:gd name="connsiteY15" fmla="*/ 513376 h 2473560"/>
                  <a:gd name="connsiteX16" fmla="*/ 1236779 w 2473560"/>
                  <a:gd name="connsiteY16" fmla="*/ 439552 h 2473560"/>
                  <a:gd name="connsiteX17" fmla="*/ 926462 w 2473560"/>
                  <a:gd name="connsiteY17" fmla="*/ 502202 h 2473560"/>
                  <a:gd name="connsiteX18" fmla="*/ 895290 w 2473560"/>
                  <a:gd name="connsiteY18" fmla="*/ 519122 h 2473560"/>
                  <a:gd name="connsiteX19" fmla="*/ 895290 w 2473560"/>
                  <a:gd name="connsiteY19" fmla="*/ 519123 h 2473560"/>
                  <a:gd name="connsiteX20" fmla="*/ 791042 w 2473560"/>
                  <a:gd name="connsiteY20" fmla="*/ 575707 h 2473560"/>
                  <a:gd name="connsiteX21" fmla="*/ 439552 w 2473560"/>
                  <a:gd name="connsiteY21" fmla="*/ 1236781 h 2473560"/>
                  <a:gd name="connsiteX22" fmla="*/ 439566 w 2473560"/>
                  <a:gd name="connsiteY22" fmla="*/ 1237063 h 2473560"/>
                  <a:gd name="connsiteX23" fmla="*/ 439565 w 2473560"/>
                  <a:gd name="connsiteY23" fmla="*/ 1237063 h 2473560"/>
                  <a:gd name="connsiteX24" fmla="*/ 443667 w 2473560"/>
                  <a:gd name="connsiteY24" fmla="*/ 1318292 h 2473560"/>
                  <a:gd name="connsiteX25" fmla="*/ 1236779 w 2473560"/>
                  <a:gd name="connsiteY25" fmla="*/ 2034008 h 2473560"/>
                  <a:gd name="connsiteX26" fmla="*/ 2034007 w 2473560"/>
                  <a:gd name="connsiteY26" fmla="*/ 1236780 h 2473560"/>
                  <a:gd name="connsiteX27" fmla="*/ 1236779 w 2473560"/>
                  <a:gd name="connsiteY27" fmla="*/ 439552 h 2473560"/>
                  <a:gd name="connsiteX28" fmla="*/ 1236780 w 2473560"/>
                  <a:gd name="connsiteY28" fmla="*/ 0 h 2473560"/>
                  <a:gd name="connsiteX29" fmla="*/ 2473560 w 2473560"/>
                  <a:gd name="connsiteY29" fmla="*/ 1236780 h 2473560"/>
                  <a:gd name="connsiteX30" fmla="*/ 1236780 w 2473560"/>
                  <a:gd name="connsiteY30" fmla="*/ 2473560 h 2473560"/>
                  <a:gd name="connsiteX31" fmla="*/ 0 w 2473560"/>
                  <a:gd name="connsiteY31" fmla="*/ 1236780 h 2473560"/>
                  <a:gd name="connsiteX32" fmla="*/ 1236780 w 2473560"/>
                  <a:gd name="connsiteY32" fmla="*/ 0 h 24735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2473560" h="2473560">
                    <a:moveTo>
                      <a:pt x="892415" y="513375"/>
                    </a:moveTo>
                    <a:lnTo>
                      <a:pt x="858322" y="534087"/>
                    </a:lnTo>
                    <a:lnTo>
                      <a:pt x="809118" y="563979"/>
                    </a:lnTo>
                    <a:cubicBezTo>
                      <a:pt x="677685" y="635378"/>
                      <a:pt x="531863" y="683645"/>
                      <a:pt x="377116" y="703315"/>
                    </a:cubicBezTo>
                    <a:lnTo>
                      <a:pt x="318695" y="707001"/>
                    </a:lnTo>
                    <a:lnTo>
                      <a:pt x="341995" y="755369"/>
                    </a:lnTo>
                    <a:cubicBezTo>
                      <a:pt x="404579" y="903336"/>
                      <a:pt x="439187" y="1066016"/>
                      <a:pt x="439187" y="1236780"/>
                    </a:cubicBezTo>
                    <a:lnTo>
                      <a:pt x="439173" y="1237062"/>
                    </a:lnTo>
                    <a:lnTo>
                      <a:pt x="439174" y="1237062"/>
                    </a:lnTo>
                    <a:lnTo>
                      <a:pt x="439188" y="1236781"/>
                    </a:lnTo>
                    <a:cubicBezTo>
                      <a:pt x="439188" y="1066017"/>
                      <a:pt x="404580" y="903337"/>
                      <a:pt x="341996" y="755370"/>
                    </a:cubicBezTo>
                    <a:lnTo>
                      <a:pt x="318696" y="707002"/>
                    </a:lnTo>
                    <a:lnTo>
                      <a:pt x="377117" y="703316"/>
                    </a:lnTo>
                    <a:cubicBezTo>
                      <a:pt x="531864" y="683646"/>
                      <a:pt x="677686" y="635379"/>
                      <a:pt x="809119" y="563980"/>
                    </a:cubicBezTo>
                    <a:lnTo>
                      <a:pt x="858323" y="534088"/>
                    </a:lnTo>
                    <a:lnTo>
                      <a:pt x="892416" y="513376"/>
                    </a:lnTo>
                    <a:close/>
                    <a:moveTo>
                      <a:pt x="1236779" y="439552"/>
                    </a:moveTo>
                    <a:cubicBezTo>
                      <a:pt x="1126705" y="439552"/>
                      <a:pt x="1021841" y="461860"/>
                      <a:pt x="926462" y="502202"/>
                    </a:cubicBezTo>
                    <a:lnTo>
                      <a:pt x="895290" y="519122"/>
                    </a:lnTo>
                    <a:lnTo>
                      <a:pt x="895290" y="519123"/>
                    </a:lnTo>
                    <a:lnTo>
                      <a:pt x="791042" y="575707"/>
                    </a:lnTo>
                    <a:cubicBezTo>
                      <a:pt x="578978" y="718975"/>
                      <a:pt x="439552" y="961596"/>
                      <a:pt x="439552" y="1236781"/>
                    </a:cubicBezTo>
                    <a:lnTo>
                      <a:pt x="439566" y="1237063"/>
                    </a:lnTo>
                    <a:lnTo>
                      <a:pt x="439565" y="1237063"/>
                    </a:lnTo>
                    <a:lnTo>
                      <a:pt x="443667" y="1318292"/>
                    </a:lnTo>
                    <a:cubicBezTo>
                      <a:pt x="484493" y="1720299"/>
                      <a:pt x="824001" y="2034008"/>
                      <a:pt x="1236779" y="2034008"/>
                    </a:cubicBezTo>
                    <a:cubicBezTo>
                      <a:pt x="1677076" y="2034008"/>
                      <a:pt x="2034007" y="1677077"/>
                      <a:pt x="2034007" y="1236780"/>
                    </a:cubicBezTo>
                    <a:cubicBezTo>
                      <a:pt x="2034007" y="796483"/>
                      <a:pt x="1677076" y="439552"/>
                      <a:pt x="1236779" y="439552"/>
                    </a:cubicBezTo>
                    <a:close/>
                    <a:moveTo>
                      <a:pt x="1236780" y="0"/>
                    </a:moveTo>
                    <a:cubicBezTo>
                      <a:pt x="1919835" y="0"/>
                      <a:pt x="2473560" y="553725"/>
                      <a:pt x="2473560" y="1236780"/>
                    </a:cubicBezTo>
                    <a:cubicBezTo>
                      <a:pt x="2473560" y="1919835"/>
                      <a:pt x="1919835" y="2473560"/>
                      <a:pt x="1236780" y="2473560"/>
                    </a:cubicBezTo>
                    <a:cubicBezTo>
                      <a:pt x="553725" y="2473560"/>
                      <a:pt x="0" y="1919835"/>
                      <a:pt x="0" y="1236780"/>
                    </a:cubicBezTo>
                    <a:cubicBezTo>
                      <a:pt x="0" y="553725"/>
                      <a:pt x="553725" y="0"/>
                      <a:pt x="12367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6096000" y="395399"/>
                <a:ext cx="1236780" cy="2473559"/>
              </a:xfrm>
              <a:custGeom>
                <a:avLst/>
                <a:gdLst>
                  <a:gd name="connsiteX0" fmla="*/ 0 w 1236780"/>
                  <a:gd name="connsiteY0" fmla="*/ 0 h 2473559"/>
                  <a:gd name="connsiteX1" fmla="*/ 1236780 w 1236780"/>
                  <a:gd name="connsiteY1" fmla="*/ 1236780 h 2473559"/>
                  <a:gd name="connsiteX2" fmla="*/ 691496 w 1236780"/>
                  <a:gd name="connsiteY2" fmla="*/ 2262337 h 2473559"/>
                  <a:gd name="connsiteX3" fmla="*/ 672821 w 1236780"/>
                  <a:gd name="connsiteY3" fmla="*/ 2273683 h 2473559"/>
                  <a:gd name="connsiteX4" fmla="*/ 672821 w 1236780"/>
                  <a:gd name="connsiteY4" fmla="*/ 2273682 h 2473559"/>
                  <a:gd name="connsiteX5" fmla="*/ 638728 w 1236780"/>
                  <a:gd name="connsiteY5" fmla="*/ 2294394 h 2473559"/>
                  <a:gd name="connsiteX6" fmla="*/ 589524 w 1236780"/>
                  <a:gd name="connsiteY6" fmla="*/ 2324286 h 2473559"/>
                  <a:gd name="connsiteX7" fmla="*/ 1 w 1236780"/>
                  <a:gd name="connsiteY7" fmla="*/ 2473559 h 2473559"/>
                  <a:gd name="connsiteX8" fmla="*/ 0 w 1236780"/>
                  <a:gd name="connsiteY8" fmla="*/ 2473559 h 2473559"/>
                  <a:gd name="connsiteX9" fmla="*/ 0 w 1236780"/>
                  <a:gd name="connsiteY9" fmla="*/ 2034007 h 2473559"/>
                  <a:gd name="connsiteX10" fmla="*/ 1 w 1236780"/>
                  <a:gd name="connsiteY10" fmla="*/ 2034007 h 2473559"/>
                  <a:gd name="connsiteX11" fmla="*/ 310318 w 1236780"/>
                  <a:gd name="connsiteY11" fmla="*/ 1971357 h 2473559"/>
                  <a:gd name="connsiteX12" fmla="*/ 441584 w 1236780"/>
                  <a:gd name="connsiteY12" fmla="*/ 1900110 h 2473559"/>
                  <a:gd name="connsiteX13" fmla="*/ 441584 w 1236780"/>
                  <a:gd name="connsiteY13" fmla="*/ 1900109 h 2473559"/>
                  <a:gd name="connsiteX14" fmla="*/ 445738 w 1236780"/>
                  <a:gd name="connsiteY14" fmla="*/ 1897854 h 2473559"/>
                  <a:gd name="connsiteX15" fmla="*/ 474054 w 1236780"/>
                  <a:gd name="connsiteY15" fmla="*/ 1876147 h 2473559"/>
                  <a:gd name="connsiteX16" fmla="*/ 474055 w 1236780"/>
                  <a:gd name="connsiteY16" fmla="*/ 1876148 h 2473559"/>
                  <a:gd name="connsiteX17" fmla="*/ 521727 w 1236780"/>
                  <a:gd name="connsiteY17" fmla="*/ 1839602 h 2473559"/>
                  <a:gd name="connsiteX18" fmla="*/ 797228 w 1236780"/>
                  <a:gd name="connsiteY18" fmla="*/ 1236780 h 2473559"/>
                  <a:gd name="connsiteX19" fmla="*/ 0 w 1236780"/>
                  <a:gd name="connsiteY19" fmla="*/ 439552 h 2473559"/>
                  <a:gd name="connsiteX20" fmla="*/ 0 w 1236780"/>
                  <a:gd name="connsiteY20" fmla="*/ 0 h 2473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236780" h="2473559">
                    <a:moveTo>
                      <a:pt x="0" y="0"/>
                    </a:moveTo>
                    <a:cubicBezTo>
                      <a:pt x="683055" y="0"/>
                      <a:pt x="1236780" y="553725"/>
                      <a:pt x="1236780" y="1236780"/>
                    </a:cubicBezTo>
                    <a:cubicBezTo>
                      <a:pt x="1236780" y="1663689"/>
                      <a:pt x="1020482" y="2040079"/>
                      <a:pt x="691496" y="2262337"/>
                    </a:cubicBezTo>
                    <a:lnTo>
                      <a:pt x="672821" y="2273683"/>
                    </a:lnTo>
                    <a:lnTo>
                      <a:pt x="672821" y="2273682"/>
                    </a:lnTo>
                    <a:lnTo>
                      <a:pt x="638728" y="2294394"/>
                    </a:lnTo>
                    <a:lnTo>
                      <a:pt x="589524" y="2324286"/>
                    </a:lnTo>
                    <a:cubicBezTo>
                      <a:pt x="414280" y="2419485"/>
                      <a:pt x="213456" y="2473559"/>
                      <a:pt x="1" y="2473559"/>
                    </a:cubicBezTo>
                    <a:lnTo>
                      <a:pt x="0" y="2473559"/>
                    </a:lnTo>
                    <a:lnTo>
                      <a:pt x="0" y="2034007"/>
                    </a:lnTo>
                    <a:lnTo>
                      <a:pt x="1" y="2034007"/>
                    </a:lnTo>
                    <a:cubicBezTo>
                      <a:pt x="110075" y="2034007"/>
                      <a:pt x="214940" y="2011699"/>
                      <a:pt x="310318" y="1971357"/>
                    </a:cubicBezTo>
                    <a:lnTo>
                      <a:pt x="441584" y="1900110"/>
                    </a:lnTo>
                    <a:lnTo>
                      <a:pt x="441584" y="1900109"/>
                    </a:lnTo>
                    <a:lnTo>
                      <a:pt x="445738" y="1897854"/>
                    </a:lnTo>
                    <a:lnTo>
                      <a:pt x="474054" y="1876147"/>
                    </a:lnTo>
                    <a:lnTo>
                      <a:pt x="474055" y="1876148"/>
                    </a:lnTo>
                    <a:lnTo>
                      <a:pt x="521727" y="1839602"/>
                    </a:lnTo>
                    <a:cubicBezTo>
                      <a:pt x="690480" y="1693422"/>
                      <a:pt x="797228" y="1477567"/>
                      <a:pt x="797228" y="1236780"/>
                    </a:cubicBezTo>
                    <a:cubicBezTo>
                      <a:pt x="797228" y="796484"/>
                      <a:pt x="440297" y="439552"/>
                      <a:pt x="0" y="43955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19394608" flipV="1">
                <a:off x="5399111" y="1925810"/>
                <a:ext cx="1465219" cy="1568654"/>
              </a:xfrm>
              <a:custGeom>
                <a:avLst/>
                <a:gdLst>
                  <a:gd name="connsiteX0" fmla="*/ 467393 w 1227003"/>
                  <a:gd name="connsiteY0" fmla="*/ 1313625 h 1313625"/>
                  <a:gd name="connsiteX1" fmla="*/ 477090 w 1227003"/>
                  <a:gd name="connsiteY1" fmla="*/ 1279288 h 1313625"/>
                  <a:gd name="connsiteX2" fmla="*/ 480192 w 1227003"/>
                  <a:gd name="connsiteY2" fmla="*/ 1272556 h 1313625"/>
                  <a:gd name="connsiteX3" fmla="*/ 541601 w 1227003"/>
                  <a:gd name="connsiteY3" fmla="*/ 1139360 h 1313625"/>
                  <a:gd name="connsiteX4" fmla="*/ 752732 w 1227003"/>
                  <a:gd name="connsiteY4" fmla="*/ 903467 h 1313625"/>
                  <a:gd name="connsiteX5" fmla="*/ 1038845 w 1227003"/>
                  <a:gd name="connsiteY5" fmla="*/ 767963 h 1313625"/>
                  <a:gd name="connsiteX6" fmla="*/ 1186648 w 1227003"/>
                  <a:gd name="connsiteY6" fmla="*/ 746493 h 1313625"/>
                  <a:gd name="connsiteX7" fmla="*/ 1186649 w 1227003"/>
                  <a:gd name="connsiteY7" fmla="*/ 746494 h 1313625"/>
                  <a:gd name="connsiteX8" fmla="*/ 1191326 w 1227003"/>
                  <a:gd name="connsiteY8" fmla="*/ 745815 h 1313625"/>
                  <a:gd name="connsiteX9" fmla="*/ 1227003 w 1227003"/>
                  <a:gd name="connsiteY9" fmla="*/ 746261 h 1313625"/>
                  <a:gd name="connsiteX10" fmla="*/ 1148361 w 1227003"/>
                  <a:gd name="connsiteY10" fmla="*/ 308817 h 1313625"/>
                  <a:gd name="connsiteX11" fmla="*/ 1108651 w 1227003"/>
                  <a:gd name="connsiteY11" fmla="*/ 312624 h 1313625"/>
                  <a:gd name="connsiteX12" fmla="*/ 1051342 w 1227003"/>
                  <a:gd name="connsiteY12" fmla="*/ 318120 h 1313625"/>
                  <a:gd name="connsiteX13" fmla="*/ 1028048 w 1227003"/>
                  <a:gd name="connsiteY13" fmla="*/ 322960 h 1313625"/>
                  <a:gd name="connsiteX14" fmla="*/ 1026107 w 1227003"/>
                  <a:gd name="connsiteY14" fmla="*/ 322960 h 1313625"/>
                  <a:gd name="connsiteX15" fmla="*/ 1051342 w 1227003"/>
                  <a:gd name="connsiteY15" fmla="*/ 318118 h 1313625"/>
                  <a:gd name="connsiteX16" fmla="*/ 1108652 w 1227003"/>
                  <a:gd name="connsiteY16" fmla="*/ 312623 h 1313625"/>
                  <a:gd name="connsiteX17" fmla="*/ 1148361 w 1227003"/>
                  <a:gd name="connsiteY17" fmla="*/ 308815 h 1313625"/>
                  <a:gd name="connsiteX18" fmla="*/ 1147224 w 1227003"/>
                  <a:gd name="connsiteY18" fmla="*/ 302491 h 1313625"/>
                  <a:gd name="connsiteX19" fmla="*/ 1029842 w 1227003"/>
                  <a:gd name="connsiteY19" fmla="*/ 319540 h 1313625"/>
                  <a:gd name="connsiteX20" fmla="*/ 352636 w 1227003"/>
                  <a:gd name="connsiteY20" fmla="*/ 235 h 1313625"/>
                  <a:gd name="connsiteX21" fmla="*/ 352478 w 1227003"/>
                  <a:gd name="connsiteY21" fmla="*/ 0 h 1313625"/>
                  <a:gd name="connsiteX22" fmla="*/ 352164 w 1227003"/>
                  <a:gd name="connsiteY22" fmla="*/ 235 h 1313625"/>
                  <a:gd name="connsiteX23" fmla="*/ 0 w 1227003"/>
                  <a:gd name="connsiteY23" fmla="*/ 263270 h 1313625"/>
                  <a:gd name="connsiteX24" fmla="*/ 180 w 1227003"/>
                  <a:gd name="connsiteY24" fmla="*/ 263488 h 1313625"/>
                  <a:gd name="connsiteX25" fmla="*/ 114169 w 1227003"/>
                  <a:gd name="connsiteY25" fmla="*/ 1003468 h 1313625"/>
                  <a:gd name="connsiteX26" fmla="*/ 64509 w 1227003"/>
                  <a:gd name="connsiteY26" fmla="*/ 1111184 h 1313625"/>
                  <a:gd name="connsiteX27" fmla="*/ 70253 w 1227003"/>
                  <a:gd name="connsiteY27" fmla="*/ 1114070 h 1313625"/>
                  <a:gd name="connsiteX28" fmla="*/ 86181 w 1227003"/>
                  <a:gd name="connsiteY28" fmla="*/ 1074575 h 1313625"/>
                  <a:gd name="connsiteX29" fmla="*/ 106708 w 1227003"/>
                  <a:gd name="connsiteY29" fmla="*/ 1023678 h 1313625"/>
                  <a:gd name="connsiteX30" fmla="*/ 489698 w 1227003"/>
                  <a:gd name="connsiteY30" fmla="*/ 551303 h 1313625"/>
                  <a:gd name="connsiteX31" fmla="*/ 544351 w 1227003"/>
                  <a:gd name="connsiteY31" fmla="*/ 515610 h 1313625"/>
                  <a:gd name="connsiteX32" fmla="*/ 544351 w 1227003"/>
                  <a:gd name="connsiteY32" fmla="*/ 515612 h 1313625"/>
                  <a:gd name="connsiteX33" fmla="*/ 489697 w 1227003"/>
                  <a:gd name="connsiteY33" fmla="*/ 551304 h 1313625"/>
                  <a:gd name="connsiteX34" fmla="*/ 106708 w 1227003"/>
                  <a:gd name="connsiteY34" fmla="*/ 1023679 h 1313625"/>
                  <a:gd name="connsiteX35" fmla="*/ 86181 w 1227003"/>
                  <a:gd name="connsiteY35" fmla="*/ 1074576 h 1313625"/>
                  <a:gd name="connsiteX36" fmla="*/ 70254 w 1227003"/>
                  <a:gd name="connsiteY36" fmla="*/ 1114071 h 1313625"/>
                  <a:gd name="-1" fmla="*/ 467393 w 1227003"/>
                  <a:gd name="-2" fmla="*/ 1313625 h 1313625"/>
                  <a:gd name="-3" fmla="*/ 477090 w 1227003"/>
                  <a:gd name="-4" fmla="*/ 1279288 h 1313625"/>
                  <a:gd name="-5" fmla="*/ 480192 w 1227003"/>
                  <a:gd name="-6" fmla="*/ 1272556 h 1313625"/>
                  <a:gd name="-7" fmla="*/ 541601 w 1227003"/>
                  <a:gd name="-8" fmla="*/ 1139360 h 1313625"/>
                  <a:gd name="-9" fmla="*/ 752732 w 1227003"/>
                  <a:gd name="-10" fmla="*/ 903467 h 1313625"/>
                  <a:gd name="-11" fmla="*/ 1038845 w 1227003"/>
                  <a:gd name="-12" fmla="*/ 767963 h 1313625"/>
                  <a:gd name="-13" fmla="*/ 1186648 w 1227003"/>
                  <a:gd name="-14" fmla="*/ 746493 h 1313625"/>
                  <a:gd name="-15" fmla="*/ 1186649 w 1227003"/>
                  <a:gd name="-16" fmla="*/ 746494 h 1313625"/>
                  <a:gd name="-17" fmla="*/ 1191326 w 1227003"/>
                  <a:gd name="-18" fmla="*/ 745815 h 1313625"/>
                  <a:gd name="-19" fmla="*/ 1227003 w 1227003"/>
                  <a:gd name="-20" fmla="*/ 746261 h 1313625"/>
                  <a:gd name="-21" fmla="*/ 1148361 w 1227003"/>
                  <a:gd name="-22" fmla="*/ 308817 h 1313625"/>
                  <a:gd name="-23" fmla="*/ 1108651 w 1227003"/>
                  <a:gd name="-24" fmla="*/ 312624 h 1313625"/>
                  <a:gd name="-25" fmla="*/ 1051342 w 1227003"/>
                  <a:gd name="-26" fmla="*/ 318120 h 1313625"/>
                  <a:gd name="-27" fmla="*/ 1028048 w 1227003"/>
                  <a:gd name="-28" fmla="*/ 322960 h 1313625"/>
                  <a:gd name="-29" fmla="*/ 1026107 w 1227003"/>
                  <a:gd name="-30" fmla="*/ 322960 h 1313625"/>
                  <a:gd name="-31" fmla="*/ 1051342 w 1227003"/>
                  <a:gd name="-32" fmla="*/ 318118 h 1313625"/>
                  <a:gd name="-33" fmla="*/ 1108652 w 1227003"/>
                  <a:gd name="-34" fmla="*/ 312623 h 1313625"/>
                  <a:gd name="-35" fmla="*/ 1148361 w 1227003"/>
                  <a:gd name="-36" fmla="*/ 308815 h 1313625"/>
                  <a:gd name="-37" fmla="*/ 1147224 w 1227003"/>
                  <a:gd name="-38" fmla="*/ 302491 h 1313625"/>
                  <a:gd name="-39" fmla="*/ 1029842 w 1227003"/>
                  <a:gd name="-40" fmla="*/ 319540 h 1313625"/>
                  <a:gd name="-41" fmla="*/ 352636 w 1227003"/>
                  <a:gd name="-42" fmla="*/ 235 h 1313625"/>
                  <a:gd name="-43" fmla="*/ 352478 w 1227003"/>
                  <a:gd name="-44" fmla="*/ 0 h 1313625"/>
                  <a:gd name="-45" fmla="*/ 352164 w 1227003"/>
                  <a:gd name="-46" fmla="*/ 235 h 1313625"/>
                  <a:gd name="-47" fmla="*/ 0 w 1227003"/>
                  <a:gd name="-48" fmla="*/ 263270 h 1313625"/>
                  <a:gd name="-49" fmla="*/ 180 w 1227003"/>
                  <a:gd name="-50" fmla="*/ 263488 h 1313625"/>
                  <a:gd name="-51" fmla="*/ 114169 w 1227003"/>
                  <a:gd name="-52" fmla="*/ 1003468 h 1313625"/>
                  <a:gd name="-53" fmla="*/ 64509 w 1227003"/>
                  <a:gd name="-54" fmla="*/ 1111184 h 1313625"/>
                  <a:gd name="-55" fmla="*/ 70253 w 1227003"/>
                  <a:gd name="-56" fmla="*/ 1114070 h 1313625"/>
                  <a:gd name="-57" fmla="*/ 86181 w 1227003"/>
                  <a:gd name="-58" fmla="*/ 1074575 h 1313625"/>
                  <a:gd name="-59" fmla="*/ 106708 w 1227003"/>
                  <a:gd name="-60" fmla="*/ 1023678 h 1313625"/>
                  <a:gd name="-61" fmla="*/ 489698 w 1227003"/>
                  <a:gd name="-62" fmla="*/ 551303 h 1313625"/>
                  <a:gd name="-63" fmla="*/ 544351 w 1227003"/>
                  <a:gd name="-64" fmla="*/ 515610 h 1313625"/>
                  <a:gd name="-65" fmla="*/ 489697 w 1227003"/>
                  <a:gd name="-66" fmla="*/ 551304 h 1313625"/>
                  <a:gd name="-67" fmla="*/ 106708 w 1227003"/>
                  <a:gd name="-68" fmla="*/ 1023679 h 1313625"/>
                  <a:gd name="-69" fmla="*/ 86181 w 1227003"/>
                  <a:gd name="-70" fmla="*/ 1074576 h 1313625"/>
                  <a:gd name="-71" fmla="*/ 70254 w 1227003"/>
                  <a:gd name="-72" fmla="*/ 1114071 h 1313625"/>
                  <a:gd name="-73" fmla="*/ 467393 w 1227003"/>
                  <a:gd name="-74" fmla="*/ 1313625 h 1313625"/>
                  <a:gd name="-75" fmla="*/ 467393 w 1227003"/>
                  <a:gd name="-76" fmla="*/ 1313625 h 1313625"/>
                  <a:gd name="-77" fmla="*/ 477090 w 1227003"/>
                  <a:gd name="-78" fmla="*/ 1279288 h 1313625"/>
                  <a:gd name="-79" fmla="*/ 480192 w 1227003"/>
                  <a:gd name="-80" fmla="*/ 1272556 h 1313625"/>
                  <a:gd name="-81" fmla="*/ 541601 w 1227003"/>
                  <a:gd name="-82" fmla="*/ 1139360 h 1313625"/>
                  <a:gd name="-83" fmla="*/ 752732 w 1227003"/>
                  <a:gd name="-84" fmla="*/ 903467 h 1313625"/>
                  <a:gd name="-85" fmla="*/ 1038845 w 1227003"/>
                  <a:gd name="-86" fmla="*/ 767963 h 1313625"/>
                  <a:gd name="-87" fmla="*/ 1186648 w 1227003"/>
                  <a:gd name="-88" fmla="*/ 746493 h 1313625"/>
                  <a:gd name="-89" fmla="*/ 1186649 w 1227003"/>
                  <a:gd name="-90" fmla="*/ 746494 h 1313625"/>
                  <a:gd name="-91" fmla="*/ 1191326 w 1227003"/>
                  <a:gd name="-92" fmla="*/ 745815 h 1313625"/>
                  <a:gd name="-93" fmla="*/ 1227003 w 1227003"/>
                  <a:gd name="-94" fmla="*/ 746261 h 1313625"/>
                  <a:gd name="-95" fmla="*/ 1148361 w 1227003"/>
                  <a:gd name="-96" fmla="*/ 308817 h 1313625"/>
                  <a:gd name="-97" fmla="*/ 1108651 w 1227003"/>
                  <a:gd name="-98" fmla="*/ 312624 h 1313625"/>
                  <a:gd name="-99" fmla="*/ 1051342 w 1227003"/>
                  <a:gd name="-100" fmla="*/ 318120 h 1313625"/>
                  <a:gd name="-101" fmla="*/ 1028048 w 1227003"/>
                  <a:gd name="-102" fmla="*/ 322960 h 1313625"/>
                  <a:gd name="-103" fmla="*/ 1026107 w 1227003"/>
                  <a:gd name="-104" fmla="*/ 322960 h 1313625"/>
                  <a:gd name="-105" fmla="*/ 1051342 w 1227003"/>
                  <a:gd name="-106" fmla="*/ 318118 h 1313625"/>
                  <a:gd name="-107" fmla="*/ 1108652 w 1227003"/>
                  <a:gd name="-108" fmla="*/ 312623 h 1313625"/>
                  <a:gd name="-109" fmla="*/ 1148361 w 1227003"/>
                  <a:gd name="-110" fmla="*/ 308815 h 1313625"/>
                  <a:gd name="-111" fmla="*/ 1147224 w 1227003"/>
                  <a:gd name="-112" fmla="*/ 302491 h 1313625"/>
                  <a:gd name="-113" fmla="*/ 1029842 w 1227003"/>
                  <a:gd name="-114" fmla="*/ 319540 h 1313625"/>
                  <a:gd name="-115" fmla="*/ 352636 w 1227003"/>
                  <a:gd name="-116" fmla="*/ 235 h 1313625"/>
                  <a:gd name="-117" fmla="*/ 352478 w 1227003"/>
                  <a:gd name="-118" fmla="*/ 0 h 1313625"/>
                  <a:gd name="-119" fmla="*/ 352164 w 1227003"/>
                  <a:gd name="-120" fmla="*/ 235 h 1313625"/>
                  <a:gd name="-121" fmla="*/ 0 w 1227003"/>
                  <a:gd name="-122" fmla="*/ 263270 h 1313625"/>
                  <a:gd name="-123" fmla="*/ 180 w 1227003"/>
                  <a:gd name="-124" fmla="*/ 263488 h 1313625"/>
                  <a:gd name="-125" fmla="*/ 114169 w 1227003"/>
                  <a:gd name="-126" fmla="*/ 1003468 h 1313625"/>
                  <a:gd name="-127" fmla="*/ 64509 w 1227003"/>
                  <a:gd name="-128" fmla="*/ 1111184 h 1313625"/>
                  <a:gd name="-129" fmla="*/ 70253 w 1227003"/>
                  <a:gd name="-130" fmla="*/ 1114070 h 1313625"/>
                  <a:gd name="-131" fmla="*/ 86181 w 1227003"/>
                  <a:gd name="-132" fmla="*/ 1074575 h 1313625"/>
                  <a:gd name="-133" fmla="*/ 106708 w 1227003"/>
                  <a:gd name="-134" fmla="*/ 1023678 h 1313625"/>
                  <a:gd name="-135" fmla="*/ 489698 w 1227003"/>
                  <a:gd name="-136" fmla="*/ 551303 h 1313625"/>
                  <a:gd name="-137" fmla="*/ 544351 w 1227003"/>
                  <a:gd name="-138" fmla="*/ 515610 h 1313625"/>
                  <a:gd name="-139" fmla="*/ 106708 w 1227003"/>
                  <a:gd name="-140" fmla="*/ 1023679 h 1313625"/>
                  <a:gd name="-141" fmla="*/ 86181 w 1227003"/>
                  <a:gd name="-142" fmla="*/ 1074576 h 1313625"/>
                  <a:gd name="-143" fmla="*/ 70254 w 1227003"/>
                  <a:gd name="-144" fmla="*/ 1114071 h 1313625"/>
                  <a:gd name="-145" fmla="*/ 467393 w 1227003"/>
                  <a:gd name="-146" fmla="*/ 1313625 h 1313625"/>
                  <a:gd name="-147" fmla="*/ 467393 w 1227003"/>
                  <a:gd name="-148" fmla="*/ 1313625 h 1313625"/>
                  <a:gd name="-149" fmla="*/ 477090 w 1227003"/>
                  <a:gd name="-150" fmla="*/ 1279288 h 1313625"/>
                  <a:gd name="-151" fmla="*/ 480192 w 1227003"/>
                  <a:gd name="-152" fmla="*/ 1272556 h 1313625"/>
                  <a:gd name="-153" fmla="*/ 541601 w 1227003"/>
                  <a:gd name="-154" fmla="*/ 1139360 h 1313625"/>
                  <a:gd name="-155" fmla="*/ 752732 w 1227003"/>
                  <a:gd name="-156" fmla="*/ 903467 h 1313625"/>
                  <a:gd name="-157" fmla="*/ 1038845 w 1227003"/>
                  <a:gd name="-158" fmla="*/ 767963 h 1313625"/>
                  <a:gd name="-159" fmla="*/ 1186648 w 1227003"/>
                  <a:gd name="-160" fmla="*/ 746493 h 1313625"/>
                  <a:gd name="-161" fmla="*/ 1186649 w 1227003"/>
                  <a:gd name="-162" fmla="*/ 746494 h 1313625"/>
                  <a:gd name="-163" fmla="*/ 1191326 w 1227003"/>
                  <a:gd name="-164" fmla="*/ 745815 h 1313625"/>
                  <a:gd name="-165" fmla="*/ 1227003 w 1227003"/>
                  <a:gd name="-166" fmla="*/ 746261 h 1313625"/>
                  <a:gd name="-167" fmla="*/ 1148361 w 1227003"/>
                  <a:gd name="-168" fmla="*/ 308817 h 1313625"/>
                  <a:gd name="-169" fmla="*/ 1108651 w 1227003"/>
                  <a:gd name="-170" fmla="*/ 312624 h 1313625"/>
                  <a:gd name="-171" fmla="*/ 1051342 w 1227003"/>
                  <a:gd name="-172" fmla="*/ 318120 h 1313625"/>
                  <a:gd name="-173" fmla="*/ 1028048 w 1227003"/>
                  <a:gd name="-174" fmla="*/ 322960 h 1313625"/>
                  <a:gd name="-175" fmla="*/ 1026107 w 1227003"/>
                  <a:gd name="-176" fmla="*/ 322960 h 1313625"/>
                  <a:gd name="-177" fmla="*/ 1051342 w 1227003"/>
                  <a:gd name="-178" fmla="*/ 318118 h 1313625"/>
                  <a:gd name="-179" fmla="*/ 1108652 w 1227003"/>
                  <a:gd name="-180" fmla="*/ 312623 h 1313625"/>
                  <a:gd name="-181" fmla="*/ 1148361 w 1227003"/>
                  <a:gd name="-182" fmla="*/ 308815 h 1313625"/>
                  <a:gd name="-183" fmla="*/ 1147224 w 1227003"/>
                  <a:gd name="-184" fmla="*/ 302491 h 1313625"/>
                  <a:gd name="-185" fmla="*/ 1029842 w 1227003"/>
                  <a:gd name="-186" fmla="*/ 319540 h 1313625"/>
                  <a:gd name="-187" fmla="*/ 352636 w 1227003"/>
                  <a:gd name="-188" fmla="*/ 235 h 1313625"/>
                  <a:gd name="-189" fmla="*/ 352478 w 1227003"/>
                  <a:gd name="-190" fmla="*/ 0 h 1313625"/>
                  <a:gd name="-191" fmla="*/ 352164 w 1227003"/>
                  <a:gd name="-192" fmla="*/ 235 h 1313625"/>
                  <a:gd name="-193" fmla="*/ 0 w 1227003"/>
                  <a:gd name="-194" fmla="*/ 263270 h 1313625"/>
                  <a:gd name="-195" fmla="*/ 180 w 1227003"/>
                  <a:gd name="-196" fmla="*/ 263488 h 1313625"/>
                  <a:gd name="-197" fmla="*/ 114169 w 1227003"/>
                  <a:gd name="-198" fmla="*/ 1003468 h 1313625"/>
                  <a:gd name="-199" fmla="*/ 64509 w 1227003"/>
                  <a:gd name="-200" fmla="*/ 1111184 h 1313625"/>
                  <a:gd name="-201" fmla="*/ 70253 w 1227003"/>
                  <a:gd name="-202" fmla="*/ 1114070 h 1313625"/>
                  <a:gd name="-203" fmla="*/ 86181 w 1227003"/>
                  <a:gd name="-204" fmla="*/ 1074575 h 1313625"/>
                  <a:gd name="-205" fmla="*/ 106708 w 1227003"/>
                  <a:gd name="-206" fmla="*/ 1023678 h 1313625"/>
                  <a:gd name="-207" fmla="*/ 489698 w 1227003"/>
                  <a:gd name="-208" fmla="*/ 551303 h 1313625"/>
                  <a:gd name="-209" fmla="*/ 106708 w 1227003"/>
                  <a:gd name="-210" fmla="*/ 1023679 h 1313625"/>
                  <a:gd name="-211" fmla="*/ 86181 w 1227003"/>
                  <a:gd name="-212" fmla="*/ 1074576 h 1313625"/>
                  <a:gd name="-213" fmla="*/ 70254 w 1227003"/>
                  <a:gd name="-214" fmla="*/ 1114071 h 1313625"/>
                  <a:gd name="-215" fmla="*/ 467393 w 1227003"/>
                  <a:gd name="-216" fmla="*/ 1313625 h 1313625"/>
                  <a:gd name="-217" fmla="*/ 467393 w 1227003"/>
                  <a:gd name="-218" fmla="*/ 1313625 h 1313625"/>
                  <a:gd name="-219" fmla="*/ 477090 w 1227003"/>
                  <a:gd name="-220" fmla="*/ 1279288 h 1313625"/>
                  <a:gd name="-221" fmla="*/ 480192 w 1227003"/>
                  <a:gd name="-222" fmla="*/ 1272556 h 1313625"/>
                  <a:gd name="-223" fmla="*/ 541601 w 1227003"/>
                  <a:gd name="-224" fmla="*/ 1139360 h 1313625"/>
                  <a:gd name="-225" fmla="*/ 752732 w 1227003"/>
                  <a:gd name="-226" fmla="*/ 903467 h 1313625"/>
                  <a:gd name="-227" fmla="*/ 1038845 w 1227003"/>
                  <a:gd name="-228" fmla="*/ 767963 h 1313625"/>
                  <a:gd name="-229" fmla="*/ 1186648 w 1227003"/>
                  <a:gd name="-230" fmla="*/ 746493 h 1313625"/>
                  <a:gd name="-231" fmla="*/ 1186649 w 1227003"/>
                  <a:gd name="-232" fmla="*/ 746494 h 1313625"/>
                  <a:gd name="-233" fmla="*/ 1191326 w 1227003"/>
                  <a:gd name="-234" fmla="*/ 745815 h 1313625"/>
                  <a:gd name="-235" fmla="*/ 1227003 w 1227003"/>
                  <a:gd name="-236" fmla="*/ 746261 h 1313625"/>
                  <a:gd name="-237" fmla="*/ 1148361 w 1227003"/>
                  <a:gd name="-238" fmla="*/ 308817 h 1313625"/>
                  <a:gd name="-239" fmla="*/ 1108651 w 1227003"/>
                  <a:gd name="-240" fmla="*/ 312624 h 1313625"/>
                  <a:gd name="-241" fmla="*/ 1051342 w 1227003"/>
                  <a:gd name="-242" fmla="*/ 318120 h 1313625"/>
                  <a:gd name="-243" fmla="*/ 1028048 w 1227003"/>
                  <a:gd name="-244" fmla="*/ 322960 h 1313625"/>
                  <a:gd name="-245" fmla="*/ 1026107 w 1227003"/>
                  <a:gd name="-246" fmla="*/ 322960 h 1313625"/>
                  <a:gd name="-247" fmla="*/ 1051342 w 1227003"/>
                  <a:gd name="-248" fmla="*/ 318118 h 1313625"/>
                  <a:gd name="-249" fmla="*/ 1108652 w 1227003"/>
                  <a:gd name="-250" fmla="*/ 312623 h 1313625"/>
                  <a:gd name="-251" fmla="*/ 1148361 w 1227003"/>
                  <a:gd name="-252" fmla="*/ 308815 h 1313625"/>
                  <a:gd name="-253" fmla="*/ 1147224 w 1227003"/>
                  <a:gd name="-254" fmla="*/ 302491 h 1313625"/>
                  <a:gd name="-255" fmla="*/ 1029842 w 1227003"/>
                  <a:gd name="-256" fmla="*/ 319540 h 1313625"/>
                  <a:gd name="-257" fmla="*/ 352636 w 1227003"/>
                  <a:gd name="-258" fmla="*/ 235 h 1313625"/>
                  <a:gd name="-259" fmla="*/ 352478 w 1227003"/>
                  <a:gd name="-260" fmla="*/ 0 h 1313625"/>
                  <a:gd name="-261" fmla="*/ 352164 w 1227003"/>
                  <a:gd name="-262" fmla="*/ 235 h 1313625"/>
                  <a:gd name="-263" fmla="*/ 0 w 1227003"/>
                  <a:gd name="-264" fmla="*/ 263270 h 1313625"/>
                  <a:gd name="-265" fmla="*/ 180 w 1227003"/>
                  <a:gd name="-266" fmla="*/ 263488 h 1313625"/>
                  <a:gd name="-267" fmla="*/ 114169 w 1227003"/>
                  <a:gd name="-268" fmla="*/ 1003468 h 1313625"/>
                  <a:gd name="-269" fmla="*/ 64509 w 1227003"/>
                  <a:gd name="-270" fmla="*/ 1111184 h 1313625"/>
                  <a:gd name="-271" fmla="*/ 70253 w 1227003"/>
                  <a:gd name="-272" fmla="*/ 1114070 h 1313625"/>
                  <a:gd name="-273" fmla="*/ 86181 w 1227003"/>
                  <a:gd name="-274" fmla="*/ 1074575 h 1313625"/>
                  <a:gd name="-275" fmla="*/ 106708 w 1227003"/>
                  <a:gd name="-276" fmla="*/ 1023678 h 1313625"/>
                  <a:gd name="-277" fmla="*/ 106708 w 1227003"/>
                  <a:gd name="-278" fmla="*/ 1023679 h 1313625"/>
                  <a:gd name="-279" fmla="*/ 86181 w 1227003"/>
                  <a:gd name="-280" fmla="*/ 1074576 h 1313625"/>
                  <a:gd name="-281" fmla="*/ 70254 w 1227003"/>
                  <a:gd name="-282" fmla="*/ 1114071 h 1313625"/>
                  <a:gd name="-283" fmla="*/ 467393 w 1227003"/>
                  <a:gd name="-284" fmla="*/ 1313625 h 1313625"/>
                </a:gdLst>
                <a:ahLst/>
                <a:cxnLst>
                  <a:cxn ang="0">
                    <a:pos x="-217" y="-218"/>
                  </a:cxn>
                  <a:cxn ang="0">
                    <a:pos x="-219" y="-220"/>
                  </a:cxn>
                  <a:cxn ang="0">
                    <a:pos x="-221" y="-222"/>
                  </a:cxn>
                  <a:cxn ang="0">
                    <a:pos x="-223" y="-224"/>
                  </a:cxn>
                  <a:cxn ang="0">
                    <a:pos x="-225" y="-226"/>
                  </a:cxn>
                  <a:cxn ang="0">
                    <a:pos x="-227" y="-228"/>
                  </a:cxn>
                  <a:cxn ang="0">
                    <a:pos x="-229" y="-230"/>
                  </a:cxn>
                  <a:cxn ang="0">
                    <a:pos x="-231" y="-232"/>
                  </a:cxn>
                  <a:cxn ang="0">
                    <a:pos x="-233" y="-234"/>
                  </a:cxn>
                  <a:cxn ang="0">
                    <a:pos x="-235" y="-236"/>
                  </a:cxn>
                  <a:cxn ang="0">
                    <a:pos x="-237" y="-238"/>
                  </a:cxn>
                  <a:cxn ang="0">
                    <a:pos x="-239" y="-240"/>
                  </a:cxn>
                  <a:cxn ang="0">
                    <a:pos x="-241" y="-242"/>
                  </a:cxn>
                  <a:cxn ang="0">
                    <a:pos x="-243" y="-244"/>
                  </a:cxn>
                  <a:cxn ang="0">
                    <a:pos x="-245" y="-246"/>
                  </a:cxn>
                  <a:cxn ang="0">
                    <a:pos x="-247" y="-248"/>
                  </a:cxn>
                  <a:cxn ang="0">
                    <a:pos x="-249" y="-250"/>
                  </a:cxn>
                  <a:cxn ang="0">
                    <a:pos x="-251" y="-252"/>
                  </a:cxn>
                  <a:cxn ang="0">
                    <a:pos x="-253" y="-254"/>
                  </a:cxn>
                  <a:cxn ang="0">
                    <a:pos x="-255" y="-256"/>
                  </a:cxn>
                  <a:cxn ang="0">
                    <a:pos x="-257" y="-258"/>
                  </a:cxn>
                  <a:cxn ang="0">
                    <a:pos x="-259" y="-260"/>
                  </a:cxn>
                  <a:cxn ang="0">
                    <a:pos x="-261" y="-262"/>
                  </a:cxn>
                  <a:cxn ang="0">
                    <a:pos x="-263" y="-264"/>
                  </a:cxn>
                  <a:cxn ang="0">
                    <a:pos x="-265" y="-266"/>
                  </a:cxn>
                  <a:cxn ang="0">
                    <a:pos x="-267" y="-268"/>
                  </a:cxn>
                  <a:cxn ang="0">
                    <a:pos x="-269" y="-270"/>
                  </a:cxn>
                  <a:cxn ang="0">
                    <a:pos x="-271" y="-272"/>
                  </a:cxn>
                  <a:cxn ang="0">
                    <a:pos x="-273" y="-274"/>
                  </a:cxn>
                  <a:cxn ang="0">
                    <a:pos x="-275" y="-276"/>
                  </a:cxn>
                  <a:cxn ang="0">
                    <a:pos x="-277" y="-278"/>
                  </a:cxn>
                  <a:cxn ang="0">
                    <a:pos x="-279" y="-280"/>
                  </a:cxn>
                  <a:cxn ang="0">
                    <a:pos x="-281" y="-282"/>
                  </a:cxn>
                  <a:cxn ang="0">
                    <a:pos x="-283" y="-284"/>
                  </a:cxn>
                </a:cxnLst>
                <a:rect l="l" t="t" r="r" b="b"/>
                <a:pathLst>
                  <a:path w="1227003" h="1313625">
                    <a:moveTo>
                      <a:pt x="467393" y="1313625"/>
                    </a:moveTo>
                    <a:lnTo>
                      <a:pt x="477090" y="1279288"/>
                    </a:lnTo>
                    <a:lnTo>
                      <a:pt x="480192" y="1272556"/>
                    </a:lnTo>
                    <a:lnTo>
                      <a:pt x="541601" y="1139360"/>
                    </a:lnTo>
                    <a:cubicBezTo>
                      <a:pt x="593877" y="1049962"/>
                      <a:pt x="664543" y="969337"/>
                      <a:pt x="752732" y="903467"/>
                    </a:cubicBezTo>
                    <a:cubicBezTo>
                      <a:pt x="840922" y="837597"/>
                      <a:pt x="938288" y="792717"/>
                      <a:pt x="1038845" y="767963"/>
                    </a:cubicBezTo>
                    <a:lnTo>
                      <a:pt x="1186648" y="746493"/>
                    </a:lnTo>
                    <a:lnTo>
                      <a:pt x="1186649" y="746494"/>
                    </a:lnTo>
                    <a:lnTo>
                      <a:pt x="1191326" y="745815"/>
                    </a:lnTo>
                    <a:lnTo>
                      <a:pt x="1227003" y="746261"/>
                    </a:lnTo>
                    <a:lnTo>
                      <a:pt x="1148361" y="308817"/>
                    </a:lnTo>
                    <a:lnTo>
                      <a:pt x="1108651" y="312624"/>
                    </a:lnTo>
                    <a:lnTo>
                      <a:pt x="1051342" y="318120"/>
                    </a:lnTo>
                    <a:lnTo>
                      <a:pt x="1028048" y="322960"/>
                    </a:lnTo>
                    <a:lnTo>
                      <a:pt x="1026107" y="322960"/>
                    </a:lnTo>
                    <a:lnTo>
                      <a:pt x="1051342" y="318118"/>
                    </a:lnTo>
                    <a:lnTo>
                      <a:pt x="1108652" y="312623"/>
                    </a:lnTo>
                    <a:lnTo>
                      <a:pt x="1148361" y="308815"/>
                    </a:lnTo>
                    <a:lnTo>
                      <a:pt x="1147224" y="302491"/>
                    </a:lnTo>
                    <a:lnTo>
                      <a:pt x="1029842" y="319540"/>
                    </a:lnTo>
                    <a:cubicBezTo>
                      <a:pt x="774205" y="331659"/>
                      <a:pt x="517311" y="220709"/>
                      <a:pt x="352636" y="235"/>
                    </a:cubicBezTo>
                    <a:cubicBezTo>
                      <a:pt x="352583" y="157"/>
                      <a:pt x="352531" y="78"/>
                      <a:pt x="352478" y="0"/>
                    </a:cubicBezTo>
                    <a:lnTo>
                      <a:pt x="352164" y="235"/>
                    </a:lnTo>
                    <a:lnTo>
                      <a:pt x="0" y="263270"/>
                    </a:lnTo>
                    <a:lnTo>
                      <a:pt x="180" y="263488"/>
                    </a:lnTo>
                    <a:cubicBezTo>
                      <a:pt x="164856" y="483962"/>
                      <a:pt x="198338" y="761781"/>
                      <a:pt x="114169" y="1003468"/>
                    </a:cubicBezTo>
                    <a:lnTo>
                      <a:pt x="64509" y="1111184"/>
                    </a:lnTo>
                    <a:lnTo>
                      <a:pt x="70253" y="1114070"/>
                    </a:lnTo>
                    <a:lnTo>
                      <a:pt x="86181" y="1074575"/>
                    </a:lnTo>
                    <a:lnTo>
                      <a:pt x="106708" y="1023678"/>
                    </a:lnTo>
                    <a:cubicBezTo>
                      <a:pt x="110129" y="1015195"/>
                      <a:pt x="110129" y="1015196"/>
                      <a:pt x="106708" y="1023679"/>
                    </a:cubicBezTo>
                    <a:lnTo>
                      <a:pt x="86181" y="1074576"/>
                    </a:lnTo>
                    <a:lnTo>
                      <a:pt x="70254" y="1114071"/>
                    </a:lnTo>
                    <a:lnTo>
                      <a:pt x="467393" y="1313625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 title="yn974ulF9k"/>
            <p:cNvSpPr/>
            <p:nvPr/>
          </p:nvSpPr>
          <p:spPr bwMode="auto">
            <a:xfrm>
              <a:off x="5774151" y="2677130"/>
              <a:ext cx="643698" cy="644043"/>
            </a:xfrm>
            <a:custGeom>
              <a:avLst/>
              <a:gdLst>
                <a:gd name="connsiteX0" fmla="*/ 94638 w 328437"/>
                <a:gd name="connsiteY0" fmla="*/ 163513 h 328613"/>
                <a:gd name="connsiteX1" fmla="*/ 95937 w 328437"/>
                <a:gd name="connsiteY1" fmla="*/ 163513 h 328613"/>
                <a:gd name="connsiteX2" fmla="*/ 134903 w 328437"/>
                <a:gd name="connsiteY2" fmla="*/ 169971 h 328613"/>
                <a:gd name="connsiteX3" fmla="*/ 136202 w 328437"/>
                <a:gd name="connsiteY3" fmla="*/ 171262 h 328613"/>
                <a:gd name="connsiteX4" fmla="*/ 136202 w 328437"/>
                <a:gd name="connsiteY4" fmla="*/ 238422 h 328613"/>
                <a:gd name="connsiteX5" fmla="*/ 136202 w 328437"/>
                <a:gd name="connsiteY5" fmla="*/ 239713 h 328613"/>
                <a:gd name="connsiteX6" fmla="*/ 134903 w 328437"/>
                <a:gd name="connsiteY6" fmla="*/ 239713 h 328613"/>
                <a:gd name="connsiteX7" fmla="*/ 133604 w 328437"/>
                <a:gd name="connsiteY7" fmla="*/ 239713 h 328613"/>
                <a:gd name="connsiteX8" fmla="*/ 94638 w 328437"/>
                <a:gd name="connsiteY8" fmla="*/ 226798 h 328613"/>
                <a:gd name="connsiteX9" fmla="*/ 93339 w 328437"/>
                <a:gd name="connsiteY9" fmla="*/ 225506 h 328613"/>
                <a:gd name="connsiteX10" fmla="*/ 93339 w 328437"/>
                <a:gd name="connsiteY10" fmla="*/ 166096 h 328613"/>
                <a:gd name="connsiteX11" fmla="*/ 94638 w 328437"/>
                <a:gd name="connsiteY11" fmla="*/ 163513 h 328613"/>
                <a:gd name="connsiteX12" fmla="*/ 45714 w 328437"/>
                <a:gd name="connsiteY12" fmla="*/ 157163 h 328613"/>
                <a:gd name="connsiteX13" fmla="*/ 48227 w 328437"/>
                <a:gd name="connsiteY13" fmla="*/ 157163 h 328613"/>
                <a:gd name="connsiteX14" fmla="*/ 74620 w 328437"/>
                <a:gd name="connsiteY14" fmla="*/ 161051 h 328613"/>
                <a:gd name="connsiteX15" fmla="*/ 75877 w 328437"/>
                <a:gd name="connsiteY15" fmla="*/ 162347 h 328613"/>
                <a:gd name="connsiteX16" fmla="*/ 75877 w 328437"/>
                <a:gd name="connsiteY16" fmla="*/ 218071 h 328613"/>
                <a:gd name="connsiteX17" fmla="*/ 74620 w 328437"/>
                <a:gd name="connsiteY17" fmla="*/ 219367 h 328613"/>
                <a:gd name="connsiteX18" fmla="*/ 73363 w 328437"/>
                <a:gd name="connsiteY18" fmla="*/ 220663 h 328613"/>
                <a:gd name="connsiteX19" fmla="*/ 46971 w 328437"/>
                <a:gd name="connsiteY19" fmla="*/ 211592 h 328613"/>
                <a:gd name="connsiteX20" fmla="*/ 45714 w 328437"/>
                <a:gd name="connsiteY20" fmla="*/ 209000 h 328613"/>
                <a:gd name="connsiteX21" fmla="*/ 45714 w 328437"/>
                <a:gd name="connsiteY21" fmla="*/ 158459 h 328613"/>
                <a:gd name="connsiteX22" fmla="*/ 45714 w 328437"/>
                <a:gd name="connsiteY22" fmla="*/ 157163 h 328613"/>
                <a:gd name="connsiteX23" fmla="*/ 34601 w 328437"/>
                <a:gd name="connsiteY23" fmla="*/ 131763 h 328613"/>
                <a:gd name="connsiteX24" fmla="*/ 34601 w 328437"/>
                <a:gd name="connsiteY24" fmla="*/ 246063 h 328613"/>
                <a:gd name="connsiteX25" fmla="*/ 161601 w 328437"/>
                <a:gd name="connsiteY25" fmla="*/ 311151 h 328613"/>
                <a:gd name="connsiteX26" fmla="*/ 161601 w 328437"/>
                <a:gd name="connsiteY26" fmla="*/ 133351 h 328613"/>
                <a:gd name="connsiteX27" fmla="*/ 134613 w 328437"/>
                <a:gd name="connsiteY27" fmla="*/ 133351 h 328613"/>
                <a:gd name="connsiteX28" fmla="*/ 235241 w 328437"/>
                <a:gd name="connsiteY28" fmla="*/ 15875 h 328613"/>
                <a:gd name="connsiteX29" fmla="*/ 147314 w 328437"/>
                <a:gd name="connsiteY29" fmla="*/ 120775 h 328613"/>
                <a:gd name="connsiteX30" fmla="*/ 165417 w 328437"/>
                <a:gd name="connsiteY30" fmla="*/ 120775 h 328613"/>
                <a:gd name="connsiteX31" fmla="*/ 171882 w 328437"/>
                <a:gd name="connsiteY31" fmla="*/ 127251 h 328613"/>
                <a:gd name="connsiteX32" fmla="*/ 171882 w 328437"/>
                <a:gd name="connsiteY32" fmla="*/ 311150 h 328613"/>
                <a:gd name="connsiteX33" fmla="*/ 222311 w 328437"/>
                <a:gd name="connsiteY33" fmla="*/ 285249 h 328613"/>
                <a:gd name="connsiteX34" fmla="*/ 222311 w 328437"/>
                <a:gd name="connsiteY34" fmla="*/ 157037 h 328613"/>
                <a:gd name="connsiteX35" fmla="*/ 223604 w 328437"/>
                <a:gd name="connsiteY35" fmla="*/ 154447 h 328613"/>
                <a:gd name="connsiteX36" fmla="*/ 257223 w 328437"/>
                <a:gd name="connsiteY36" fmla="*/ 151857 h 328613"/>
                <a:gd name="connsiteX37" fmla="*/ 258516 w 328437"/>
                <a:gd name="connsiteY37" fmla="*/ 151857 h 328613"/>
                <a:gd name="connsiteX38" fmla="*/ 259809 w 328437"/>
                <a:gd name="connsiteY38" fmla="*/ 153152 h 328613"/>
                <a:gd name="connsiteX39" fmla="*/ 259809 w 328437"/>
                <a:gd name="connsiteY39" fmla="*/ 265823 h 328613"/>
                <a:gd name="connsiteX40" fmla="*/ 293429 w 328437"/>
                <a:gd name="connsiteY40" fmla="*/ 247692 h 328613"/>
                <a:gd name="connsiteX41" fmla="*/ 294722 w 328437"/>
                <a:gd name="connsiteY41" fmla="*/ 118185 h 328613"/>
                <a:gd name="connsiteX42" fmla="*/ 296015 w 328437"/>
                <a:gd name="connsiteY42" fmla="*/ 114300 h 328613"/>
                <a:gd name="connsiteX43" fmla="*/ 301187 w 328437"/>
                <a:gd name="connsiteY43" fmla="*/ 111710 h 328613"/>
                <a:gd name="connsiteX44" fmla="*/ 307652 w 328437"/>
                <a:gd name="connsiteY44" fmla="*/ 113005 h 328613"/>
                <a:gd name="connsiteX45" fmla="*/ 235241 w 328437"/>
                <a:gd name="connsiteY45" fmla="*/ 15875 h 328613"/>
                <a:gd name="connsiteX46" fmla="*/ 235348 w 328437"/>
                <a:gd name="connsiteY46" fmla="*/ 0 h 328613"/>
                <a:gd name="connsiteX47" fmla="*/ 239233 w 328437"/>
                <a:gd name="connsiteY47" fmla="*/ 0 h 328613"/>
                <a:gd name="connsiteX48" fmla="*/ 241823 w 328437"/>
                <a:gd name="connsiteY48" fmla="*/ 2598 h 328613"/>
                <a:gd name="connsiteX49" fmla="*/ 327286 w 328437"/>
                <a:gd name="connsiteY49" fmla="*/ 115599 h 328613"/>
                <a:gd name="connsiteX50" fmla="*/ 327286 w 328437"/>
                <a:gd name="connsiteY50" fmla="*/ 123392 h 328613"/>
                <a:gd name="connsiteX51" fmla="*/ 322107 w 328437"/>
                <a:gd name="connsiteY51" fmla="*/ 125990 h 328613"/>
                <a:gd name="connsiteX52" fmla="*/ 307863 w 328437"/>
                <a:gd name="connsiteY52" fmla="*/ 124691 h 328613"/>
                <a:gd name="connsiteX53" fmla="*/ 307863 w 328437"/>
                <a:gd name="connsiteY53" fmla="*/ 251980 h 328613"/>
                <a:gd name="connsiteX54" fmla="*/ 303978 w 328437"/>
                <a:gd name="connsiteY54" fmla="*/ 257175 h 328613"/>
                <a:gd name="connsiteX55" fmla="*/ 169308 w 328437"/>
                <a:gd name="connsiteY55" fmla="*/ 327314 h 328613"/>
                <a:gd name="connsiteX56" fmla="*/ 166718 w 328437"/>
                <a:gd name="connsiteY56" fmla="*/ 328613 h 328613"/>
                <a:gd name="connsiteX57" fmla="*/ 164129 w 328437"/>
                <a:gd name="connsiteY57" fmla="*/ 327314 h 328613"/>
                <a:gd name="connsiteX58" fmla="*/ 25574 w 328437"/>
                <a:gd name="connsiteY58" fmla="*/ 254578 h 328613"/>
                <a:gd name="connsiteX59" fmla="*/ 21689 w 328437"/>
                <a:gd name="connsiteY59" fmla="*/ 249382 h 328613"/>
                <a:gd name="connsiteX60" fmla="*/ 21689 w 328437"/>
                <a:gd name="connsiteY60" fmla="*/ 129887 h 328613"/>
                <a:gd name="connsiteX61" fmla="*/ 6150 w 328437"/>
                <a:gd name="connsiteY61" fmla="*/ 129887 h 328613"/>
                <a:gd name="connsiteX62" fmla="*/ 971 w 328437"/>
                <a:gd name="connsiteY62" fmla="*/ 127289 h 328613"/>
                <a:gd name="connsiteX63" fmla="*/ 971 w 328437"/>
                <a:gd name="connsiteY63" fmla="*/ 120795 h 328613"/>
                <a:gd name="connsiteX64" fmla="*/ 34638 w 328437"/>
                <a:gd name="connsiteY64" fmla="*/ 54552 h 328613"/>
                <a:gd name="connsiteX65" fmla="*/ 38523 w 328437"/>
                <a:gd name="connsiteY65" fmla="*/ 50656 h 328613"/>
                <a:gd name="connsiteX66" fmla="*/ 59241 w 328437"/>
                <a:gd name="connsiteY66" fmla="*/ 45460 h 328613"/>
                <a:gd name="connsiteX67" fmla="*/ 59241 w 328437"/>
                <a:gd name="connsiteY67" fmla="*/ 27276 h 328613"/>
                <a:gd name="connsiteX68" fmla="*/ 63126 w 328437"/>
                <a:gd name="connsiteY68" fmla="*/ 20782 h 328613"/>
                <a:gd name="connsiteX69" fmla="*/ 83844 w 328437"/>
                <a:gd name="connsiteY69" fmla="*/ 14287 h 328613"/>
                <a:gd name="connsiteX70" fmla="*/ 85139 w 328437"/>
                <a:gd name="connsiteY70" fmla="*/ 14287 h 328613"/>
                <a:gd name="connsiteX71" fmla="*/ 86434 w 328437"/>
                <a:gd name="connsiteY71" fmla="*/ 14287 h 328613"/>
                <a:gd name="connsiteX72" fmla="*/ 98088 w 328437"/>
                <a:gd name="connsiteY72" fmla="*/ 16885 h 328613"/>
                <a:gd name="connsiteX73" fmla="*/ 103268 w 328437"/>
                <a:gd name="connsiteY73" fmla="*/ 22081 h 328613"/>
                <a:gd name="connsiteX74" fmla="*/ 103268 w 328437"/>
                <a:gd name="connsiteY74" fmla="*/ 33771 h 328613"/>
                <a:gd name="connsiteX75" fmla="*/ 235348 w 328437"/>
                <a:gd name="connsiteY75" fmla="*/ 0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28437" h="328613">
                  <a:moveTo>
                    <a:pt x="94638" y="163513"/>
                  </a:moveTo>
                  <a:cubicBezTo>
                    <a:pt x="94638" y="163513"/>
                    <a:pt x="95937" y="163513"/>
                    <a:pt x="95937" y="163513"/>
                  </a:cubicBezTo>
                  <a:cubicBezTo>
                    <a:pt x="95937" y="163513"/>
                    <a:pt x="95937" y="163513"/>
                    <a:pt x="134903" y="169971"/>
                  </a:cubicBezTo>
                  <a:cubicBezTo>
                    <a:pt x="136202" y="169971"/>
                    <a:pt x="136202" y="169971"/>
                    <a:pt x="136202" y="171262"/>
                  </a:cubicBezTo>
                  <a:cubicBezTo>
                    <a:pt x="136202" y="171262"/>
                    <a:pt x="136202" y="171262"/>
                    <a:pt x="136202" y="238422"/>
                  </a:cubicBezTo>
                  <a:cubicBezTo>
                    <a:pt x="136202" y="238422"/>
                    <a:pt x="136202" y="239713"/>
                    <a:pt x="136202" y="239713"/>
                  </a:cubicBezTo>
                  <a:cubicBezTo>
                    <a:pt x="134903" y="239713"/>
                    <a:pt x="134903" y="239713"/>
                    <a:pt x="134903" y="239713"/>
                  </a:cubicBezTo>
                  <a:cubicBezTo>
                    <a:pt x="134903" y="239713"/>
                    <a:pt x="134903" y="239713"/>
                    <a:pt x="133604" y="239713"/>
                  </a:cubicBezTo>
                  <a:cubicBezTo>
                    <a:pt x="133604" y="239713"/>
                    <a:pt x="133604" y="239713"/>
                    <a:pt x="94638" y="226798"/>
                  </a:cubicBezTo>
                  <a:cubicBezTo>
                    <a:pt x="94638" y="226798"/>
                    <a:pt x="93339" y="225506"/>
                    <a:pt x="93339" y="225506"/>
                  </a:cubicBezTo>
                  <a:cubicBezTo>
                    <a:pt x="93339" y="225506"/>
                    <a:pt x="93339" y="225506"/>
                    <a:pt x="93339" y="166096"/>
                  </a:cubicBezTo>
                  <a:cubicBezTo>
                    <a:pt x="93339" y="164805"/>
                    <a:pt x="94638" y="164805"/>
                    <a:pt x="94638" y="163513"/>
                  </a:cubicBezTo>
                  <a:close/>
                  <a:moveTo>
                    <a:pt x="45714" y="157163"/>
                  </a:moveTo>
                  <a:cubicBezTo>
                    <a:pt x="46971" y="157163"/>
                    <a:pt x="46971" y="157163"/>
                    <a:pt x="48227" y="157163"/>
                  </a:cubicBezTo>
                  <a:cubicBezTo>
                    <a:pt x="48227" y="157163"/>
                    <a:pt x="48227" y="157163"/>
                    <a:pt x="74620" y="161051"/>
                  </a:cubicBezTo>
                  <a:cubicBezTo>
                    <a:pt x="74620" y="161051"/>
                    <a:pt x="75877" y="161051"/>
                    <a:pt x="75877" y="162347"/>
                  </a:cubicBezTo>
                  <a:cubicBezTo>
                    <a:pt x="75877" y="162347"/>
                    <a:pt x="75877" y="162347"/>
                    <a:pt x="75877" y="218071"/>
                  </a:cubicBezTo>
                  <a:cubicBezTo>
                    <a:pt x="75877" y="219367"/>
                    <a:pt x="75877" y="219367"/>
                    <a:pt x="74620" y="219367"/>
                  </a:cubicBezTo>
                  <a:cubicBezTo>
                    <a:pt x="74620" y="220663"/>
                    <a:pt x="74620" y="220663"/>
                    <a:pt x="73363" y="220663"/>
                  </a:cubicBezTo>
                  <a:cubicBezTo>
                    <a:pt x="73363" y="220663"/>
                    <a:pt x="73363" y="220663"/>
                    <a:pt x="46971" y="211592"/>
                  </a:cubicBezTo>
                  <a:cubicBezTo>
                    <a:pt x="45714" y="210296"/>
                    <a:pt x="45714" y="210296"/>
                    <a:pt x="45714" y="209000"/>
                  </a:cubicBezTo>
                  <a:cubicBezTo>
                    <a:pt x="45714" y="209000"/>
                    <a:pt x="45714" y="209000"/>
                    <a:pt x="45714" y="158459"/>
                  </a:cubicBezTo>
                  <a:cubicBezTo>
                    <a:pt x="45714" y="158459"/>
                    <a:pt x="45714" y="157163"/>
                    <a:pt x="45714" y="157163"/>
                  </a:cubicBezTo>
                  <a:close/>
                  <a:moveTo>
                    <a:pt x="34601" y="131763"/>
                  </a:moveTo>
                  <a:lnTo>
                    <a:pt x="34601" y="246063"/>
                  </a:lnTo>
                  <a:lnTo>
                    <a:pt x="161601" y="311151"/>
                  </a:lnTo>
                  <a:lnTo>
                    <a:pt x="161601" y="133351"/>
                  </a:lnTo>
                  <a:lnTo>
                    <a:pt x="134613" y="133351"/>
                  </a:lnTo>
                  <a:close/>
                  <a:moveTo>
                    <a:pt x="235241" y="15875"/>
                  </a:moveTo>
                  <a:cubicBezTo>
                    <a:pt x="235241" y="15875"/>
                    <a:pt x="235241" y="15875"/>
                    <a:pt x="147314" y="120775"/>
                  </a:cubicBezTo>
                  <a:cubicBezTo>
                    <a:pt x="147314" y="120775"/>
                    <a:pt x="147314" y="120775"/>
                    <a:pt x="165417" y="120775"/>
                  </a:cubicBezTo>
                  <a:cubicBezTo>
                    <a:pt x="169296" y="120775"/>
                    <a:pt x="171882" y="123365"/>
                    <a:pt x="171882" y="127251"/>
                  </a:cubicBezTo>
                  <a:cubicBezTo>
                    <a:pt x="171882" y="127251"/>
                    <a:pt x="171882" y="127251"/>
                    <a:pt x="171882" y="311150"/>
                  </a:cubicBezTo>
                  <a:cubicBezTo>
                    <a:pt x="171882" y="311150"/>
                    <a:pt x="171882" y="311150"/>
                    <a:pt x="222311" y="285249"/>
                  </a:cubicBezTo>
                  <a:cubicBezTo>
                    <a:pt x="222311" y="285249"/>
                    <a:pt x="222311" y="285249"/>
                    <a:pt x="222311" y="157037"/>
                  </a:cubicBezTo>
                  <a:cubicBezTo>
                    <a:pt x="222311" y="155742"/>
                    <a:pt x="222311" y="154447"/>
                    <a:pt x="223604" y="154447"/>
                  </a:cubicBezTo>
                  <a:cubicBezTo>
                    <a:pt x="223604" y="154447"/>
                    <a:pt x="223604" y="154447"/>
                    <a:pt x="257223" y="151857"/>
                  </a:cubicBezTo>
                  <a:cubicBezTo>
                    <a:pt x="257223" y="151857"/>
                    <a:pt x="258516" y="151857"/>
                    <a:pt x="258516" y="151857"/>
                  </a:cubicBezTo>
                  <a:cubicBezTo>
                    <a:pt x="258516" y="153152"/>
                    <a:pt x="259809" y="153152"/>
                    <a:pt x="259809" y="153152"/>
                  </a:cubicBezTo>
                  <a:cubicBezTo>
                    <a:pt x="259809" y="153152"/>
                    <a:pt x="259809" y="153152"/>
                    <a:pt x="259809" y="265823"/>
                  </a:cubicBezTo>
                  <a:cubicBezTo>
                    <a:pt x="259809" y="265823"/>
                    <a:pt x="259809" y="265823"/>
                    <a:pt x="293429" y="247692"/>
                  </a:cubicBezTo>
                  <a:cubicBezTo>
                    <a:pt x="293429" y="247692"/>
                    <a:pt x="293429" y="247692"/>
                    <a:pt x="294722" y="118185"/>
                  </a:cubicBezTo>
                  <a:cubicBezTo>
                    <a:pt x="294722" y="116890"/>
                    <a:pt x="294722" y="115595"/>
                    <a:pt x="296015" y="114300"/>
                  </a:cubicBezTo>
                  <a:cubicBezTo>
                    <a:pt x="297308" y="113005"/>
                    <a:pt x="298601" y="111710"/>
                    <a:pt x="301187" y="111710"/>
                  </a:cubicBezTo>
                  <a:lnTo>
                    <a:pt x="307652" y="113005"/>
                  </a:lnTo>
                  <a:cubicBezTo>
                    <a:pt x="307652" y="113005"/>
                    <a:pt x="307652" y="113005"/>
                    <a:pt x="235241" y="15875"/>
                  </a:cubicBezTo>
                  <a:close/>
                  <a:moveTo>
                    <a:pt x="235348" y="0"/>
                  </a:moveTo>
                  <a:cubicBezTo>
                    <a:pt x="235348" y="0"/>
                    <a:pt x="237938" y="0"/>
                    <a:pt x="239233" y="0"/>
                  </a:cubicBezTo>
                  <a:cubicBezTo>
                    <a:pt x="241823" y="1299"/>
                    <a:pt x="241823" y="2598"/>
                    <a:pt x="241823" y="2598"/>
                  </a:cubicBezTo>
                  <a:cubicBezTo>
                    <a:pt x="241823" y="2598"/>
                    <a:pt x="241823" y="2598"/>
                    <a:pt x="327286" y="115599"/>
                  </a:cubicBezTo>
                  <a:cubicBezTo>
                    <a:pt x="327286" y="115599"/>
                    <a:pt x="329876" y="119496"/>
                    <a:pt x="327286" y="123392"/>
                  </a:cubicBezTo>
                  <a:cubicBezTo>
                    <a:pt x="324697" y="125990"/>
                    <a:pt x="322107" y="125990"/>
                    <a:pt x="322107" y="125990"/>
                  </a:cubicBezTo>
                  <a:cubicBezTo>
                    <a:pt x="322107" y="125990"/>
                    <a:pt x="322107" y="125990"/>
                    <a:pt x="307863" y="124691"/>
                  </a:cubicBezTo>
                  <a:cubicBezTo>
                    <a:pt x="307863" y="124691"/>
                    <a:pt x="307863" y="124691"/>
                    <a:pt x="307863" y="251980"/>
                  </a:cubicBezTo>
                  <a:cubicBezTo>
                    <a:pt x="307863" y="254578"/>
                    <a:pt x="306568" y="255877"/>
                    <a:pt x="303978" y="257175"/>
                  </a:cubicBezTo>
                  <a:cubicBezTo>
                    <a:pt x="303978" y="257175"/>
                    <a:pt x="303978" y="257175"/>
                    <a:pt x="169308" y="327314"/>
                  </a:cubicBezTo>
                  <a:cubicBezTo>
                    <a:pt x="169308" y="327314"/>
                    <a:pt x="168013" y="328613"/>
                    <a:pt x="166718" y="328613"/>
                  </a:cubicBezTo>
                  <a:cubicBezTo>
                    <a:pt x="165424" y="328613"/>
                    <a:pt x="164129" y="327314"/>
                    <a:pt x="164129" y="327314"/>
                  </a:cubicBezTo>
                  <a:cubicBezTo>
                    <a:pt x="164129" y="327314"/>
                    <a:pt x="164129" y="327314"/>
                    <a:pt x="25574" y="254578"/>
                  </a:cubicBezTo>
                  <a:cubicBezTo>
                    <a:pt x="22984" y="254578"/>
                    <a:pt x="21689" y="251980"/>
                    <a:pt x="21689" y="249382"/>
                  </a:cubicBezTo>
                  <a:cubicBezTo>
                    <a:pt x="21689" y="249382"/>
                    <a:pt x="21689" y="249382"/>
                    <a:pt x="21689" y="129887"/>
                  </a:cubicBezTo>
                  <a:cubicBezTo>
                    <a:pt x="21689" y="129887"/>
                    <a:pt x="21689" y="129887"/>
                    <a:pt x="6150" y="129887"/>
                  </a:cubicBezTo>
                  <a:cubicBezTo>
                    <a:pt x="3561" y="129887"/>
                    <a:pt x="2266" y="128588"/>
                    <a:pt x="971" y="127289"/>
                  </a:cubicBezTo>
                  <a:cubicBezTo>
                    <a:pt x="-324" y="125990"/>
                    <a:pt x="-324" y="123392"/>
                    <a:pt x="971" y="120795"/>
                  </a:cubicBezTo>
                  <a:cubicBezTo>
                    <a:pt x="971" y="120795"/>
                    <a:pt x="971" y="120795"/>
                    <a:pt x="34638" y="54552"/>
                  </a:cubicBezTo>
                  <a:cubicBezTo>
                    <a:pt x="35933" y="51955"/>
                    <a:pt x="37228" y="51955"/>
                    <a:pt x="38523" y="50656"/>
                  </a:cubicBezTo>
                  <a:cubicBezTo>
                    <a:pt x="38523" y="50656"/>
                    <a:pt x="38523" y="50656"/>
                    <a:pt x="59241" y="45460"/>
                  </a:cubicBezTo>
                  <a:cubicBezTo>
                    <a:pt x="59241" y="45460"/>
                    <a:pt x="59241" y="45460"/>
                    <a:pt x="59241" y="27276"/>
                  </a:cubicBezTo>
                  <a:cubicBezTo>
                    <a:pt x="59241" y="24678"/>
                    <a:pt x="60536" y="22081"/>
                    <a:pt x="63126" y="20782"/>
                  </a:cubicBezTo>
                  <a:cubicBezTo>
                    <a:pt x="63126" y="20782"/>
                    <a:pt x="63126" y="20782"/>
                    <a:pt x="83844" y="14287"/>
                  </a:cubicBezTo>
                  <a:cubicBezTo>
                    <a:pt x="83844" y="14287"/>
                    <a:pt x="83844" y="14287"/>
                    <a:pt x="85139" y="14287"/>
                  </a:cubicBezTo>
                  <a:cubicBezTo>
                    <a:pt x="86434" y="14287"/>
                    <a:pt x="86434" y="14287"/>
                    <a:pt x="86434" y="14287"/>
                  </a:cubicBezTo>
                  <a:cubicBezTo>
                    <a:pt x="86434" y="14287"/>
                    <a:pt x="86434" y="14287"/>
                    <a:pt x="98088" y="16885"/>
                  </a:cubicBezTo>
                  <a:cubicBezTo>
                    <a:pt x="100678" y="16885"/>
                    <a:pt x="103268" y="19483"/>
                    <a:pt x="103268" y="22081"/>
                  </a:cubicBezTo>
                  <a:cubicBezTo>
                    <a:pt x="103268" y="22081"/>
                    <a:pt x="103268" y="22081"/>
                    <a:pt x="103268" y="33771"/>
                  </a:cubicBezTo>
                  <a:cubicBezTo>
                    <a:pt x="103268" y="33771"/>
                    <a:pt x="103268" y="33771"/>
                    <a:pt x="235348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任意多边形: 形状 8" title="OXvp1cBoZH"/>
            <p:cNvSpPr>
              <a:spLocks noChangeAspect="1"/>
            </p:cNvSpPr>
            <p:nvPr/>
          </p:nvSpPr>
          <p:spPr bwMode="auto">
            <a:xfrm>
              <a:off x="4859220" y="4540708"/>
              <a:ext cx="626144" cy="596184"/>
            </a:xfrm>
            <a:custGeom>
              <a:avLst/>
              <a:gdLst>
                <a:gd name="connsiteX0" fmla="*/ 101402 w 331788"/>
                <a:gd name="connsiteY0" fmla="*/ 200025 h 315913"/>
                <a:gd name="connsiteX1" fmla="*/ 93663 w 331788"/>
                <a:gd name="connsiteY1" fmla="*/ 207840 h 315913"/>
                <a:gd name="connsiteX2" fmla="*/ 93663 w 331788"/>
                <a:gd name="connsiteY2" fmla="*/ 301625 h 315913"/>
                <a:gd name="connsiteX3" fmla="*/ 137518 w 331788"/>
                <a:gd name="connsiteY3" fmla="*/ 301625 h 315913"/>
                <a:gd name="connsiteX4" fmla="*/ 137518 w 331788"/>
                <a:gd name="connsiteY4" fmla="*/ 250825 h 315913"/>
                <a:gd name="connsiteX5" fmla="*/ 143967 w 331788"/>
                <a:gd name="connsiteY5" fmla="*/ 244312 h 315913"/>
                <a:gd name="connsiteX6" fmla="*/ 187822 w 331788"/>
                <a:gd name="connsiteY6" fmla="*/ 244312 h 315913"/>
                <a:gd name="connsiteX7" fmla="*/ 194271 w 331788"/>
                <a:gd name="connsiteY7" fmla="*/ 250825 h 315913"/>
                <a:gd name="connsiteX8" fmla="*/ 194271 w 331788"/>
                <a:gd name="connsiteY8" fmla="*/ 301625 h 315913"/>
                <a:gd name="connsiteX9" fmla="*/ 230387 w 331788"/>
                <a:gd name="connsiteY9" fmla="*/ 301625 h 315913"/>
                <a:gd name="connsiteX10" fmla="*/ 238126 w 331788"/>
                <a:gd name="connsiteY10" fmla="*/ 295112 h 315913"/>
                <a:gd name="connsiteX11" fmla="*/ 238126 w 331788"/>
                <a:gd name="connsiteY11" fmla="*/ 207840 h 315913"/>
                <a:gd name="connsiteX12" fmla="*/ 230387 w 331788"/>
                <a:gd name="connsiteY12" fmla="*/ 200025 h 315913"/>
                <a:gd name="connsiteX13" fmla="*/ 101402 w 331788"/>
                <a:gd name="connsiteY13" fmla="*/ 200025 h 315913"/>
                <a:gd name="connsiteX14" fmla="*/ 258908 w 331788"/>
                <a:gd name="connsiteY14" fmla="*/ 122237 h 315913"/>
                <a:gd name="connsiteX15" fmla="*/ 252413 w 331788"/>
                <a:gd name="connsiteY15" fmla="*/ 129801 h 315913"/>
                <a:gd name="connsiteX16" fmla="*/ 252413 w 331788"/>
                <a:gd name="connsiteY16" fmla="*/ 157536 h 315913"/>
                <a:gd name="connsiteX17" fmla="*/ 258908 w 331788"/>
                <a:gd name="connsiteY17" fmla="*/ 165100 h 315913"/>
                <a:gd name="connsiteX18" fmla="*/ 266701 w 331788"/>
                <a:gd name="connsiteY18" fmla="*/ 157536 h 315913"/>
                <a:gd name="connsiteX19" fmla="*/ 266701 w 331788"/>
                <a:gd name="connsiteY19" fmla="*/ 129801 h 315913"/>
                <a:gd name="connsiteX20" fmla="*/ 258908 w 331788"/>
                <a:gd name="connsiteY20" fmla="*/ 122237 h 315913"/>
                <a:gd name="connsiteX21" fmla="*/ 230332 w 331788"/>
                <a:gd name="connsiteY21" fmla="*/ 122237 h 315913"/>
                <a:gd name="connsiteX22" fmla="*/ 223838 w 331788"/>
                <a:gd name="connsiteY22" fmla="*/ 129801 h 315913"/>
                <a:gd name="connsiteX23" fmla="*/ 223838 w 331788"/>
                <a:gd name="connsiteY23" fmla="*/ 157536 h 315913"/>
                <a:gd name="connsiteX24" fmla="*/ 230332 w 331788"/>
                <a:gd name="connsiteY24" fmla="*/ 165100 h 315913"/>
                <a:gd name="connsiteX25" fmla="*/ 238126 w 331788"/>
                <a:gd name="connsiteY25" fmla="*/ 157536 h 315913"/>
                <a:gd name="connsiteX26" fmla="*/ 238126 w 331788"/>
                <a:gd name="connsiteY26" fmla="*/ 129801 h 315913"/>
                <a:gd name="connsiteX27" fmla="*/ 230332 w 331788"/>
                <a:gd name="connsiteY27" fmla="*/ 122237 h 315913"/>
                <a:gd name="connsiteX28" fmla="*/ 201468 w 331788"/>
                <a:gd name="connsiteY28" fmla="*/ 122237 h 315913"/>
                <a:gd name="connsiteX29" fmla="*/ 193675 w 331788"/>
                <a:gd name="connsiteY29" fmla="*/ 129801 h 315913"/>
                <a:gd name="connsiteX30" fmla="*/ 193675 w 331788"/>
                <a:gd name="connsiteY30" fmla="*/ 157536 h 315913"/>
                <a:gd name="connsiteX31" fmla="*/ 201468 w 331788"/>
                <a:gd name="connsiteY31" fmla="*/ 165100 h 315913"/>
                <a:gd name="connsiteX32" fmla="*/ 207963 w 331788"/>
                <a:gd name="connsiteY32" fmla="*/ 157536 h 315913"/>
                <a:gd name="connsiteX33" fmla="*/ 207963 w 331788"/>
                <a:gd name="connsiteY33" fmla="*/ 129801 h 315913"/>
                <a:gd name="connsiteX34" fmla="*/ 201468 w 331788"/>
                <a:gd name="connsiteY34" fmla="*/ 122237 h 315913"/>
                <a:gd name="connsiteX35" fmla="*/ 128732 w 331788"/>
                <a:gd name="connsiteY35" fmla="*/ 122237 h 315913"/>
                <a:gd name="connsiteX36" fmla="*/ 122238 w 331788"/>
                <a:gd name="connsiteY36" fmla="*/ 129801 h 315913"/>
                <a:gd name="connsiteX37" fmla="*/ 122238 w 331788"/>
                <a:gd name="connsiteY37" fmla="*/ 157536 h 315913"/>
                <a:gd name="connsiteX38" fmla="*/ 128732 w 331788"/>
                <a:gd name="connsiteY38" fmla="*/ 165100 h 315913"/>
                <a:gd name="connsiteX39" fmla="*/ 136526 w 331788"/>
                <a:gd name="connsiteY39" fmla="*/ 157536 h 315913"/>
                <a:gd name="connsiteX40" fmla="*/ 136526 w 331788"/>
                <a:gd name="connsiteY40" fmla="*/ 129801 h 315913"/>
                <a:gd name="connsiteX41" fmla="*/ 128732 w 331788"/>
                <a:gd name="connsiteY41" fmla="*/ 122237 h 315913"/>
                <a:gd name="connsiteX42" fmla="*/ 101456 w 331788"/>
                <a:gd name="connsiteY42" fmla="*/ 122237 h 315913"/>
                <a:gd name="connsiteX43" fmla="*/ 93663 w 331788"/>
                <a:gd name="connsiteY43" fmla="*/ 129801 h 315913"/>
                <a:gd name="connsiteX44" fmla="*/ 93663 w 331788"/>
                <a:gd name="connsiteY44" fmla="*/ 157536 h 315913"/>
                <a:gd name="connsiteX45" fmla="*/ 101456 w 331788"/>
                <a:gd name="connsiteY45" fmla="*/ 165100 h 315913"/>
                <a:gd name="connsiteX46" fmla="*/ 107951 w 331788"/>
                <a:gd name="connsiteY46" fmla="*/ 157536 h 315913"/>
                <a:gd name="connsiteX47" fmla="*/ 107951 w 331788"/>
                <a:gd name="connsiteY47" fmla="*/ 129801 h 315913"/>
                <a:gd name="connsiteX48" fmla="*/ 101456 w 331788"/>
                <a:gd name="connsiteY48" fmla="*/ 122237 h 315913"/>
                <a:gd name="connsiteX49" fmla="*/ 72881 w 331788"/>
                <a:gd name="connsiteY49" fmla="*/ 122237 h 315913"/>
                <a:gd name="connsiteX50" fmla="*/ 65088 w 331788"/>
                <a:gd name="connsiteY50" fmla="*/ 129801 h 315913"/>
                <a:gd name="connsiteX51" fmla="*/ 65088 w 331788"/>
                <a:gd name="connsiteY51" fmla="*/ 157536 h 315913"/>
                <a:gd name="connsiteX52" fmla="*/ 72881 w 331788"/>
                <a:gd name="connsiteY52" fmla="*/ 165100 h 315913"/>
                <a:gd name="connsiteX53" fmla="*/ 79376 w 331788"/>
                <a:gd name="connsiteY53" fmla="*/ 157536 h 315913"/>
                <a:gd name="connsiteX54" fmla="*/ 79376 w 331788"/>
                <a:gd name="connsiteY54" fmla="*/ 129801 h 315913"/>
                <a:gd name="connsiteX55" fmla="*/ 72881 w 331788"/>
                <a:gd name="connsiteY55" fmla="*/ 122237 h 315913"/>
                <a:gd name="connsiteX56" fmla="*/ 258908 w 331788"/>
                <a:gd name="connsiteY56" fmla="*/ 65087 h 315913"/>
                <a:gd name="connsiteX57" fmla="*/ 252413 w 331788"/>
                <a:gd name="connsiteY57" fmla="*/ 71581 h 315913"/>
                <a:gd name="connsiteX58" fmla="*/ 252413 w 331788"/>
                <a:gd name="connsiteY58" fmla="*/ 100157 h 315913"/>
                <a:gd name="connsiteX59" fmla="*/ 258908 w 331788"/>
                <a:gd name="connsiteY59" fmla="*/ 107950 h 315913"/>
                <a:gd name="connsiteX60" fmla="*/ 266701 w 331788"/>
                <a:gd name="connsiteY60" fmla="*/ 100157 h 315913"/>
                <a:gd name="connsiteX61" fmla="*/ 266701 w 331788"/>
                <a:gd name="connsiteY61" fmla="*/ 71581 h 315913"/>
                <a:gd name="connsiteX62" fmla="*/ 258908 w 331788"/>
                <a:gd name="connsiteY62" fmla="*/ 65087 h 315913"/>
                <a:gd name="connsiteX63" fmla="*/ 230332 w 331788"/>
                <a:gd name="connsiteY63" fmla="*/ 65087 h 315913"/>
                <a:gd name="connsiteX64" fmla="*/ 223838 w 331788"/>
                <a:gd name="connsiteY64" fmla="*/ 71581 h 315913"/>
                <a:gd name="connsiteX65" fmla="*/ 223838 w 331788"/>
                <a:gd name="connsiteY65" fmla="*/ 100157 h 315913"/>
                <a:gd name="connsiteX66" fmla="*/ 230332 w 331788"/>
                <a:gd name="connsiteY66" fmla="*/ 107950 h 315913"/>
                <a:gd name="connsiteX67" fmla="*/ 238126 w 331788"/>
                <a:gd name="connsiteY67" fmla="*/ 100157 h 315913"/>
                <a:gd name="connsiteX68" fmla="*/ 238126 w 331788"/>
                <a:gd name="connsiteY68" fmla="*/ 71581 h 315913"/>
                <a:gd name="connsiteX69" fmla="*/ 230332 w 331788"/>
                <a:gd name="connsiteY69" fmla="*/ 65087 h 315913"/>
                <a:gd name="connsiteX70" fmla="*/ 201468 w 331788"/>
                <a:gd name="connsiteY70" fmla="*/ 65087 h 315913"/>
                <a:gd name="connsiteX71" fmla="*/ 193675 w 331788"/>
                <a:gd name="connsiteY71" fmla="*/ 71581 h 315913"/>
                <a:gd name="connsiteX72" fmla="*/ 193675 w 331788"/>
                <a:gd name="connsiteY72" fmla="*/ 100157 h 315913"/>
                <a:gd name="connsiteX73" fmla="*/ 201468 w 331788"/>
                <a:gd name="connsiteY73" fmla="*/ 107950 h 315913"/>
                <a:gd name="connsiteX74" fmla="*/ 207963 w 331788"/>
                <a:gd name="connsiteY74" fmla="*/ 100157 h 315913"/>
                <a:gd name="connsiteX75" fmla="*/ 207963 w 331788"/>
                <a:gd name="connsiteY75" fmla="*/ 71581 h 315913"/>
                <a:gd name="connsiteX76" fmla="*/ 201468 w 331788"/>
                <a:gd name="connsiteY76" fmla="*/ 65087 h 315913"/>
                <a:gd name="connsiteX77" fmla="*/ 128732 w 331788"/>
                <a:gd name="connsiteY77" fmla="*/ 65087 h 315913"/>
                <a:gd name="connsiteX78" fmla="*/ 122238 w 331788"/>
                <a:gd name="connsiteY78" fmla="*/ 71581 h 315913"/>
                <a:gd name="connsiteX79" fmla="*/ 122238 w 331788"/>
                <a:gd name="connsiteY79" fmla="*/ 100157 h 315913"/>
                <a:gd name="connsiteX80" fmla="*/ 128732 w 331788"/>
                <a:gd name="connsiteY80" fmla="*/ 107950 h 315913"/>
                <a:gd name="connsiteX81" fmla="*/ 136526 w 331788"/>
                <a:gd name="connsiteY81" fmla="*/ 100157 h 315913"/>
                <a:gd name="connsiteX82" fmla="*/ 136526 w 331788"/>
                <a:gd name="connsiteY82" fmla="*/ 71581 h 315913"/>
                <a:gd name="connsiteX83" fmla="*/ 128732 w 331788"/>
                <a:gd name="connsiteY83" fmla="*/ 65087 h 315913"/>
                <a:gd name="connsiteX84" fmla="*/ 101456 w 331788"/>
                <a:gd name="connsiteY84" fmla="*/ 65087 h 315913"/>
                <a:gd name="connsiteX85" fmla="*/ 93663 w 331788"/>
                <a:gd name="connsiteY85" fmla="*/ 71581 h 315913"/>
                <a:gd name="connsiteX86" fmla="*/ 93663 w 331788"/>
                <a:gd name="connsiteY86" fmla="*/ 100157 h 315913"/>
                <a:gd name="connsiteX87" fmla="*/ 101456 w 331788"/>
                <a:gd name="connsiteY87" fmla="*/ 107950 h 315913"/>
                <a:gd name="connsiteX88" fmla="*/ 107951 w 331788"/>
                <a:gd name="connsiteY88" fmla="*/ 100157 h 315913"/>
                <a:gd name="connsiteX89" fmla="*/ 107951 w 331788"/>
                <a:gd name="connsiteY89" fmla="*/ 71581 h 315913"/>
                <a:gd name="connsiteX90" fmla="*/ 101456 w 331788"/>
                <a:gd name="connsiteY90" fmla="*/ 65087 h 315913"/>
                <a:gd name="connsiteX91" fmla="*/ 72881 w 331788"/>
                <a:gd name="connsiteY91" fmla="*/ 65087 h 315913"/>
                <a:gd name="connsiteX92" fmla="*/ 65088 w 331788"/>
                <a:gd name="connsiteY92" fmla="*/ 71581 h 315913"/>
                <a:gd name="connsiteX93" fmla="*/ 65088 w 331788"/>
                <a:gd name="connsiteY93" fmla="*/ 100157 h 315913"/>
                <a:gd name="connsiteX94" fmla="*/ 72881 w 331788"/>
                <a:gd name="connsiteY94" fmla="*/ 107950 h 315913"/>
                <a:gd name="connsiteX95" fmla="*/ 79376 w 331788"/>
                <a:gd name="connsiteY95" fmla="*/ 100157 h 315913"/>
                <a:gd name="connsiteX96" fmla="*/ 79376 w 331788"/>
                <a:gd name="connsiteY96" fmla="*/ 71581 h 315913"/>
                <a:gd name="connsiteX97" fmla="*/ 72881 w 331788"/>
                <a:gd name="connsiteY97" fmla="*/ 65087 h 315913"/>
                <a:gd name="connsiteX98" fmla="*/ 107950 w 331788"/>
                <a:gd name="connsiteY98" fmla="*/ 14287 h 315913"/>
                <a:gd name="connsiteX99" fmla="*/ 107950 w 331788"/>
                <a:gd name="connsiteY99" fmla="*/ 28575 h 315913"/>
                <a:gd name="connsiteX100" fmla="*/ 223838 w 331788"/>
                <a:gd name="connsiteY100" fmla="*/ 28575 h 315913"/>
                <a:gd name="connsiteX101" fmla="*/ 223838 w 331788"/>
                <a:gd name="connsiteY101" fmla="*/ 14287 h 315913"/>
                <a:gd name="connsiteX102" fmla="*/ 64802 w 331788"/>
                <a:gd name="connsiteY102" fmla="*/ 0 h 315913"/>
                <a:gd name="connsiteX103" fmla="*/ 266986 w 331788"/>
                <a:gd name="connsiteY103" fmla="*/ 0 h 315913"/>
                <a:gd name="connsiteX104" fmla="*/ 273466 w 331788"/>
                <a:gd name="connsiteY104" fmla="*/ 6474 h 315913"/>
                <a:gd name="connsiteX105" fmla="*/ 266986 w 331788"/>
                <a:gd name="connsiteY105" fmla="*/ 14242 h 315913"/>
                <a:gd name="connsiteX106" fmla="*/ 238472 w 331788"/>
                <a:gd name="connsiteY106" fmla="*/ 14242 h 315913"/>
                <a:gd name="connsiteX107" fmla="*/ 238472 w 331788"/>
                <a:gd name="connsiteY107" fmla="*/ 28484 h 315913"/>
                <a:gd name="connsiteX108" fmla="*/ 303275 w 331788"/>
                <a:gd name="connsiteY108" fmla="*/ 28484 h 315913"/>
                <a:gd name="connsiteX109" fmla="*/ 309755 w 331788"/>
                <a:gd name="connsiteY109" fmla="*/ 34958 h 315913"/>
                <a:gd name="connsiteX110" fmla="*/ 309755 w 331788"/>
                <a:gd name="connsiteY110" fmla="*/ 301671 h 315913"/>
                <a:gd name="connsiteX111" fmla="*/ 324012 w 331788"/>
                <a:gd name="connsiteY111" fmla="*/ 301671 h 315913"/>
                <a:gd name="connsiteX112" fmla="*/ 331788 w 331788"/>
                <a:gd name="connsiteY112" fmla="*/ 309439 h 315913"/>
                <a:gd name="connsiteX113" fmla="*/ 324012 w 331788"/>
                <a:gd name="connsiteY113" fmla="*/ 315913 h 315913"/>
                <a:gd name="connsiteX114" fmla="*/ 7776 w 331788"/>
                <a:gd name="connsiteY114" fmla="*/ 315913 h 315913"/>
                <a:gd name="connsiteX115" fmla="*/ 0 w 331788"/>
                <a:gd name="connsiteY115" fmla="*/ 309439 h 315913"/>
                <a:gd name="connsiteX116" fmla="*/ 7776 w 331788"/>
                <a:gd name="connsiteY116" fmla="*/ 301671 h 315913"/>
                <a:gd name="connsiteX117" fmla="*/ 22033 w 331788"/>
                <a:gd name="connsiteY117" fmla="*/ 301671 h 315913"/>
                <a:gd name="connsiteX118" fmla="*/ 22033 w 331788"/>
                <a:gd name="connsiteY118" fmla="*/ 34958 h 315913"/>
                <a:gd name="connsiteX119" fmla="*/ 28513 w 331788"/>
                <a:gd name="connsiteY119" fmla="*/ 28484 h 315913"/>
                <a:gd name="connsiteX120" fmla="*/ 93315 w 331788"/>
                <a:gd name="connsiteY120" fmla="*/ 28484 h 315913"/>
                <a:gd name="connsiteX121" fmla="*/ 93315 w 331788"/>
                <a:gd name="connsiteY121" fmla="*/ 14242 h 315913"/>
                <a:gd name="connsiteX122" fmla="*/ 64802 w 331788"/>
                <a:gd name="connsiteY122" fmla="*/ 14242 h 315913"/>
                <a:gd name="connsiteX123" fmla="*/ 58322 w 331788"/>
                <a:gd name="connsiteY123" fmla="*/ 6474 h 315913"/>
                <a:gd name="connsiteX124" fmla="*/ 64802 w 331788"/>
                <a:gd name="connsiteY124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331788" h="315913">
                  <a:moveTo>
                    <a:pt x="101402" y="200025"/>
                  </a:moveTo>
                  <a:cubicBezTo>
                    <a:pt x="97532" y="200025"/>
                    <a:pt x="93663" y="203933"/>
                    <a:pt x="93663" y="207840"/>
                  </a:cubicBezTo>
                  <a:cubicBezTo>
                    <a:pt x="93663" y="207840"/>
                    <a:pt x="93663" y="207840"/>
                    <a:pt x="93663" y="301625"/>
                  </a:cubicBezTo>
                  <a:cubicBezTo>
                    <a:pt x="93663" y="301625"/>
                    <a:pt x="93663" y="301625"/>
                    <a:pt x="137518" y="301625"/>
                  </a:cubicBezTo>
                  <a:cubicBezTo>
                    <a:pt x="137518" y="301625"/>
                    <a:pt x="137518" y="301625"/>
                    <a:pt x="137518" y="250825"/>
                  </a:cubicBezTo>
                  <a:cubicBezTo>
                    <a:pt x="137518" y="246917"/>
                    <a:pt x="140097" y="244312"/>
                    <a:pt x="143967" y="244312"/>
                  </a:cubicBezTo>
                  <a:cubicBezTo>
                    <a:pt x="143967" y="244312"/>
                    <a:pt x="143967" y="244312"/>
                    <a:pt x="187822" y="244312"/>
                  </a:cubicBezTo>
                  <a:cubicBezTo>
                    <a:pt x="191691" y="244312"/>
                    <a:pt x="194271" y="246917"/>
                    <a:pt x="194271" y="250825"/>
                  </a:cubicBezTo>
                  <a:cubicBezTo>
                    <a:pt x="194271" y="250825"/>
                    <a:pt x="194271" y="250825"/>
                    <a:pt x="194271" y="301625"/>
                  </a:cubicBezTo>
                  <a:cubicBezTo>
                    <a:pt x="194271" y="301625"/>
                    <a:pt x="194271" y="301625"/>
                    <a:pt x="230387" y="301625"/>
                  </a:cubicBezTo>
                  <a:cubicBezTo>
                    <a:pt x="234256" y="301625"/>
                    <a:pt x="238126" y="299020"/>
                    <a:pt x="238126" y="295112"/>
                  </a:cubicBezTo>
                  <a:lnTo>
                    <a:pt x="238126" y="207840"/>
                  </a:lnTo>
                  <a:cubicBezTo>
                    <a:pt x="238126" y="203933"/>
                    <a:pt x="234256" y="200025"/>
                    <a:pt x="230387" y="200025"/>
                  </a:cubicBezTo>
                  <a:cubicBezTo>
                    <a:pt x="230387" y="200025"/>
                    <a:pt x="230387" y="200025"/>
                    <a:pt x="101402" y="200025"/>
                  </a:cubicBezTo>
                  <a:close/>
                  <a:moveTo>
                    <a:pt x="258908" y="122237"/>
                  </a:moveTo>
                  <a:cubicBezTo>
                    <a:pt x="255011" y="122237"/>
                    <a:pt x="252413" y="124758"/>
                    <a:pt x="252413" y="129801"/>
                  </a:cubicBezTo>
                  <a:cubicBezTo>
                    <a:pt x="252413" y="129801"/>
                    <a:pt x="252413" y="129801"/>
                    <a:pt x="252413" y="157536"/>
                  </a:cubicBezTo>
                  <a:cubicBezTo>
                    <a:pt x="252413" y="161318"/>
                    <a:pt x="255011" y="165100"/>
                    <a:pt x="258908" y="165100"/>
                  </a:cubicBezTo>
                  <a:cubicBezTo>
                    <a:pt x="264103" y="165100"/>
                    <a:pt x="266701" y="161318"/>
                    <a:pt x="266701" y="157536"/>
                  </a:cubicBezTo>
                  <a:lnTo>
                    <a:pt x="266701" y="129801"/>
                  </a:lnTo>
                  <a:cubicBezTo>
                    <a:pt x="266701" y="124758"/>
                    <a:pt x="264103" y="122237"/>
                    <a:pt x="258908" y="122237"/>
                  </a:cubicBezTo>
                  <a:close/>
                  <a:moveTo>
                    <a:pt x="230332" y="122237"/>
                  </a:moveTo>
                  <a:cubicBezTo>
                    <a:pt x="226436" y="122237"/>
                    <a:pt x="223838" y="124758"/>
                    <a:pt x="223838" y="129801"/>
                  </a:cubicBezTo>
                  <a:cubicBezTo>
                    <a:pt x="223838" y="129801"/>
                    <a:pt x="223838" y="129801"/>
                    <a:pt x="223838" y="157536"/>
                  </a:cubicBezTo>
                  <a:cubicBezTo>
                    <a:pt x="223838" y="161318"/>
                    <a:pt x="226436" y="165100"/>
                    <a:pt x="230332" y="165100"/>
                  </a:cubicBezTo>
                  <a:cubicBezTo>
                    <a:pt x="234229" y="165100"/>
                    <a:pt x="238126" y="161318"/>
                    <a:pt x="238126" y="157536"/>
                  </a:cubicBezTo>
                  <a:lnTo>
                    <a:pt x="238126" y="129801"/>
                  </a:lnTo>
                  <a:cubicBezTo>
                    <a:pt x="238126" y="124758"/>
                    <a:pt x="234229" y="122237"/>
                    <a:pt x="230332" y="122237"/>
                  </a:cubicBezTo>
                  <a:close/>
                  <a:moveTo>
                    <a:pt x="201468" y="122237"/>
                  </a:moveTo>
                  <a:cubicBezTo>
                    <a:pt x="196273" y="122237"/>
                    <a:pt x="193675" y="124758"/>
                    <a:pt x="193675" y="129801"/>
                  </a:cubicBezTo>
                  <a:cubicBezTo>
                    <a:pt x="193675" y="129801"/>
                    <a:pt x="193675" y="129801"/>
                    <a:pt x="193675" y="157536"/>
                  </a:cubicBezTo>
                  <a:cubicBezTo>
                    <a:pt x="193675" y="161318"/>
                    <a:pt x="196273" y="165100"/>
                    <a:pt x="201468" y="165100"/>
                  </a:cubicBezTo>
                  <a:cubicBezTo>
                    <a:pt x="205365" y="165100"/>
                    <a:pt x="207963" y="161318"/>
                    <a:pt x="207963" y="157536"/>
                  </a:cubicBezTo>
                  <a:cubicBezTo>
                    <a:pt x="207963" y="157536"/>
                    <a:pt x="207963" y="157536"/>
                    <a:pt x="207963" y="129801"/>
                  </a:cubicBezTo>
                  <a:cubicBezTo>
                    <a:pt x="207963" y="124758"/>
                    <a:pt x="205365" y="122237"/>
                    <a:pt x="201468" y="122237"/>
                  </a:cubicBezTo>
                  <a:close/>
                  <a:moveTo>
                    <a:pt x="128732" y="122237"/>
                  </a:moveTo>
                  <a:cubicBezTo>
                    <a:pt x="124836" y="122237"/>
                    <a:pt x="122238" y="124758"/>
                    <a:pt x="122238" y="129801"/>
                  </a:cubicBezTo>
                  <a:cubicBezTo>
                    <a:pt x="122238" y="129801"/>
                    <a:pt x="122238" y="129801"/>
                    <a:pt x="122238" y="157536"/>
                  </a:cubicBezTo>
                  <a:cubicBezTo>
                    <a:pt x="122238" y="161318"/>
                    <a:pt x="124836" y="165100"/>
                    <a:pt x="128732" y="165100"/>
                  </a:cubicBezTo>
                  <a:cubicBezTo>
                    <a:pt x="133928" y="165100"/>
                    <a:pt x="136526" y="161318"/>
                    <a:pt x="136526" y="157536"/>
                  </a:cubicBezTo>
                  <a:cubicBezTo>
                    <a:pt x="136526" y="157536"/>
                    <a:pt x="136526" y="157536"/>
                    <a:pt x="136526" y="129801"/>
                  </a:cubicBezTo>
                  <a:cubicBezTo>
                    <a:pt x="136526" y="124758"/>
                    <a:pt x="133928" y="122237"/>
                    <a:pt x="128732" y="122237"/>
                  </a:cubicBezTo>
                  <a:close/>
                  <a:moveTo>
                    <a:pt x="101456" y="122237"/>
                  </a:moveTo>
                  <a:cubicBezTo>
                    <a:pt x="97559" y="122237"/>
                    <a:pt x="93663" y="124758"/>
                    <a:pt x="93663" y="129801"/>
                  </a:cubicBezTo>
                  <a:lnTo>
                    <a:pt x="93663" y="157536"/>
                  </a:lnTo>
                  <a:cubicBezTo>
                    <a:pt x="93663" y="161318"/>
                    <a:pt x="97559" y="165100"/>
                    <a:pt x="101456" y="165100"/>
                  </a:cubicBezTo>
                  <a:cubicBezTo>
                    <a:pt x="105353" y="165100"/>
                    <a:pt x="107951" y="161318"/>
                    <a:pt x="107951" y="157536"/>
                  </a:cubicBezTo>
                  <a:cubicBezTo>
                    <a:pt x="107951" y="157536"/>
                    <a:pt x="107951" y="157536"/>
                    <a:pt x="107951" y="129801"/>
                  </a:cubicBezTo>
                  <a:cubicBezTo>
                    <a:pt x="107951" y="124758"/>
                    <a:pt x="105353" y="122237"/>
                    <a:pt x="101456" y="122237"/>
                  </a:cubicBezTo>
                  <a:close/>
                  <a:moveTo>
                    <a:pt x="72881" y="122237"/>
                  </a:moveTo>
                  <a:cubicBezTo>
                    <a:pt x="67686" y="122237"/>
                    <a:pt x="65088" y="124758"/>
                    <a:pt x="65088" y="129801"/>
                  </a:cubicBezTo>
                  <a:cubicBezTo>
                    <a:pt x="65088" y="129801"/>
                    <a:pt x="65088" y="129801"/>
                    <a:pt x="65088" y="157536"/>
                  </a:cubicBezTo>
                  <a:cubicBezTo>
                    <a:pt x="65088" y="161318"/>
                    <a:pt x="67686" y="165100"/>
                    <a:pt x="72881" y="165100"/>
                  </a:cubicBezTo>
                  <a:cubicBezTo>
                    <a:pt x="76778" y="165100"/>
                    <a:pt x="79376" y="161318"/>
                    <a:pt x="79376" y="157536"/>
                  </a:cubicBezTo>
                  <a:lnTo>
                    <a:pt x="79376" y="129801"/>
                  </a:lnTo>
                  <a:cubicBezTo>
                    <a:pt x="79376" y="124758"/>
                    <a:pt x="76778" y="122237"/>
                    <a:pt x="72881" y="122237"/>
                  </a:cubicBezTo>
                  <a:close/>
                  <a:moveTo>
                    <a:pt x="258908" y="65087"/>
                  </a:moveTo>
                  <a:cubicBezTo>
                    <a:pt x="255011" y="65087"/>
                    <a:pt x="252413" y="67685"/>
                    <a:pt x="252413" y="71581"/>
                  </a:cubicBezTo>
                  <a:cubicBezTo>
                    <a:pt x="252413" y="71581"/>
                    <a:pt x="252413" y="71581"/>
                    <a:pt x="252413" y="100157"/>
                  </a:cubicBezTo>
                  <a:cubicBezTo>
                    <a:pt x="252413" y="105352"/>
                    <a:pt x="255011" y="107950"/>
                    <a:pt x="258908" y="107950"/>
                  </a:cubicBezTo>
                  <a:cubicBezTo>
                    <a:pt x="264103" y="107950"/>
                    <a:pt x="266701" y="105352"/>
                    <a:pt x="266701" y="100157"/>
                  </a:cubicBezTo>
                  <a:lnTo>
                    <a:pt x="266701" y="71581"/>
                  </a:lnTo>
                  <a:cubicBezTo>
                    <a:pt x="266701" y="67685"/>
                    <a:pt x="264103" y="65087"/>
                    <a:pt x="258908" y="65087"/>
                  </a:cubicBezTo>
                  <a:close/>
                  <a:moveTo>
                    <a:pt x="230332" y="65087"/>
                  </a:moveTo>
                  <a:cubicBezTo>
                    <a:pt x="226436" y="65087"/>
                    <a:pt x="223838" y="67685"/>
                    <a:pt x="223838" y="71581"/>
                  </a:cubicBezTo>
                  <a:cubicBezTo>
                    <a:pt x="223838" y="71581"/>
                    <a:pt x="223838" y="71581"/>
                    <a:pt x="223838" y="100157"/>
                  </a:cubicBezTo>
                  <a:cubicBezTo>
                    <a:pt x="223838" y="105352"/>
                    <a:pt x="226436" y="107950"/>
                    <a:pt x="230332" y="107950"/>
                  </a:cubicBezTo>
                  <a:cubicBezTo>
                    <a:pt x="234229" y="107950"/>
                    <a:pt x="238126" y="105352"/>
                    <a:pt x="238126" y="100157"/>
                  </a:cubicBezTo>
                  <a:lnTo>
                    <a:pt x="238126" y="71581"/>
                  </a:lnTo>
                  <a:cubicBezTo>
                    <a:pt x="238126" y="67685"/>
                    <a:pt x="234229" y="65087"/>
                    <a:pt x="230332" y="65087"/>
                  </a:cubicBezTo>
                  <a:close/>
                  <a:moveTo>
                    <a:pt x="201468" y="65087"/>
                  </a:moveTo>
                  <a:cubicBezTo>
                    <a:pt x="196273" y="65087"/>
                    <a:pt x="193675" y="67685"/>
                    <a:pt x="193675" y="71581"/>
                  </a:cubicBezTo>
                  <a:cubicBezTo>
                    <a:pt x="193675" y="71581"/>
                    <a:pt x="193675" y="71581"/>
                    <a:pt x="193675" y="100157"/>
                  </a:cubicBezTo>
                  <a:cubicBezTo>
                    <a:pt x="193675" y="105352"/>
                    <a:pt x="196273" y="107950"/>
                    <a:pt x="201468" y="107950"/>
                  </a:cubicBezTo>
                  <a:cubicBezTo>
                    <a:pt x="205365" y="107950"/>
                    <a:pt x="207963" y="105352"/>
                    <a:pt x="207963" y="100157"/>
                  </a:cubicBezTo>
                  <a:cubicBezTo>
                    <a:pt x="207963" y="100157"/>
                    <a:pt x="207963" y="100157"/>
                    <a:pt x="207963" y="71581"/>
                  </a:cubicBezTo>
                  <a:cubicBezTo>
                    <a:pt x="207963" y="67685"/>
                    <a:pt x="205365" y="65087"/>
                    <a:pt x="201468" y="65087"/>
                  </a:cubicBezTo>
                  <a:close/>
                  <a:moveTo>
                    <a:pt x="128732" y="65087"/>
                  </a:moveTo>
                  <a:cubicBezTo>
                    <a:pt x="124836" y="65087"/>
                    <a:pt x="122238" y="67685"/>
                    <a:pt x="122238" y="71581"/>
                  </a:cubicBezTo>
                  <a:cubicBezTo>
                    <a:pt x="122238" y="71581"/>
                    <a:pt x="122238" y="71581"/>
                    <a:pt x="122238" y="100157"/>
                  </a:cubicBezTo>
                  <a:cubicBezTo>
                    <a:pt x="122238" y="105352"/>
                    <a:pt x="124836" y="107950"/>
                    <a:pt x="128732" y="107950"/>
                  </a:cubicBezTo>
                  <a:cubicBezTo>
                    <a:pt x="133928" y="107950"/>
                    <a:pt x="136526" y="105352"/>
                    <a:pt x="136526" y="100157"/>
                  </a:cubicBezTo>
                  <a:cubicBezTo>
                    <a:pt x="136526" y="100157"/>
                    <a:pt x="136526" y="100157"/>
                    <a:pt x="136526" y="71581"/>
                  </a:cubicBezTo>
                  <a:cubicBezTo>
                    <a:pt x="136526" y="67685"/>
                    <a:pt x="133928" y="65087"/>
                    <a:pt x="128732" y="65087"/>
                  </a:cubicBezTo>
                  <a:close/>
                  <a:moveTo>
                    <a:pt x="101456" y="65087"/>
                  </a:moveTo>
                  <a:cubicBezTo>
                    <a:pt x="97559" y="65087"/>
                    <a:pt x="93663" y="67685"/>
                    <a:pt x="93663" y="71581"/>
                  </a:cubicBezTo>
                  <a:lnTo>
                    <a:pt x="93663" y="100157"/>
                  </a:lnTo>
                  <a:cubicBezTo>
                    <a:pt x="93663" y="105352"/>
                    <a:pt x="97559" y="107950"/>
                    <a:pt x="101456" y="107950"/>
                  </a:cubicBezTo>
                  <a:cubicBezTo>
                    <a:pt x="105353" y="107950"/>
                    <a:pt x="107951" y="105352"/>
                    <a:pt x="107951" y="100157"/>
                  </a:cubicBezTo>
                  <a:cubicBezTo>
                    <a:pt x="107951" y="100157"/>
                    <a:pt x="107951" y="100157"/>
                    <a:pt x="107951" y="71581"/>
                  </a:cubicBezTo>
                  <a:cubicBezTo>
                    <a:pt x="107951" y="67685"/>
                    <a:pt x="105353" y="65087"/>
                    <a:pt x="101456" y="65087"/>
                  </a:cubicBezTo>
                  <a:close/>
                  <a:moveTo>
                    <a:pt x="72881" y="65087"/>
                  </a:moveTo>
                  <a:cubicBezTo>
                    <a:pt x="67686" y="65087"/>
                    <a:pt x="65088" y="67685"/>
                    <a:pt x="65088" y="71581"/>
                  </a:cubicBezTo>
                  <a:cubicBezTo>
                    <a:pt x="65088" y="71581"/>
                    <a:pt x="65088" y="71581"/>
                    <a:pt x="65088" y="100157"/>
                  </a:cubicBezTo>
                  <a:cubicBezTo>
                    <a:pt x="65088" y="105352"/>
                    <a:pt x="67686" y="107950"/>
                    <a:pt x="72881" y="107950"/>
                  </a:cubicBezTo>
                  <a:cubicBezTo>
                    <a:pt x="76778" y="107950"/>
                    <a:pt x="79376" y="105352"/>
                    <a:pt x="79376" y="100157"/>
                  </a:cubicBezTo>
                  <a:lnTo>
                    <a:pt x="79376" y="71581"/>
                  </a:lnTo>
                  <a:cubicBezTo>
                    <a:pt x="79376" y="67685"/>
                    <a:pt x="76778" y="65087"/>
                    <a:pt x="72881" y="65087"/>
                  </a:cubicBezTo>
                  <a:close/>
                  <a:moveTo>
                    <a:pt x="107950" y="14287"/>
                  </a:moveTo>
                  <a:lnTo>
                    <a:pt x="107950" y="28575"/>
                  </a:lnTo>
                  <a:lnTo>
                    <a:pt x="223838" y="28575"/>
                  </a:lnTo>
                  <a:lnTo>
                    <a:pt x="223838" y="14287"/>
                  </a:lnTo>
                  <a:close/>
                  <a:moveTo>
                    <a:pt x="64802" y="0"/>
                  </a:moveTo>
                  <a:cubicBezTo>
                    <a:pt x="64802" y="0"/>
                    <a:pt x="64802" y="0"/>
                    <a:pt x="266986" y="0"/>
                  </a:cubicBezTo>
                  <a:cubicBezTo>
                    <a:pt x="270874" y="0"/>
                    <a:pt x="273466" y="2589"/>
                    <a:pt x="273466" y="6474"/>
                  </a:cubicBezTo>
                  <a:cubicBezTo>
                    <a:pt x="273466" y="10358"/>
                    <a:pt x="270874" y="14242"/>
                    <a:pt x="266986" y="14242"/>
                  </a:cubicBezTo>
                  <a:cubicBezTo>
                    <a:pt x="266986" y="14242"/>
                    <a:pt x="266986" y="14242"/>
                    <a:pt x="238472" y="14242"/>
                  </a:cubicBezTo>
                  <a:cubicBezTo>
                    <a:pt x="238472" y="14242"/>
                    <a:pt x="238472" y="14242"/>
                    <a:pt x="238472" y="28484"/>
                  </a:cubicBezTo>
                  <a:cubicBezTo>
                    <a:pt x="238472" y="28484"/>
                    <a:pt x="238472" y="28484"/>
                    <a:pt x="303275" y="28484"/>
                  </a:cubicBezTo>
                  <a:cubicBezTo>
                    <a:pt x="307163" y="28484"/>
                    <a:pt x="309755" y="31073"/>
                    <a:pt x="309755" y="34958"/>
                  </a:cubicBezTo>
                  <a:cubicBezTo>
                    <a:pt x="309755" y="34958"/>
                    <a:pt x="309755" y="34958"/>
                    <a:pt x="309755" y="301671"/>
                  </a:cubicBezTo>
                  <a:cubicBezTo>
                    <a:pt x="309755" y="301671"/>
                    <a:pt x="309755" y="301671"/>
                    <a:pt x="324012" y="301671"/>
                  </a:cubicBezTo>
                  <a:cubicBezTo>
                    <a:pt x="329196" y="301671"/>
                    <a:pt x="331788" y="305555"/>
                    <a:pt x="331788" y="309439"/>
                  </a:cubicBezTo>
                  <a:cubicBezTo>
                    <a:pt x="331788" y="313324"/>
                    <a:pt x="329196" y="315913"/>
                    <a:pt x="324012" y="315913"/>
                  </a:cubicBezTo>
                  <a:cubicBezTo>
                    <a:pt x="324012" y="315913"/>
                    <a:pt x="324012" y="315913"/>
                    <a:pt x="7776" y="315913"/>
                  </a:cubicBezTo>
                  <a:cubicBezTo>
                    <a:pt x="2592" y="315913"/>
                    <a:pt x="0" y="313324"/>
                    <a:pt x="0" y="309439"/>
                  </a:cubicBezTo>
                  <a:cubicBezTo>
                    <a:pt x="0" y="305555"/>
                    <a:pt x="2592" y="301671"/>
                    <a:pt x="7776" y="301671"/>
                  </a:cubicBezTo>
                  <a:cubicBezTo>
                    <a:pt x="7776" y="301671"/>
                    <a:pt x="7776" y="301671"/>
                    <a:pt x="22033" y="301671"/>
                  </a:cubicBezTo>
                  <a:cubicBezTo>
                    <a:pt x="22033" y="301671"/>
                    <a:pt x="22033" y="301671"/>
                    <a:pt x="22033" y="34958"/>
                  </a:cubicBezTo>
                  <a:cubicBezTo>
                    <a:pt x="22033" y="31073"/>
                    <a:pt x="24625" y="28484"/>
                    <a:pt x="28513" y="28484"/>
                  </a:cubicBezTo>
                  <a:cubicBezTo>
                    <a:pt x="28513" y="28484"/>
                    <a:pt x="28513" y="28484"/>
                    <a:pt x="93315" y="28484"/>
                  </a:cubicBezTo>
                  <a:cubicBezTo>
                    <a:pt x="93315" y="28484"/>
                    <a:pt x="93315" y="28484"/>
                    <a:pt x="93315" y="14242"/>
                  </a:cubicBezTo>
                  <a:cubicBezTo>
                    <a:pt x="93315" y="14242"/>
                    <a:pt x="93315" y="14242"/>
                    <a:pt x="64802" y="14242"/>
                  </a:cubicBezTo>
                  <a:cubicBezTo>
                    <a:pt x="60914" y="14242"/>
                    <a:pt x="58322" y="10358"/>
                    <a:pt x="58322" y="6474"/>
                  </a:cubicBezTo>
                  <a:cubicBezTo>
                    <a:pt x="58322" y="2589"/>
                    <a:pt x="60914" y="0"/>
                    <a:pt x="64802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9" title="eESxyZhHeg"/>
            <p:cNvSpPr/>
            <p:nvPr/>
          </p:nvSpPr>
          <p:spPr bwMode="auto">
            <a:xfrm>
              <a:off x="6877706" y="4469270"/>
              <a:ext cx="490011" cy="617588"/>
            </a:xfrm>
            <a:custGeom>
              <a:avLst/>
              <a:gdLst>
                <a:gd name="connsiteX0" fmla="*/ 179388 w 268288"/>
                <a:gd name="connsiteY0" fmla="*/ 166688 h 338138"/>
                <a:gd name="connsiteX1" fmla="*/ 203200 w 268288"/>
                <a:gd name="connsiteY1" fmla="*/ 190443 h 338138"/>
                <a:gd name="connsiteX2" fmla="*/ 203200 w 268288"/>
                <a:gd name="connsiteY2" fmla="*/ 252471 h 338138"/>
                <a:gd name="connsiteX3" fmla="*/ 179388 w 268288"/>
                <a:gd name="connsiteY3" fmla="*/ 276226 h 338138"/>
                <a:gd name="connsiteX4" fmla="*/ 155575 w 268288"/>
                <a:gd name="connsiteY4" fmla="*/ 252471 h 338138"/>
                <a:gd name="connsiteX5" fmla="*/ 155575 w 268288"/>
                <a:gd name="connsiteY5" fmla="*/ 190443 h 338138"/>
                <a:gd name="connsiteX6" fmla="*/ 179388 w 268288"/>
                <a:gd name="connsiteY6" fmla="*/ 166688 h 338138"/>
                <a:gd name="connsiteX7" fmla="*/ 179388 w 268288"/>
                <a:gd name="connsiteY7" fmla="*/ 150813 h 338138"/>
                <a:gd name="connsiteX8" fmla="*/ 139700 w 268288"/>
                <a:gd name="connsiteY8" fmla="*/ 190427 h 338138"/>
                <a:gd name="connsiteX9" fmla="*/ 139700 w 268288"/>
                <a:gd name="connsiteY9" fmla="*/ 252488 h 338138"/>
                <a:gd name="connsiteX10" fmla="*/ 179388 w 268288"/>
                <a:gd name="connsiteY10" fmla="*/ 292101 h 338138"/>
                <a:gd name="connsiteX11" fmla="*/ 219075 w 268288"/>
                <a:gd name="connsiteY11" fmla="*/ 252488 h 338138"/>
                <a:gd name="connsiteX12" fmla="*/ 219075 w 268288"/>
                <a:gd name="connsiteY12" fmla="*/ 190427 h 338138"/>
                <a:gd name="connsiteX13" fmla="*/ 179388 w 268288"/>
                <a:gd name="connsiteY13" fmla="*/ 150813 h 338138"/>
                <a:gd name="connsiteX14" fmla="*/ 57120 w 268288"/>
                <a:gd name="connsiteY14" fmla="*/ 150813 h 338138"/>
                <a:gd name="connsiteX15" fmla="*/ 49212 w 268288"/>
                <a:gd name="connsiteY15" fmla="*/ 158705 h 338138"/>
                <a:gd name="connsiteX16" fmla="*/ 57120 w 268288"/>
                <a:gd name="connsiteY16" fmla="*/ 166597 h 338138"/>
                <a:gd name="connsiteX17" fmla="*/ 80842 w 268288"/>
                <a:gd name="connsiteY17" fmla="*/ 166597 h 338138"/>
                <a:gd name="connsiteX18" fmla="*/ 103247 w 268288"/>
                <a:gd name="connsiteY18" fmla="*/ 188959 h 338138"/>
                <a:gd name="connsiteX19" fmla="*/ 103247 w 268288"/>
                <a:gd name="connsiteY19" fmla="*/ 190274 h 338138"/>
                <a:gd name="connsiteX20" fmla="*/ 80842 w 268288"/>
                <a:gd name="connsiteY20" fmla="*/ 212635 h 338138"/>
                <a:gd name="connsiteX21" fmla="*/ 57120 w 268288"/>
                <a:gd name="connsiteY21" fmla="*/ 212635 h 338138"/>
                <a:gd name="connsiteX22" fmla="*/ 49212 w 268288"/>
                <a:gd name="connsiteY22" fmla="*/ 220527 h 338138"/>
                <a:gd name="connsiteX23" fmla="*/ 57120 w 268288"/>
                <a:gd name="connsiteY23" fmla="*/ 228419 h 338138"/>
                <a:gd name="connsiteX24" fmla="*/ 80842 w 268288"/>
                <a:gd name="connsiteY24" fmla="*/ 228419 h 338138"/>
                <a:gd name="connsiteX25" fmla="*/ 103247 w 268288"/>
                <a:gd name="connsiteY25" fmla="*/ 250781 h 338138"/>
                <a:gd name="connsiteX26" fmla="*/ 80842 w 268288"/>
                <a:gd name="connsiteY26" fmla="*/ 273142 h 338138"/>
                <a:gd name="connsiteX27" fmla="*/ 57120 w 268288"/>
                <a:gd name="connsiteY27" fmla="*/ 273142 h 338138"/>
                <a:gd name="connsiteX28" fmla="*/ 49212 w 268288"/>
                <a:gd name="connsiteY28" fmla="*/ 281034 h 338138"/>
                <a:gd name="connsiteX29" fmla="*/ 57120 w 268288"/>
                <a:gd name="connsiteY29" fmla="*/ 288926 h 338138"/>
                <a:gd name="connsiteX30" fmla="*/ 80842 w 268288"/>
                <a:gd name="connsiteY30" fmla="*/ 288926 h 338138"/>
                <a:gd name="connsiteX31" fmla="*/ 119062 w 268288"/>
                <a:gd name="connsiteY31" fmla="*/ 250781 h 338138"/>
                <a:gd name="connsiteX32" fmla="*/ 103247 w 268288"/>
                <a:gd name="connsiteY32" fmla="*/ 220527 h 338138"/>
                <a:gd name="connsiteX33" fmla="*/ 119062 w 268288"/>
                <a:gd name="connsiteY33" fmla="*/ 190274 h 338138"/>
                <a:gd name="connsiteX34" fmla="*/ 119062 w 268288"/>
                <a:gd name="connsiteY34" fmla="*/ 188959 h 338138"/>
                <a:gd name="connsiteX35" fmla="*/ 80842 w 268288"/>
                <a:gd name="connsiteY35" fmla="*/ 150813 h 338138"/>
                <a:gd name="connsiteX36" fmla="*/ 57120 w 268288"/>
                <a:gd name="connsiteY36" fmla="*/ 150813 h 338138"/>
                <a:gd name="connsiteX37" fmla="*/ 46099 w 268288"/>
                <a:gd name="connsiteY37" fmla="*/ 47625 h 338138"/>
                <a:gd name="connsiteX38" fmla="*/ 15875 w 268288"/>
                <a:gd name="connsiteY38" fmla="*/ 79629 h 338138"/>
                <a:gd name="connsiteX39" fmla="*/ 15875 w 268288"/>
                <a:gd name="connsiteY39" fmla="*/ 114300 h 338138"/>
                <a:gd name="connsiteX40" fmla="*/ 252413 w 268288"/>
                <a:gd name="connsiteY40" fmla="*/ 114300 h 338138"/>
                <a:gd name="connsiteX41" fmla="*/ 252413 w 268288"/>
                <a:gd name="connsiteY41" fmla="*/ 79629 h 338138"/>
                <a:gd name="connsiteX42" fmla="*/ 222189 w 268288"/>
                <a:gd name="connsiteY42" fmla="*/ 47625 h 338138"/>
                <a:gd name="connsiteX43" fmla="*/ 210362 w 268288"/>
                <a:gd name="connsiteY43" fmla="*/ 47625 h 338138"/>
                <a:gd name="connsiteX44" fmla="*/ 210362 w 268288"/>
                <a:gd name="connsiteY44" fmla="*/ 71628 h 338138"/>
                <a:gd name="connsiteX45" fmla="*/ 202477 w 268288"/>
                <a:gd name="connsiteY45" fmla="*/ 79629 h 338138"/>
                <a:gd name="connsiteX46" fmla="*/ 194593 w 268288"/>
                <a:gd name="connsiteY46" fmla="*/ 71628 h 338138"/>
                <a:gd name="connsiteX47" fmla="*/ 194593 w 268288"/>
                <a:gd name="connsiteY47" fmla="*/ 47625 h 338138"/>
                <a:gd name="connsiteX48" fmla="*/ 73696 w 268288"/>
                <a:gd name="connsiteY48" fmla="*/ 47625 h 338138"/>
                <a:gd name="connsiteX49" fmla="*/ 73696 w 268288"/>
                <a:gd name="connsiteY49" fmla="*/ 71628 h 338138"/>
                <a:gd name="connsiteX50" fmla="*/ 65811 w 268288"/>
                <a:gd name="connsiteY50" fmla="*/ 79629 h 338138"/>
                <a:gd name="connsiteX51" fmla="*/ 57926 w 268288"/>
                <a:gd name="connsiteY51" fmla="*/ 71628 h 338138"/>
                <a:gd name="connsiteX52" fmla="*/ 57926 w 268288"/>
                <a:gd name="connsiteY52" fmla="*/ 47625 h 338138"/>
                <a:gd name="connsiteX53" fmla="*/ 46099 w 268288"/>
                <a:gd name="connsiteY53" fmla="*/ 47625 h 338138"/>
                <a:gd name="connsiteX54" fmla="*/ 65757 w 268288"/>
                <a:gd name="connsiteY54" fmla="*/ 0 h 338138"/>
                <a:gd name="connsiteX55" fmla="*/ 73648 w 268288"/>
                <a:gd name="connsiteY55" fmla="*/ 7925 h 338138"/>
                <a:gd name="connsiteX56" fmla="*/ 73648 w 268288"/>
                <a:gd name="connsiteY56" fmla="*/ 31700 h 338138"/>
                <a:gd name="connsiteX57" fmla="*/ 194640 w 268288"/>
                <a:gd name="connsiteY57" fmla="*/ 31700 h 338138"/>
                <a:gd name="connsiteX58" fmla="*/ 194640 w 268288"/>
                <a:gd name="connsiteY58" fmla="*/ 7925 h 338138"/>
                <a:gd name="connsiteX59" fmla="*/ 202531 w 268288"/>
                <a:gd name="connsiteY59" fmla="*/ 0 h 338138"/>
                <a:gd name="connsiteX60" fmla="*/ 210422 w 268288"/>
                <a:gd name="connsiteY60" fmla="*/ 7925 h 338138"/>
                <a:gd name="connsiteX61" fmla="*/ 210422 w 268288"/>
                <a:gd name="connsiteY61" fmla="*/ 31700 h 338138"/>
                <a:gd name="connsiteX62" fmla="*/ 222258 w 268288"/>
                <a:gd name="connsiteY62" fmla="*/ 31700 h 338138"/>
                <a:gd name="connsiteX63" fmla="*/ 268288 w 268288"/>
                <a:gd name="connsiteY63" fmla="*/ 79251 h 338138"/>
                <a:gd name="connsiteX64" fmla="*/ 268288 w 268288"/>
                <a:gd name="connsiteY64" fmla="*/ 290587 h 338138"/>
                <a:gd name="connsiteX65" fmla="*/ 222258 w 268288"/>
                <a:gd name="connsiteY65" fmla="*/ 338138 h 338138"/>
                <a:gd name="connsiteX66" fmla="*/ 46030 w 268288"/>
                <a:gd name="connsiteY66" fmla="*/ 338138 h 338138"/>
                <a:gd name="connsiteX67" fmla="*/ 0 w 268288"/>
                <a:gd name="connsiteY67" fmla="*/ 290587 h 338138"/>
                <a:gd name="connsiteX68" fmla="*/ 0 w 268288"/>
                <a:gd name="connsiteY68" fmla="*/ 79251 h 338138"/>
                <a:gd name="connsiteX69" fmla="*/ 46030 w 268288"/>
                <a:gd name="connsiteY69" fmla="*/ 31700 h 338138"/>
                <a:gd name="connsiteX70" fmla="*/ 57866 w 268288"/>
                <a:gd name="connsiteY70" fmla="*/ 31700 h 338138"/>
                <a:gd name="connsiteX71" fmla="*/ 57866 w 268288"/>
                <a:gd name="connsiteY71" fmla="*/ 7925 h 338138"/>
                <a:gd name="connsiteX72" fmla="*/ 65757 w 268288"/>
                <a:gd name="connsiteY7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68288" h="338138">
                  <a:moveTo>
                    <a:pt x="179388" y="166688"/>
                  </a:moveTo>
                  <a:cubicBezTo>
                    <a:pt x="192617" y="166688"/>
                    <a:pt x="203200" y="177246"/>
                    <a:pt x="203200" y="190443"/>
                  </a:cubicBezTo>
                  <a:cubicBezTo>
                    <a:pt x="203200" y="252471"/>
                    <a:pt x="203200" y="252471"/>
                    <a:pt x="203200" y="252471"/>
                  </a:cubicBezTo>
                  <a:cubicBezTo>
                    <a:pt x="203200" y="265668"/>
                    <a:pt x="192617" y="276226"/>
                    <a:pt x="179388" y="276226"/>
                  </a:cubicBezTo>
                  <a:cubicBezTo>
                    <a:pt x="166158" y="276226"/>
                    <a:pt x="155575" y="265668"/>
                    <a:pt x="155575" y="252471"/>
                  </a:cubicBezTo>
                  <a:cubicBezTo>
                    <a:pt x="155575" y="190443"/>
                    <a:pt x="155575" y="190443"/>
                    <a:pt x="155575" y="190443"/>
                  </a:cubicBezTo>
                  <a:cubicBezTo>
                    <a:pt x="155575" y="177246"/>
                    <a:pt x="166158" y="166688"/>
                    <a:pt x="179388" y="166688"/>
                  </a:cubicBezTo>
                  <a:close/>
                  <a:moveTo>
                    <a:pt x="179388" y="150813"/>
                  </a:moveTo>
                  <a:cubicBezTo>
                    <a:pt x="158221" y="150813"/>
                    <a:pt x="139700" y="169299"/>
                    <a:pt x="139700" y="190427"/>
                  </a:cubicBezTo>
                  <a:cubicBezTo>
                    <a:pt x="139700" y="252488"/>
                    <a:pt x="139700" y="252488"/>
                    <a:pt x="139700" y="252488"/>
                  </a:cubicBezTo>
                  <a:cubicBezTo>
                    <a:pt x="139700" y="273615"/>
                    <a:pt x="158221" y="292101"/>
                    <a:pt x="179388" y="292101"/>
                  </a:cubicBezTo>
                  <a:cubicBezTo>
                    <a:pt x="201877" y="292101"/>
                    <a:pt x="219075" y="273615"/>
                    <a:pt x="219075" y="252488"/>
                  </a:cubicBezTo>
                  <a:lnTo>
                    <a:pt x="219075" y="190427"/>
                  </a:lnTo>
                  <a:cubicBezTo>
                    <a:pt x="219075" y="169299"/>
                    <a:pt x="201877" y="150813"/>
                    <a:pt x="179388" y="150813"/>
                  </a:cubicBezTo>
                  <a:close/>
                  <a:moveTo>
                    <a:pt x="57120" y="150813"/>
                  </a:moveTo>
                  <a:cubicBezTo>
                    <a:pt x="51848" y="150813"/>
                    <a:pt x="49212" y="154759"/>
                    <a:pt x="49212" y="158705"/>
                  </a:cubicBezTo>
                  <a:cubicBezTo>
                    <a:pt x="49212" y="163967"/>
                    <a:pt x="51848" y="166597"/>
                    <a:pt x="57120" y="166597"/>
                  </a:cubicBezTo>
                  <a:cubicBezTo>
                    <a:pt x="80842" y="166597"/>
                    <a:pt x="80842" y="166597"/>
                    <a:pt x="80842" y="166597"/>
                  </a:cubicBezTo>
                  <a:cubicBezTo>
                    <a:pt x="92704" y="166597"/>
                    <a:pt x="103247" y="177120"/>
                    <a:pt x="103247" y="188959"/>
                  </a:cubicBezTo>
                  <a:cubicBezTo>
                    <a:pt x="103247" y="190274"/>
                    <a:pt x="103247" y="190274"/>
                    <a:pt x="103247" y="190274"/>
                  </a:cubicBezTo>
                  <a:cubicBezTo>
                    <a:pt x="103247" y="202112"/>
                    <a:pt x="92704" y="212635"/>
                    <a:pt x="80842" y="212635"/>
                  </a:cubicBezTo>
                  <a:cubicBezTo>
                    <a:pt x="57120" y="212635"/>
                    <a:pt x="57120" y="212635"/>
                    <a:pt x="57120" y="212635"/>
                  </a:cubicBezTo>
                  <a:cubicBezTo>
                    <a:pt x="51848" y="212635"/>
                    <a:pt x="49212" y="215266"/>
                    <a:pt x="49212" y="220527"/>
                  </a:cubicBezTo>
                  <a:cubicBezTo>
                    <a:pt x="49212" y="224473"/>
                    <a:pt x="51848" y="228419"/>
                    <a:pt x="57120" y="228419"/>
                  </a:cubicBezTo>
                  <a:cubicBezTo>
                    <a:pt x="80842" y="228419"/>
                    <a:pt x="80842" y="228419"/>
                    <a:pt x="80842" y="228419"/>
                  </a:cubicBezTo>
                  <a:cubicBezTo>
                    <a:pt x="92704" y="228419"/>
                    <a:pt x="103247" y="237627"/>
                    <a:pt x="103247" y="250781"/>
                  </a:cubicBezTo>
                  <a:cubicBezTo>
                    <a:pt x="103247" y="263934"/>
                    <a:pt x="92704" y="273142"/>
                    <a:pt x="80842" y="273142"/>
                  </a:cubicBezTo>
                  <a:cubicBezTo>
                    <a:pt x="57120" y="273142"/>
                    <a:pt x="57120" y="273142"/>
                    <a:pt x="57120" y="273142"/>
                  </a:cubicBezTo>
                  <a:cubicBezTo>
                    <a:pt x="51848" y="273142"/>
                    <a:pt x="49212" y="277088"/>
                    <a:pt x="49212" y="281034"/>
                  </a:cubicBezTo>
                  <a:cubicBezTo>
                    <a:pt x="49212" y="284980"/>
                    <a:pt x="51848" y="288926"/>
                    <a:pt x="57120" y="288926"/>
                  </a:cubicBezTo>
                  <a:cubicBezTo>
                    <a:pt x="80842" y="288926"/>
                    <a:pt x="80842" y="288926"/>
                    <a:pt x="80842" y="288926"/>
                  </a:cubicBezTo>
                  <a:cubicBezTo>
                    <a:pt x="101929" y="288926"/>
                    <a:pt x="119062" y="271826"/>
                    <a:pt x="119062" y="250781"/>
                  </a:cubicBezTo>
                  <a:cubicBezTo>
                    <a:pt x="119062" y="237627"/>
                    <a:pt x="112473" y="227104"/>
                    <a:pt x="103247" y="220527"/>
                  </a:cubicBezTo>
                  <a:cubicBezTo>
                    <a:pt x="112473" y="212635"/>
                    <a:pt x="119062" y="202112"/>
                    <a:pt x="119062" y="190274"/>
                  </a:cubicBezTo>
                  <a:lnTo>
                    <a:pt x="119062" y="188959"/>
                  </a:lnTo>
                  <a:cubicBezTo>
                    <a:pt x="119062" y="167913"/>
                    <a:pt x="101929" y="150813"/>
                    <a:pt x="80842" y="150813"/>
                  </a:cubicBezTo>
                  <a:cubicBezTo>
                    <a:pt x="57120" y="150813"/>
                    <a:pt x="57120" y="150813"/>
                    <a:pt x="57120" y="150813"/>
                  </a:cubicBezTo>
                  <a:close/>
                  <a:moveTo>
                    <a:pt x="46099" y="47625"/>
                  </a:moveTo>
                  <a:cubicBezTo>
                    <a:pt x="29016" y="47625"/>
                    <a:pt x="15875" y="62294"/>
                    <a:pt x="15875" y="79629"/>
                  </a:cubicBezTo>
                  <a:cubicBezTo>
                    <a:pt x="15875" y="114300"/>
                    <a:pt x="15875" y="114300"/>
                    <a:pt x="15875" y="114300"/>
                  </a:cubicBezTo>
                  <a:cubicBezTo>
                    <a:pt x="252413" y="114300"/>
                    <a:pt x="252413" y="114300"/>
                    <a:pt x="252413" y="114300"/>
                  </a:cubicBezTo>
                  <a:lnTo>
                    <a:pt x="252413" y="79629"/>
                  </a:lnTo>
                  <a:cubicBezTo>
                    <a:pt x="252413" y="62294"/>
                    <a:pt x="239272" y="47625"/>
                    <a:pt x="222189" y="47625"/>
                  </a:cubicBezTo>
                  <a:cubicBezTo>
                    <a:pt x="210362" y="47625"/>
                    <a:pt x="210362" y="47625"/>
                    <a:pt x="210362" y="47625"/>
                  </a:cubicBezTo>
                  <a:cubicBezTo>
                    <a:pt x="210362" y="71628"/>
                    <a:pt x="210362" y="71628"/>
                    <a:pt x="210362" y="71628"/>
                  </a:cubicBezTo>
                  <a:cubicBezTo>
                    <a:pt x="210362" y="75629"/>
                    <a:pt x="206420" y="79629"/>
                    <a:pt x="202477" y="79629"/>
                  </a:cubicBezTo>
                  <a:cubicBezTo>
                    <a:pt x="197221" y="79629"/>
                    <a:pt x="194593" y="75629"/>
                    <a:pt x="194593" y="71628"/>
                  </a:cubicBezTo>
                  <a:cubicBezTo>
                    <a:pt x="194593" y="47625"/>
                    <a:pt x="194593" y="47625"/>
                    <a:pt x="194593" y="47625"/>
                  </a:cubicBezTo>
                  <a:cubicBezTo>
                    <a:pt x="73696" y="47625"/>
                    <a:pt x="73696" y="47625"/>
                    <a:pt x="73696" y="47625"/>
                  </a:cubicBezTo>
                  <a:cubicBezTo>
                    <a:pt x="73696" y="71628"/>
                    <a:pt x="73696" y="71628"/>
                    <a:pt x="73696" y="71628"/>
                  </a:cubicBezTo>
                  <a:cubicBezTo>
                    <a:pt x="73696" y="75629"/>
                    <a:pt x="71067" y="79629"/>
                    <a:pt x="65811" y="79629"/>
                  </a:cubicBezTo>
                  <a:cubicBezTo>
                    <a:pt x="61869" y="79629"/>
                    <a:pt x="57926" y="75629"/>
                    <a:pt x="57926" y="71628"/>
                  </a:cubicBezTo>
                  <a:cubicBezTo>
                    <a:pt x="57926" y="47625"/>
                    <a:pt x="57926" y="47625"/>
                    <a:pt x="57926" y="47625"/>
                  </a:cubicBezTo>
                  <a:cubicBezTo>
                    <a:pt x="46099" y="47625"/>
                    <a:pt x="46099" y="47625"/>
                    <a:pt x="46099" y="47625"/>
                  </a:cubicBezTo>
                  <a:close/>
                  <a:moveTo>
                    <a:pt x="65757" y="0"/>
                  </a:moveTo>
                  <a:cubicBezTo>
                    <a:pt x="71018" y="0"/>
                    <a:pt x="73648" y="3962"/>
                    <a:pt x="73648" y="7925"/>
                  </a:cubicBezTo>
                  <a:cubicBezTo>
                    <a:pt x="73648" y="31700"/>
                    <a:pt x="73648" y="31700"/>
                    <a:pt x="73648" y="31700"/>
                  </a:cubicBezTo>
                  <a:cubicBezTo>
                    <a:pt x="194640" y="31700"/>
                    <a:pt x="194640" y="31700"/>
                    <a:pt x="194640" y="31700"/>
                  </a:cubicBezTo>
                  <a:cubicBezTo>
                    <a:pt x="194640" y="7925"/>
                    <a:pt x="194640" y="7925"/>
                    <a:pt x="194640" y="7925"/>
                  </a:cubicBezTo>
                  <a:cubicBezTo>
                    <a:pt x="194640" y="3962"/>
                    <a:pt x="197271" y="0"/>
                    <a:pt x="202531" y="0"/>
                  </a:cubicBezTo>
                  <a:cubicBezTo>
                    <a:pt x="206477" y="0"/>
                    <a:pt x="210422" y="3962"/>
                    <a:pt x="210422" y="7925"/>
                  </a:cubicBezTo>
                  <a:cubicBezTo>
                    <a:pt x="210422" y="31700"/>
                    <a:pt x="210422" y="31700"/>
                    <a:pt x="210422" y="31700"/>
                  </a:cubicBezTo>
                  <a:cubicBezTo>
                    <a:pt x="222258" y="31700"/>
                    <a:pt x="222258" y="31700"/>
                    <a:pt x="222258" y="31700"/>
                  </a:cubicBezTo>
                  <a:cubicBezTo>
                    <a:pt x="247246" y="31700"/>
                    <a:pt x="268288" y="52834"/>
                    <a:pt x="268288" y="79251"/>
                  </a:cubicBezTo>
                  <a:cubicBezTo>
                    <a:pt x="268288" y="290587"/>
                    <a:pt x="268288" y="290587"/>
                    <a:pt x="268288" y="290587"/>
                  </a:cubicBezTo>
                  <a:cubicBezTo>
                    <a:pt x="268288" y="317005"/>
                    <a:pt x="247246" y="338138"/>
                    <a:pt x="222258" y="338138"/>
                  </a:cubicBezTo>
                  <a:cubicBezTo>
                    <a:pt x="46030" y="338138"/>
                    <a:pt x="46030" y="338138"/>
                    <a:pt x="46030" y="338138"/>
                  </a:cubicBezTo>
                  <a:cubicBezTo>
                    <a:pt x="21042" y="338138"/>
                    <a:pt x="0" y="317005"/>
                    <a:pt x="0" y="290587"/>
                  </a:cubicBezTo>
                  <a:cubicBezTo>
                    <a:pt x="0" y="79251"/>
                    <a:pt x="0" y="79251"/>
                    <a:pt x="0" y="79251"/>
                  </a:cubicBezTo>
                  <a:cubicBezTo>
                    <a:pt x="0" y="52834"/>
                    <a:pt x="21042" y="31700"/>
                    <a:pt x="46030" y="31700"/>
                  </a:cubicBezTo>
                  <a:cubicBezTo>
                    <a:pt x="57866" y="31700"/>
                    <a:pt x="57866" y="31700"/>
                    <a:pt x="57866" y="31700"/>
                  </a:cubicBezTo>
                  <a:cubicBezTo>
                    <a:pt x="57866" y="7925"/>
                    <a:pt x="57866" y="7925"/>
                    <a:pt x="57866" y="7925"/>
                  </a:cubicBezTo>
                  <a:cubicBezTo>
                    <a:pt x="57866" y="3962"/>
                    <a:pt x="61812" y="0"/>
                    <a:pt x="65757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074983" y="2606232"/>
            <a:ext cx="271576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养成良好的上网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习惯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培养兴趣爱好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丰富业余生活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74982" y="2253608"/>
            <a:ext cx="271576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（一）杜绝网络成瘾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43899" y="2606232"/>
            <a:ext cx="2663537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(1)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正确收发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电子邮件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(2)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谨慎使用</a:t>
            </a: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QQ</a:t>
            </a:r>
          </a:p>
          <a:p>
            <a:pPr lvl="0" algn="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(3)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邮件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管理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(4)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博客管理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53843" y="2253608"/>
            <a:ext cx="2653594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（三）保护网络隐私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74983" y="4855797"/>
            <a:ext cx="31197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(1</a:t>
            </a: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)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尽量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避免使用真实的姓名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不轻易告诉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对方有关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个人的真实信息。</a:t>
            </a:r>
          </a:p>
          <a:p>
            <a:pPr lvl="0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(2)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不轻易与网友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见面。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  <a:defRPr/>
            </a:pP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(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3)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在聊天室聊天时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不要轻易点击来历不明的网站链接或来历不明的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文件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4982" y="4503173"/>
            <a:ext cx="260668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（二）正确网上交友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997252" y="4948129"/>
            <a:ext cx="3136053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(1</a:t>
            </a: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)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以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现代人的基本心态入驻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网络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(2)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不宜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使用粗暴的、过激的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语言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r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(3</a:t>
            </a: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)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 自觉遵守</a:t>
            </a: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《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互联网新闻信息</a:t>
            </a:r>
          </a:p>
          <a:p>
            <a:pPr lvl="0" algn="r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服务管理规定</a:t>
            </a: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》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10340" y="4503173"/>
            <a:ext cx="2497097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（四）注意网络言论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9242" y="1083424"/>
            <a:ext cx="277351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zh-CN" altLang="en-US" sz="4000" b="1" i="1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84482" y="2343235"/>
            <a:ext cx="5023035" cy="559977"/>
            <a:chOff x="3574588" y="2611530"/>
            <a:chExt cx="5023035" cy="559977"/>
          </a:xfrm>
        </p:grpSpPr>
        <p:grpSp>
          <p:nvGrpSpPr>
            <p:cNvPr id="16" name="组合 15"/>
            <p:cNvGrpSpPr/>
            <p:nvPr/>
          </p:nvGrpSpPr>
          <p:grpSpPr>
            <a:xfrm>
              <a:off x="3594376" y="2611530"/>
              <a:ext cx="5003247" cy="559977"/>
              <a:chOff x="2915945" y="2268630"/>
              <a:chExt cx="5792628" cy="648327"/>
            </a:xfrm>
          </p:grpSpPr>
          <p:sp>
            <p:nvSpPr>
              <p:cNvPr id="29" name="矩形 28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FFC000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514850" y="2635285"/>
              <a:ext cx="28259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和谐的人际交往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574588" y="2710539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84482" y="3171109"/>
            <a:ext cx="5023035" cy="559977"/>
            <a:chOff x="3574588" y="3439404"/>
            <a:chExt cx="5023035" cy="559977"/>
          </a:xfrm>
        </p:grpSpPr>
        <p:grpSp>
          <p:nvGrpSpPr>
            <p:cNvPr id="32" name="组合 31"/>
            <p:cNvGrpSpPr/>
            <p:nvPr/>
          </p:nvGrpSpPr>
          <p:grpSpPr>
            <a:xfrm>
              <a:off x="3594376" y="3439404"/>
              <a:ext cx="5003247" cy="559977"/>
              <a:chOff x="2915945" y="2268630"/>
              <a:chExt cx="5792628" cy="648327"/>
            </a:xfrm>
          </p:grpSpPr>
          <p:sp>
            <p:nvSpPr>
              <p:cNvPr id="36" name="矩形 35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0DB7B6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4514850" y="3466543"/>
              <a:ext cx="28259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合理的生活安排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74588" y="3549435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84482" y="3998983"/>
            <a:ext cx="5023035" cy="559977"/>
            <a:chOff x="3574588" y="4267278"/>
            <a:chExt cx="5023035" cy="559977"/>
          </a:xfrm>
        </p:grpSpPr>
        <p:grpSp>
          <p:nvGrpSpPr>
            <p:cNvPr id="39" name="组合 38"/>
            <p:cNvGrpSpPr/>
            <p:nvPr/>
          </p:nvGrpSpPr>
          <p:grpSpPr>
            <a:xfrm>
              <a:off x="3594376" y="4267278"/>
              <a:ext cx="5003247" cy="559977"/>
              <a:chOff x="2915945" y="2268630"/>
              <a:chExt cx="5792628" cy="648327"/>
            </a:xfrm>
          </p:grpSpPr>
          <p:sp>
            <p:nvSpPr>
              <p:cNvPr id="43" name="矩形 42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FFC000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4514850" y="4291033"/>
              <a:ext cx="28259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健康的身心状态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574588" y="4388331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584482" y="4826857"/>
            <a:ext cx="5023035" cy="559977"/>
            <a:chOff x="3574588" y="5095152"/>
            <a:chExt cx="5023035" cy="559977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4376" y="5095152"/>
              <a:ext cx="5003247" cy="559977"/>
              <a:chOff x="2915945" y="2268630"/>
              <a:chExt cx="5792628" cy="648327"/>
            </a:xfrm>
          </p:grpSpPr>
          <p:sp>
            <p:nvSpPr>
              <p:cNvPr id="50" name="矩形 49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0DB7B6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4514850" y="5118907"/>
              <a:ext cx="28259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安全的校园生活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574588" y="5227227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二、科学使用网络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7822" y="101095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（五）警惕网购陷阱</a:t>
            </a:r>
          </a:p>
        </p:txBody>
      </p:sp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4184369047"/>
              </p:ext>
            </p:extLst>
          </p:nvPr>
        </p:nvGraphicFramePr>
        <p:xfrm>
          <a:off x="3462292" y="1522416"/>
          <a:ext cx="5592932" cy="4860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667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FDC8ED3-87F8-4738-967A-DD61C397E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dgm id="{3FDC8ED3-87F8-4738-967A-DD61C397E7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94C4028-CCE3-4E99-A858-14139AB4C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>
                                            <p:graphicEl>
                                              <a:dgm id="{894C4028-CCE3-4E99-A858-14139AB4CF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00E5D3E-E232-4A55-82E9-584F55556D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>
                                            <p:graphicEl>
                                              <a:dgm id="{400E5D3E-E232-4A55-82E9-584F55556D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9925FC7-F641-4051-A539-5E4323F306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>
                                            <p:graphicEl>
                                              <a:dgm id="{19925FC7-F641-4051-A539-5E4323F306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69C0476-7042-4262-A520-F2F08E6643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>
                                            <p:graphicEl>
                                              <a:dgm id="{A69C0476-7042-4262-A520-F2F08E6643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3D7CD41-AE20-40ED-B6DC-5B7B112BB6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93D7CD41-AE20-40ED-B6DC-5B7B112BB6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1191877-58D0-4384-9879-A9648D76AF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">
                                            <p:graphicEl>
                                              <a:dgm id="{61191877-58D0-4384-9879-A9648D76AF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50D5CC3-8D08-4FED-9E3D-09A202FF0A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>
                                            <p:graphicEl>
                                              <a:dgm id="{650D5CC3-8D08-4FED-9E3D-09A202FF0A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4C9C186-81AD-437C-A1F4-CE54E25A7B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>
                                            <p:graphicEl>
                                              <a:dgm id="{E4C9C186-81AD-437C-A1F4-CE54E25A7B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0E3E4C0-4A67-4C80-AD9C-DB10940ADB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>
                                            <p:graphicEl>
                                              <a:dgm id="{50E3E4C0-4A67-4C80-AD9C-DB10940ADB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494731F-514A-4875-8C9F-B6EF8AF21E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>
                                            <p:graphicEl>
                                              <a:dgm id="{F494731F-514A-4875-8C9F-B6EF8AF21E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7EB7A51-02BD-4978-AC0A-0A8ECEC928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">
                                            <p:graphicEl>
                                              <a:dgm id="{17EB7A51-02BD-4978-AC0A-0A8ECEC928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E5E30EA-D1BE-420C-BE85-5CEB4CD72C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">
                                            <p:graphicEl>
                                              <a:dgm id="{5E5E30EA-D1BE-420C-BE85-5CEB4CD72C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46CAF13-60C8-4B5A-AB14-DC990248C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9">
                                            <p:graphicEl>
                                              <a:dgm id="{746CAF13-60C8-4B5A-AB14-DC990248C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9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189208" y="5508666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6087122" y="2276475"/>
            <a:ext cx="0" cy="45815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880330" y="2349731"/>
            <a:ext cx="431339" cy="4313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861310" y="5261993"/>
            <a:ext cx="431339" cy="431339"/>
          </a:xfrm>
          <a:prstGeom prst="ellipse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2939" y="2373672"/>
            <a:ext cx="3262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（二）管理时间的六个办法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19417" y="5324000"/>
            <a:ext cx="28818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r">
              <a:defRPr/>
            </a:pP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（一）时间管理的误区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6437630" y="2558338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三、合理安排时间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743558654"/>
              </p:ext>
            </p:extLst>
          </p:nvPr>
        </p:nvGraphicFramePr>
        <p:xfrm>
          <a:off x="452761" y="1305017"/>
          <a:ext cx="4953740" cy="3835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1678152704"/>
              </p:ext>
            </p:extLst>
          </p:nvPr>
        </p:nvGraphicFramePr>
        <p:xfrm>
          <a:off x="6533412" y="2800580"/>
          <a:ext cx="4995393" cy="3533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46559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AB97B52-66EF-4A60-B0D3-C511E278EA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graphicEl>
                                              <a:dgm id="{DAB97B52-66EF-4A60-B0D3-C511E278EA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DAB97B52-66EF-4A60-B0D3-C511E278EA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F8562C-CD86-4587-B213-F95D0DCCDA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graphicEl>
                                              <a:dgm id="{E9F8562C-CD86-4587-B213-F95D0DCCDA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graphicEl>
                                              <a:dgm id="{E9F8562C-CD86-4587-B213-F95D0DCCDA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628E8AD-B104-4C2A-9339-5C899F5F2A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graphicEl>
                                              <a:dgm id="{7628E8AD-B104-4C2A-9339-5C899F5F2A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graphicEl>
                                              <a:dgm id="{7628E8AD-B104-4C2A-9339-5C899F5F2A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28F4E60-6603-4DBF-B5AC-FFE99F2AF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graphicEl>
                                              <a:dgm id="{C28F4E60-6603-4DBF-B5AC-FFE99F2AF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>
                                            <p:graphicEl>
                                              <a:dgm id="{C28F4E60-6603-4DBF-B5AC-FFE99F2AF8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7281819-D9E4-4FA9-BDA2-C8FCA65B4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>
                                            <p:graphicEl>
                                              <a:dgm id="{E7281819-D9E4-4FA9-BDA2-C8FCA65B4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graphicEl>
                                              <a:dgm id="{E7281819-D9E4-4FA9-BDA2-C8FCA65B4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E1D95F3-65FF-4A25-B677-D5A0AB0FD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>
                                            <p:graphicEl>
                                              <a:dgm id="{1E1D95F3-65FF-4A25-B677-D5A0AB0FD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>
                                            <p:graphicEl>
                                              <a:dgm id="{1E1D95F3-65FF-4A25-B677-D5A0AB0FD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948DF00-AB5B-49C2-8713-E96D8A7589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>
                                            <p:graphicEl>
                                              <a:dgm id="{F948DF00-AB5B-49C2-8713-E96D8A7589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>
                                            <p:graphicEl>
                                              <a:dgm id="{F948DF00-AB5B-49C2-8713-E96D8A7589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>
                                            <p:graphicEl>
                                              <a:dgm id="{F948DF00-AB5B-49C2-8713-E96D8A7589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96B0F09-1A22-4F71-808B-D393EBC9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>
                                            <p:graphicEl>
                                              <a:dgm id="{D96B0F09-1A22-4F71-808B-D393EBC9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>
                                            <p:graphicEl>
                                              <a:dgm id="{D96B0F09-1A22-4F71-808B-D393EBC954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>
                                            <p:graphicEl>
                                              <a:dgm id="{D96B0F09-1A22-4F71-808B-D393EBC954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DC8FDA6-3CB7-4B04-AEA8-6E734806A0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>
                                            <p:graphicEl>
                                              <a:dgm id="{7DC8FDA6-3CB7-4B04-AEA8-6E734806A0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>
                                            <p:graphicEl>
                                              <a:dgm id="{7DC8FDA6-3CB7-4B04-AEA8-6E734806A0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">
                                            <p:graphicEl>
                                              <a:dgm id="{7DC8FDA6-3CB7-4B04-AEA8-6E734806A0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DF1D436-7D73-49C9-B0C4-DD8067E268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>
                                            <p:graphicEl>
                                              <a:dgm id="{6DF1D436-7D73-49C9-B0C4-DD8067E268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>
                                            <p:graphicEl>
                                              <a:dgm id="{6DF1D436-7D73-49C9-B0C4-DD8067E268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>
                                            <p:graphicEl>
                                              <a:dgm id="{6DF1D436-7D73-49C9-B0C4-DD8067E268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20A6E5C-29CE-401D-A09C-7A9513204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>
                                            <p:graphicEl>
                                              <a:dgm id="{220A6E5C-29CE-401D-A09C-7A9513204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>
                                            <p:graphicEl>
                                              <a:dgm id="{220A6E5C-29CE-401D-A09C-7A9513204A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>
                                            <p:graphicEl>
                                              <a:dgm id="{220A6E5C-29CE-401D-A09C-7A9513204A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CDED808-6918-4796-AD92-4D9CB262A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">
                                            <p:graphicEl>
                                              <a:dgm id="{DCDED808-6918-4796-AD92-4D9CB262A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">
                                            <p:graphicEl>
                                              <a:dgm id="{DCDED808-6918-4796-AD92-4D9CB262AD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">
                                            <p:graphicEl>
                                              <a:dgm id="{DCDED808-6918-4796-AD92-4D9CB262AD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DF383C3-8594-40B8-9C67-42F317581F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0">
                                            <p:graphicEl>
                                              <a:dgm id="{ADF383C3-8594-40B8-9C67-42F317581F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>
                                            <p:graphicEl>
                                              <a:dgm id="{ADF383C3-8594-40B8-9C67-42F317581F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">
                                            <p:graphicEl>
                                              <a:dgm id="{ADF383C3-8594-40B8-9C67-42F317581F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65B9FB59-777F-4810-AACC-F30F18F20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0">
                                            <p:graphicEl>
                                              <a:dgm id="{65B9FB59-777F-4810-AACC-F30F18F20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>
                                            <p:graphicEl>
                                              <a:dgm id="{65B9FB59-777F-4810-AACC-F30F18F207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">
                                            <p:graphicEl>
                                              <a:dgm id="{65B9FB59-777F-4810-AACC-F30F18F207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713B539-E7E6-4635-8881-E655F069DE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">
                                            <p:graphicEl>
                                              <a:dgm id="{D713B539-E7E6-4635-8881-E655F069DE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">
                                            <p:graphicEl>
                                              <a:dgm id="{D713B539-E7E6-4635-8881-E655F069DE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">
                                            <p:graphicEl>
                                              <a:dgm id="{D713B539-E7E6-4635-8881-E655F069DE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DD3CCE1-CC8B-407B-A575-6512FB2987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0">
                                            <p:graphicEl>
                                              <a:dgm id="{3DD3CCE1-CC8B-407B-A575-6512FB2987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">
                                            <p:graphicEl>
                                              <a:dgm id="{3DD3CCE1-CC8B-407B-A575-6512FB2987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">
                                            <p:graphicEl>
                                              <a:dgm id="{3DD3CCE1-CC8B-407B-A575-6512FB2987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79B64EC-8822-4BFC-9CD2-4BCA55155F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">
                                            <p:graphicEl>
                                              <a:dgm id="{779B64EC-8822-4BFC-9CD2-4BCA55155F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">
                                            <p:graphicEl>
                                              <a:dgm id="{779B64EC-8822-4BFC-9CD2-4BCA55155F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>
                                            <p:graphicEl>
                                              <a:dgm id="{779B64EC-8822-4BFC-9CD2-4BCA55155F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235BD12-E63E-4A3C-94E1-39B513F3AE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">
                                            <p:graphicEl>
                                              <a:dgm id="{4235BD12-E63E-4A3C-94E1-39B513F3AE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">
                                            <p:graphicEl>
                                              <a:dgm id="{4235BD12-E63E-4A3C-94E1-39B513F3AE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">
                                            <p:graphicEl>
                                              <a:dgm id="{4235BD12-E63E-4A3C-94E1-39B513F3AE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7E12054-EEF1-4AEF-A33E-58DDFE5F68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0">
                                            <p:graphicEl>
                                              <a:dgm id="{A7E12054-EEF1-4AEF-A33E-58DDFE5F68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">
                                            <p:graphicEl>
                                              <a:dgm id="{A7E12054-EEF1-4AEF-A33E-58DDFE5F68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">
                                            <p:graphicEl>
                                              <a:dgm id="{A7E12054-EEF1-4AEF-A33E-58DDFE5F68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ECE5095-E961-4F7C-86D3-C4B4F9E956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0">
                                            <p:graphicEl>
                                              <a:dgm id="{BECE5095-E961-4F7C-86D3-C4B4F9E956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0">
                                            <p:graphicEl>
                                              <a:dgm id="{BECE5095-E961-4F7C-86D3-C4B4F9E956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0">
                                            <p:graphicEl>
                                              <a:dgm id="{BECE5095-E961-4F7C-86D3-C4B4F9E956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B745D80-C016-44C2-9FCC-F70C28BA5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0">
                                            <p:graphicEl>
                                              <a:dgm id="{CB745D80-C016-44C2-9FCC-F70C28BA5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0">
                                            <p:graphicEl>
                                              <a:dgm id="{CB745D80-C016-44C2-9FCC-F70C28BA57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0">
                                            <p:graphicEl>
                                              <a:dgm id="{CB745D80-C016-44C2-9FCC-F70C28BA57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3D676EC-E5BB-40EF-BA75-B38AD26AB5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0">
                                            <p:graphicEl>
                                              <a:dgm id="{E3D676EC-E5BB-40EF-BA75-B38AD26AB5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0">
                                            <p:graphicEl>
                                              <a:dgm id="{E3D676EC-E5BB-40EF-BA75-B38AD26AB5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">
                                            <p:graphicEl>
                                              <a:dgm id="{E3D676EC-E5BB-40EF-BA75-B38AD26AB5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A428A03-235C-4A3C-852A-96E445356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">
                                            <p:graphicEl>
                                              <a:dgm id="{AA428A03-235C-4A3C-852A-96E445356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0">
                                            <p:graphicEl>
                                              <a:dgm id="{AA428A03-235C-4A3C-852A-96E4453569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0">
                                            <p:graphicEl>
                                              <a:dgm id="{AA428A03-235C-4A3C-852A-96E4453569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38F811A-EDB0-4E52-B18A-E2EC80C2D9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10">
                                            <p:graphicEl>
                                              <a:dgm id="{238F811A-EDB0-4E52-B18A-E2EC80C2D9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0">
                                            <p:graphicEl>
                                              <a:dgm id="{238F811A-EDB0-4E52-B18A-E2EC80C2D9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0">
                                            <p:graphicEl>
                                              <a:dgm id="{238F811A-EDB0-4E52-B18A-E2EC80C2D9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B88C2E9-4CDF-4FB2-9687-2536289B72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10">
                                            <p:graphicEl>
                                              <a:dgm id="{2B88C2E9-4CDF-4FB2-9687-2536289B72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0">
                                            <p:graphicEl>
                                              <a:dgm id="{2B88C2E9-4CDF-4FB2-9687-2536289B72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0">
                                            <p:graphicEl>
                                              <a:dgm id="{2B88C2E9-4CDF-4FB2-9687-2536289B72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A441E22-8705-4DDD-9999-25A04061D1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0">
                                            <p:graphicEl>
                                              <a:dgm id="{8A441E22-8705-4DDD-9999-25A04061D1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0">
                                            <p:graphicEl>
                                              <a:dgm id="{8A441E22-8705-4DDD-9999-25A04061D1C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0">
                                            <p:graphicEl>
                                              <a:dgm id="{8A441E22-8705-4DDD-9999-25A04061D1C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561D262-94B8-4ACE-8C78-9DC00517F0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10">
                                            <p:graphicEl>
                                              <a:dgm id="{2561D262-94B8-4ACE-8C78-9DC00517F0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0">
                                            <p:graphicEl>
                                              <a:dgm id="{2561D262-94B8-4ACE-8C78-9DC00517F0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0">
                                            <p:graphicEl>
                                              <a:dgm id="{2561D262-94B8-4ACE-8C78-9DC00517F0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27A5B74-7CB7-464C-95E2-D56BFA6A6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">
                                            <p:graphicEl>
                                              <a:dgm id="{C27A5B74-7CB7-464C-95E2-D56BFA6A6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0">
                                            <p:graphicEl>
                                              <a:dgm id="{C27A5B74-7CB7-464C-95E2-D56BFA6A6C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0">
                                            <p:graphicEl>
                                              <a:dgm id="{C27A5B74-7CB7-464C-95E2-D56BFA6A6C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2DEE659-B2DB-488E-B9DD-940EA78BD0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0">
                                            <p:graphicEl>
                                              <a:dgm id="{42DEE659-B2DB-488E-B9DD-940EA78BD0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0">
                                            <p:graphicEl>
                                              <a:dgm id="{42DEE659-B2DB-488E-B9DD-940EA78BD0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0">
                                            <p:graphicEl>
                                              <a:dgm id="{42DEE659-B2DB-488E-B9DD-940EA78BD0B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947B4DA-659C-4B9C-89BE-70CA668143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10">
                                            <p:graphicEl>
                                              <a:dgm id="{C947B4DA-659C-4B9C-89BE-70CA668143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0">
                                            <p:graphicEl>
                                              <a:dgm id="{C947B4DA-659C-4B9C-89BE-70CA668143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0">
                                            <p:graphicEl>
                                              <a:dgm id="{C947B4DA-659C-4B9C-89BE-70CA668143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03C4D182-7BBC-4813-B689-50D107D37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0">
                                            <p:graphicEl>
                                              <a:dgm id="{03C4D182-7BBC-4813-B689-50D107D37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10">
                                            <p:graphicEl>
                                              <a:dgm id="{03C4D182-7BBC-4813-B689-50D107D37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10">
                                            <p:graphicEl>
                                              <a:dgm id="{03C4D182-7BBC-4813-B689-50D107D370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C20E680-C23A-46E2-B5F1-5EA496F008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0">
                                            <p:graphicEl>
                                              <a:dgm id="{2C20E680-C23A-46E2-B5F1-5EA496F008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0">
                                            <p:graphicEl>
                                              <a:dgm id="{2C20E680-C23A-46E2-B5F1-5EA496F008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0">
                                            <p:graphicEl>
                                              <a:dgm id="{2C20E680-C23A-46E2-B5F1-5EA496F008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B0256DD-0FC8-48FA-AD66-791CCC2691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10">
                                            <p:graphicEl>
                                              <a:dgm id="{4B0256DD-0FC8-48FA-AD66-791CCC2691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0">
                                            <p:graphicEl>
                                              <a:dgm id="{4B0256DD-0FC8-48FA-AD66-791CCC2691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10">
                                            <p:graphicEl>
                                              <a:dgm id="{4B0256DD-0FC8-48FA-AD66-791CCC2691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Graphic spid="7" grpId="0">
        <p:bldSub>
          <a:bldDgm bld="one"/>
        </p:bldSub>
      </p:bldGraphic>
      <p:bldGraphic spid="10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50676" y="936996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2743200" y="3943011"/>
            <a:ext cx="6705600" cy="1177117"/>
            <a:chOff x="2755900" y="343405"/>
            <a:chExt cx="6705600" cy="1177117"/>
          </a:xfrm>
        </p:grpSpPr>
        <p:sp>
          <p:nvSpPr>
            <p:cNvPr id="57" name="文本框 56"/>
            <p:cNvSpPr txBox="1"/>
            <p:nvPr/>
          </p:nvSpPr>
          <p:spPr>
            <a:xfrm>
              <a:off x="4574466" y="343405"/>
              <a:ext cx="30684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健康的身心状态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755900" y="874191"/>
              <a:ext cx="67056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健康是最好的天赋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知足为最大的财富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信任为最佳的品德。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释迦牟尼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世界上最宽阔的是海洋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比海洋更宽阔的</a:t>
              </a:r>
              <a:r>
                <a:rPr lang="zh-CN" altLang="en-US" sz="1200" dirty="0" smtClean="0">
                  <a:solidFill>
                    <a:prstClr val="black"/>
                  </a:solidFill>
                  <a:cs typeface="+mn-ea"/>
                  <a:sym typeface="+mn-lt"/>
                </a:rPr>
                <a:t>是天空</a:t>
              </a:r>
              <a:r>
                <a:rPr lang="en-US" altLang="zh-CN" sz="1200" dirty="0" smtClean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 smtClean="0">
                  <a:solidFill>
                    <a:prstClr val="black"/>
                  </a:solidFill>
                  <a:cs typeface="+mn-ea"/>
                  <a:sym typeface="+mn-lt"/>
                </a:rPr>
                <a:t>比天空更宽阔的是人的心灵。</a:t>
              </a:r>
              <a:r>
                <a:rPr lang="en-US" altLang="zh-CN" sz="1200" dirty="0" smtClean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 smtClean="0">
                  <a:solidFill>
                    <a:prstClr val="black"/>
                  </a:solidFill>
                  <a:cs typeface="+mn-ea"/>
                  <a:sym typeface="+mn-lt"/>
                </a:rPr>
                <a:t>雨果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健康的身心状态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313018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334930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8106284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8325398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11732" y="4784481"/>
            <a:ext cx="301758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二、美丽心灵幸福人生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74427" y="4798089"/>
            <a:ext cx="333972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一、健康身体活力青春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590848565"/>
              </p:ext>
            </p:extLst>
          </p:nvPr>
        </p:nvGraphicFramePr>
        <p:xfrm>
          <a:off x="2052672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724509692"/>
              </p:ext>
            </p:extLst>
          </p:nvPr>
        </p:nvGraphicFramePr>
        <p:xfrm>
          <a:off x="7279602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5421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一、健康身体活力青春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94643" y="3287256"/>
            <a:ext cx="4314271" cy="2271466"/>
            <a:chOff x="4011486" y="3278379"/>
            <a:chExt cx="4314271" cy="2271466"/>
          </a:xfrm>
        </p:grpSpPr>
        <p:sp>
          <p:nvSpPr>
            <p:cNvPr id="7" name="任意多边形: 形状 105"/>
            <p:cNvSpPr/>
            <p:nvPr/>
          </p:nvSpPr>
          <p:spPr>
            <a:xfrm>
              <a:off x="4011486" y="3278379"/>
              <a:ext cx="1101478" cy="135664"/>
            </a:xfrm>
            <a:custGeom>
              <a:avLst/>
              <a:gdLst>
                <a:gd name="connsiteX0" fmla="*/ 35718 w 1431131"/>
                <a:gd name="connsiteY0" fmla="*/ 0 h 176212"/>
                <a:gd name="connsiteX1" fmla="*/ 0 w 1431131"/>
                <a:gd name="connsiteY1" fmla="*/ 38100 h 176212"/>
                <a:gd name="connsiteX2" fmla="*/ 1393031 w 1431131"/>
                <a:gd name="connsiteY2" fmla="*/ 176212 h 176212"/>
                <a:gd name="connsiteX3" fmla="*/ 1431131 w 1431131"/>
                <a:gd name="connsiteY3" fmla="*/ 145256 h 176212"/>
                <a:gd name="connsiteX4" fmla="*/ 35718 w 1431131"/>
                <a:gd name="connsiteY4" fmla="*/ 0 h 176212"/>
                <a:gd name="-1" fmla="*/ 35718 w 1431131"/>
                <a:gd name="-2" fmla="*/ 0 h 176212"/>
                <a:gd name="-3" fmla="*/ 0 w 1431131"/>
                <a:gd name="-4" fmla="*/ 38100 h 176212"/>
                <a:gd name="-5" fmla="*/ 1393031 w 1431131"/>
                <a:gd name="-6" fmla="*/ 176212 h 176212"/>
                <a:gd name="-7" fmla="*/ 1431131 w 1431131"/>
                <a:gd name="-8" fmla="*/ 145256 h 176212"/>
                <a:gd name="-9" fmla="*/ 35718 w 1431131"/>
                <a:gd name="-10" fmla="*/ 0 h 176212"/>
                <a:gd name="-11" fmla="*/ 35718 w 1431131"/>
                <a:gd name="-12" fmla="*/ 0 h 176212"/>
                <a:gd name="-13" fmla="*/ 0 w 1431131"/>
                <a:gd name="-14" fmla="*/ 38100 h 176212"/>
                <a:gd name="-15" fmla="*/ 1393031 w 1431131"/>
                <a:gd name="-16" fmla="*/ 176212 h 176212"/>
                <a:gd name="-17" fmla="*/ 1431131 w 1431131"/>
                <a:gd name="-18" fmla="*/ 145256 h 176212"/>
                <a:gd name="-19" fmla="*/ 35718 w 1431131"/>
                <a:gd name="-20" fmla="*/ 0 h 176212"/>
                <a:gd name="-21" fmla="*/ 35718 w 1431131"/>
                <a:gd name="-22" fmla="*/ 0 h 176212"/>
                <a:gd name="-23" fmla="*/ 0 w 1431131"/>
                <a:gd name="-24" fmla="*/ 38100 h 176212"/>
                <a:gd name="-25" fmla="*/ 1393031 w 1431131"/>
                <a:gd name="-26" fmla="*/ 176212 h 176212"/>
                <a:gd name="-27" fmla="*/ 1431131 w 1431131"/>
                <a:gd name="-28" fmla="*/ 145256 h 176212"/>
                <a:gd name="-29" fmla="*/ 35718 w 1431131"/>
                <a:gd name="-30" fmla="*/ 0 h 176212"/>
                <a:gd name="-31" fmla="*/ 35718 w 1431131"/>
                <a:gd name="-32" fmla="*/ 0 h 176212"/>
                <a:gd name="-33" fmla="*/ 0 w 1431131"/>
                <a:gd name="-34" fmla="*/ 38100 h 176212"/>
                <a:gd name="-35" fmla="*/ 1393031 w 1431131"/>
                <a:gd name="-36" fmla="*/ 176212 h 176212"/>
                <a:gd name="-37" fmla="*/ 1431131 w 1431131"/>
                <a:gd name="-38" fmla="*/ 145256 h 176212"/>
                <a:gd name="-39" fmla="*/ 35718 w 1431131"/>
                <a:gd name="-40" fmla="*/ 0 h 176212"/>
              </a:gdLst>
              <a:ahLst/>
              <a:cxnLst>
                <a:cxn ang="0">
                  <a:pos x="-31" y="-32"/>
                </a:cxn>
                <a:cxn ang="0">
                  <a:pos x="-33" y="-34"/>
                </a:cxn>
                <a:cxn ang="0">
                  <a:pos x="-35" y="-36"/>
                </a:cxn>
                <a:cxn ang="0">
                  <a:pos x="-37" y="-38"/>
                </a:cxn>
                <a:cxn ang="0">
                  <a:pos x="-39" y="-40"/>
                </a:cxn>
              </a:cxnLst>
              <a:rect l="l" t="t" r="r" b="b"/>
              <a:pathLst>
                <a:path w="1431131" h="176212">
                  <a:moveTo>
                    <a:pt x="35718" y="0"/>
                  </a:moveTo>
                  <a:lnTo>
                    <a:pt x="0" y="38100"/>
                  </a:lnTo>
                  <a:cubicBezTo>
                    <a:pt x="466725" y="76993"/>
                    <a:pt x="928687" y="123031"/>
                    <a:pt x="1393031" y="176212"/>
                  </a:cubicBezTo>
                  <a:lnTo>
                    <a:pt x="1431131" y="145256"/>
                  </a:lnTo>
                  <a:cubicBezTo>
                    <a:pt x="965993" y="84931"/>
                    <a:pt x="507999" y="34132"/>
                    <a:pt x="35718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任意多边形: 形状 103"/>
            <p:cNvSpPr/>
            <p:nvPr/>
          </p:nvSpPr>
          <p:spPr>
            <a:xfrm>
              <a:off x="5151453" y="3393877"/>
              <a:ext cx="999986" cy="670990"/>
            </a:xfrm>
            <a:custGeom>
              <a:avLst/>
              <a:gdLst>
                <a:gd name="connsiteX0" fmla="*/ 45244 w 1057275"/>
                <a:gd name="connsiteY0" fmla="*/ 0 h 871537"/>
                <a:gd name="connsiteX1" fmla="*/ 0 w 1057275"/>
                <a:gd name="connsiteY1" fmla="*/ 50006 h 871537"/>
                <a:gd name="connsiteX2" fmla="*/ 881063 w 1057275"/>
                <a:gd name="connsiteY2" fmla="*/ 864393 h 871537"/>
                <a:gd name="connsiteX3" fmla="*/ 1057275 w 1057275"/>
                <a:gd name="connsiteY3" fmla="*/ 871537 h 871537"/>
                <a:gd name="connsiteX4" fmla="*/ 1016794 w 1057275"/>
                <a:gd name="connsiteY4" fmla="*/ 259556 h 871537"/>
                <a:gd name="connsiteX5" fmla="*/ 45244 w 1057275"/>
                <a:gd name="connsiteY5" fmla="*/ 0 h 871537"/>
                <a:gd name="-1" fmla="*/ 45244 w 1057275"/>
                <a:gd name="-2" fmla="*/ 0 h 871537"/>
                <a:gd name="-3" fmla="*/ 0 w 1057275"/>
                <a:gd name="-4" fmla="*/ 50006 h 871537"/>
                <a:gd name="-5" fmla="*/ 881063 w 1057275"/>
                <a:gd name="-6" fmla="*/ 864393 h 871537"/>
                <a:gd name="-7" fmla="*/ 1057275 w 1057275"/>
                <a:gd name="-8" fmla="*/ 871537 h 871537"/>
                <a:gd name="-9" fmla="*/ 1016794 w 1057275"/>
                <a:gd name="-10" fmla="*/ 259556 h 871537"/>
                <a:gd name="-11" fmla="*/ 45244 w 1057275"/>
                <a:gd name="-12" fmla="*/ 0 h 871537"/>
                <a:gd name="-13" fmla="*/ 45244 w 1057275"/>
                <a:gd name="-14" fmla="*/ 0 h 871537"/>
                <a:gd name="-15" fmla="*/ 0 w 1057275"/>
                <a:gd name="-16" fmla="*/ 50006 h 871537"/>
                <a:gd name="-17" fmla="*/ 881063 w 1057275"/>
                <a:gd name="-18" fmla="*/ 864393 h 871537"/>
                <a:gd name="-19" fmla="*/ 1057275 w 1057275"/>
                <a:gd name="-20" fmla="*/ 871537 h 871537"/>
                <a:gd name="-21" fmla="*/ 1016794 w 1057275"/>
                <a:gd name="-22" fmla="*/ 259556 h 871537"/>
                <a:gd name="-23" fmla="*/ 45244 w 1057275"/>
                <a:gd name="-24" fmla="*/ 0 h 871537"/>
                <a:gd name="-25" fmla="*/ 45244 w 1139868"/>
                <a:gd name="-26" fmla="*/ 0 h 871537"/>
                <a:gd name="-27" fmla="*/ 0 w 1139868"/>
                <a:gd name="-28" fmla="*/ 50006 h 871537"/>
                <a:gd name="-29" fmla="*/ 881063 w 1139868"/>
                <a:gd name="-30" fmla="*/ 864393 h 871537"/>
                <a:gd name="-31" fmla="*/ 1057275 w 1139868"/>
                <a:gd name="-32" fmla="*/ 871537 h 871537"/>
                <a:gd name="-33" fmla="*/ 1016794 w 1139868"/>
                <a:gd name="-34" fmla="*/ 259556 h 871537"/>
                <a:gd name="-35" fmla="*/ 45244 w 1139868"/>
                <a:gd name="-36" fmla="*/ 0 h 871537"/>
                <a:gd name="-37" fmla="*/ 45244 w 1299265"/>
                <a:gd name="-38" fmla="*/ 0 h 871537"/>
                <a:gd name="-39" fmla="*/ 0 w 1299265"/>
                <a:gd name="-40" fmla="*/ 50006 h 871537"/>
                <a:gd name="-41" fmla="*/ 881063 w 1299265"/>
                <a:gd name="-42" fmla="*/ 864393 h 871537"/>
                <a:gd name="-43" fmla="*/ 1057275 w 1299265"/>
                <a:gd name="-44" fmla="*/ 871537 h 871537"/>
                <a:gd name="-45" fmla="*/ 1016794 w 1299265"/>
                <a:gd name="-46" fmla="*/ 259556 h 871537"/>
                <a:gd name="-47" fmla="*/ 45244 w 1299265"/>
                <a:gd name="-48" fmla="*/ 0 h 871537"/>
                <a:gd name="-49" fmla="*/ 45244 w 1299265"/>
                <a:gd name="-50" fmla="*/ 0 h 871537"/>
                <a:gd name="-51" fmla="*/ 0 w 1299265"/>
                <a:gd name="-52" fmla="*/ 50006 h 871537"/>
                <a:gd name="-53" fmla="*/ 881063 w 1299265"/>
                <a:gd name="-54" fmla="*/ 864393 h 871537"/>
                <a:gd name="-55" fmla="*/ 1057275 w 1299265"/>
                <a:gd name="-56" fmla="*/ 871537 h 871537"/>
                <a:gd name="-57" fmla="*/ 1016794 w 1299265"/>
                <a:gd name="-58" fmla="*/ 259556 h 871537"/>
                <a:gd name="-59" fmla="*/ 45244 w 1299265"/>
                <a:gd name="-60" fmla="*/ 0 h 871537"/>
                <a:gd name="-61" fmla="*/ 45244 w 1299265"/>
                <a:gd name="-62" fmla="*/ 0 h 871537"/>
                <a:gd name="-63" fmla="*/ 0 w 1299265"/>
                <a:gd name="-64" fmla="*/ 50006 h 871537"/>
                <a:gd name="-65" fmla="*/ 881063 w 1299265"/>
                <a:gd name="-66" fmla="*/ 864393 h 871537"/>
                <a:gd name="-67" fmla="*/ 1057275 w 1299265"/>
                <a:gd name="-68" fmla="*/ 871537 h 871537"/>
                <a:gd name="-69" fmla="*/ 1016794 w 1299265"/>
                <a:gd name="-70" fmla="*/ 259556 h 871537"/>
                <a:gd name="-71" fmla="*/ 45244 w 1299265"/>
                <a:gd name="-72" fmla="*/ 0 h 871537"/>
                <a:gd name="-73" fmla="*/ 45244 w 1299265"/>
                <a:gd name="-74" fmla="*/ 0 h 871537"/>
                <a:gd name="-75" fmla="*/ 0 w 1299265"/>
                <a:gd name="-76" fmla="*/ 50006 h 871537"/>
                <a:gd name="-77" fmla="*/ 881063 w 1299265"/>
                <a:gd name="-78" fmla="*/ 864393 h 871537"/>
                <a:gd name="-79" fmla="*/ 1057275 w 1299265"/>
                <a:gd name="-80" fmla="*/ 871537 h 871537"/>
                <a:gd name="-81" fmla="*/ 1016794 w 1299265"/>
                <a:gd name="-82" fmla="*/ 259556 h 871537"/>
                <a:gd name="-83" fmla="*/ 45244 w 1299265"/>
                <a:gd name="-84" fmla="*/ 0 h 871537"/>
                <a:gd name="-85" fmla="*/ 45244 w 1299265"/>
                <a:gd name="-86" fmla="*/ 0 h 871537"/>
                <a:gd name="-87" fmla="*/ 0 w 1299265"/>
                <a:gd name="-88" fmla="*/ 50006 h 871537"/>
                <a:gd name="-89" fmla="*/ 881063 w 1299265"/>
                <a:gd name="-90" fmla="*/ 864393 h 871537"/>
                <a:gd name="-91" fmla="*/ 1057275 w 1299265"/>
                <a:gd name="-92" fmla="*/ 871537 h 871537"/>
                <a:gd name="-93" fmla="*/ 1016794 w 1299265"/>
                <a:gd name="-94" fmla="*/ 259556 h 871537"/>
                <a:gd name="-95" fmla="*/ 45244 w 1299265"/>
                <a:gd name="-96" fmla="*/ 0 h 871537"/>
              </a:gdLst>
              <a:ahLst/>
              <a:cxnLst>
                <a:cxn ang="0">
                  <a:pos x="-85" y="-86"/>
                </a:cxn>
                <a:cxn ang="0">
                  <a:pos x="-87" y="-88"/>
                </a:cxn>
                <a:cxn ang="0">
                  <a:pos x="-89" y="-90"/>
                </a:cxn>
                <a:cxn ang="0">
                  <a:pos x="-91" y="-92"/>
                </a:cxn>
                <a:cxn ang="0">
                  <a:pos x="-93" y="-94"/>
                </a:cxn>
                <a:cxn ang="0">
                  <a:pos x="-95" y="-96"/>
                </a:cxn>
              </a:cxnLst>
              <a:rect l="l" t="t" r="r" b="b"/>
              <a:pathLst>
                <a:path w="1299265" h="871537">
                  <a:moveTo>
                    <a:pt x="45244" y="0"/>
                  </a:moveTo>
                  <a:lnTo>
                    <a:pt x="0" y="50006"/>
                  </a:lnTo>
                  <a:cubicBezTo>
                    <a:pt x="469901" y="147637"/>
                    <a:pt x="1658938" y="409575"/>
                    <a:pt x="881063" y="864393"/>
                  </a:cubicBezTo>
                  <a:lnTo>
                    <a:pt x="1057275" y="871537"/>
                  </a:lnTo>
                  <a:cubicBezTo>
                    <a:pt x="1477169" y="688974"/>
                    <a:pt x="1275556" y="370681"/>
                    <a:pt x="1016794" y="259556"/>
                  </a:cubicBezTo>
                  <a:cubicBezTo>
                    <a:pt x="690563" y="127794"/>
                    <a:pt x="373857" y="65088"/>
                    <a:pt x="45244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任意多边形: 形状 102"/>
            <p:cNvSpPr/>
            <p:nvPr/>
          </p:nvSpPr>
          <p:spPr>
            <a:xfrm>
              <a:off x="4832127" y="4101532"/>
              <a:ext cx="1030427" cy="1083484"/>
            </a:xfrm>
            <a:custGeom>
              <a:avLst/>
              <a:gdLst>
                <a:gd name="connsiteX0" fmla="*/ 1069181 w 1069181"/>
                <a:gd name="connsiteY0" fmla="*/ 16669 h 1407319"/>
                <a:gd name="connsiteX1" fmla="*/ 850106 w 1069181"/>
                <a:gd name="connsiteY1" fmla="*/ 0 h 1407319"/>
                <a:gd name="connsiteX2" fmla="*/ 0 w 1069181"/>
                <a:gd name="connsiteY2" fmla="*/ 388144 h 1407319"/>
                <a:gd name="connsiteX3" fmla="*/ 607219 w 1069181"/>
                <a:gd name="connsiteY3" fmla="*/ 1407319 h 1407319"/>
                <a:gd name="connsiteX4" fmla="*/ 964406 w 1069181"/>
                <a:gd name="connsiteY4" fmla="*/ 1252538 h 1407319"/>
                <a:gd name="connsiteX5" fmla="*/ 428625 w 1069181"/>
                <a:gd name="connsiteY5" fmla="*/ 302419 h 1407319"/>
                <a:gd name="connsiteX6" fmla="*/ 1069181 w 1069181"/>
                <a:gd name="connsiteY6" fmla="*/ 16669 h 1407319"/>
                <a:gd name="-1" fmla="*/ 1069181 w 1069181"/>
                <a:gd name="-2" fmla="*/ 16669 h 1407319"/>
                <a:gd name="-3" fmla="*/ 850106 w 1069181"/>
                <a:gd name="-4" fmla="*/ 0 h 1407319"/>
                <a:gd name="-5" fmla="*/ 0 w 1069181"/>
                <a:gd name="-6" fmla="*/ 388144 h 1407319"/>
                <a:gd name="-7" fmla="*/ 607219 w 1069181"/>
                <a:gd name="-8" fmla="*/ 1407319 h 1407319"/>
                <a:gd name="-9" fmla="*/ 964406 w 1069181"/>
                <a:gd name="-10" fmla="*/ 1252538 h 1407319"/>
                <a:gd name="-11" fmla="*/ 428625 w 1069181"/>
                <a:gd name="-12" fmla="*/ 302419 h 1407319"/>
                <a:gd name="-13" fmla="*/ 1069181 w 1069181"/>
                <a:gd name="-14" fmla="*/ 16669 h 1407319"/>
                <a:gd name="-15" fmla="*/ 1113650 w 1113650"/>
                <a:gd name="-16" fmla="*/ 16669 h 1407319"/>
                <a:gd name="-17" fmla="*/ 894575 w 1113650"/>
                <a:gd name="-18" fmla="*/ 0 h 1407319"/>
                <a:gd name="-19" fmla="*/ 44469 w 1113650"/>
                <a:gd name="-20" fmla="*/ 388144 h 1407319"/>
                <a:gd name="-21" fmla="*/ 651688 w 1113650"/>
                <a:gd name="-22" fmla="*/ 1407319 h 1407319"/>
                <a:gd name="-23" fmla="*/ 1008875 w 1113650"/>
                <a:gd name="-24" fmla="*/ 1252538 h 1407319"/>
                <a:gd name="-25" fmla="*/ 473094 w 1113650"/>
                <a:gd name="-26" fmla="*/ 302419 h 1407319"/>
                <a:gd name="-27" fmla="*/ 1113650 w 1113650"/>
                <a:gd name="-28" fmla="*/ 16669 h 1407319"/>
                <a:gd name="-29" fmla="*/ 1338815 w 1338815"/>
                <a:gd name="-30" fmla="*/ 16669 h 1407319"/>
                <a:gd name="-31" fmla="*/ 1119740 w 1338815"/>
                <a:gd name="-32" fmla="*/ 0 h 1407319"/>
                <a:gd name="-33" fmla="*/ 269634 w 1338815"/>
                <a:gd name="-34" fmla="*/ 388144 h 1407319"/>
                <a:gd name="-35" fmla="*/ 876853 w 1338815"/>
                <a:gd name="-36" fmla="*/ 1407319 h 1407319"/>
                <a:gd name="-37" fmla="*/ 1234040 w 1338815"/>
                <a:gd name="-38" fmla="*/ 1252538 h 1407319"/>
                <a:gd name="-39" fmla="*/ 698259 w 1338815"/>
                <a:gd name="-40" fmla="*/ 302419 h 1407319"/>
                <a:gd name="-41" fmla="*/ 1338815 w 1338815"/>
                <a:gd name="-42" fmla="*/ 16669 h 1407319"/>
                <a:gd name="-43" fmla="*/ 1338815 w 1338815"/>
                <a:gd name="-44" fmla="*/ 16669 h 1407319"/>
                <a:gd name="-45" fmla="*/ 1119740 w 1338815"/>
                <a:gd name="-46" fmla="*/ 0 h 1407319"/>
                <a:gd name="-47" fmla="*/ 269634 w 1338815"/>
                <a:gd name="-48" fmla="*/ 388144 h 1407319"/>
                <a:gd name="-49" fmla="*/ 876853 w 1338815"/>
                <a:gd name="-50" fmla="*/ 1407319 h 1407319"/>
                <a:gd name="-51" fmla="*/ 1234040 w 1338815"/>
                <a:gd name="-52" fmla="*/ 1252538 h 1407319"/>
                <a:gd name="-53" fmla="*/ 698259 w 1338815"/>
                <a:gd name="-54" fmla="*/ 302419 h 1407319"/>
                <a:gd name="-55" fmla="*/ 1338815 w 1338815"/>
                <a:gd name="-56" fmla="*/ 16669 h 1407319"/>
                <a:gd name="-57" fmla="*/ 1338815 w 1338815"/>
                <a:gd name="-58" fmla="*/ 16669 h 1407319"/>
                <a:gd name="-59" fmla="*/ 1119740 w 1338815"/>
                <a:gd name="-60" fmla="*/ 0 h 1407319"/>
                <a:gd name="-61" fmla="*/ 269634 w 1338815"/>
                <a:gd name="-62" fmla="*/ 388144 h 1407319"/>
                <a:gd name="-63" fmla="*/ 876853 w 1338815"/>
                <a:gd name="-64" fmla="*/ 1407319 h 1407319"/>
                <a:gd name="-65" fmla="*/ 1234040 w 1338815"/>
                <a:gd name="-66" fmla="*/ 1252538 h 1407319"/>
                <a:gd name="-67" fmla="*/ 698259 w 1338815"/>
                <a:gd name="-68" fmla="*/ 302419 h 1407319"/>
                <a:gd name="-69" fmla="*/ 1338815 w 1338815"/>
                <a:gd name="-70" fmla="*/ 16669 h 1407319"/>
                <a:gd name="-71" fmla="*/ 1338815 w 1338815"/>
                <a:gd name="-72" fmla="*/ 16669 h 1407319"/>
                <a:gd name="-73" fmla="*/ 1119740 w 1338815"/>
                <a:gd name="-74" fmla="*/ 0 h 1407319"/>
                <a:gd name="-75" fmla="*/ 269634 w 1338815"/>
                <a:gd name="-76" fmla="*/ 388144 h 1407319"/>
                <a:gd name="-77" fmla="*/ 876853 w 1338815"/>
                <a:gd name="-78" fmla="*/ 1407319 h 1407319"/>
                <a:gd name="-79" fmla="*/ 1234040 w 1338815"/>
                <a:gd name="-80" fmla="*/ 1252538 h 1407319"/>
                <a:gd name="-81" fmla="*/ 698259 w 1338815"/>
                <a:gd name="-82" fmla="*/ 302419 h 1407319"/>
                <a:gd name="-83" fmla="*/ 1338815 w 1338815"/>
                <a:gd name="-84" fmla="*/ 16669 h 1407319"/>
                <a:gd name="-85" fmla="*/ 1338815 w 1338815"/>
                <a:gd name="-86" fmla="*/ 16669 h 1407319"/>
                <a:gd name="-87" fmla="*/ 1119740 w 1338815"/>
                <a:gd name="-88" fmla="*/ 0 h 1407319"/>
                <a:gd name="-89" fmla="*/ 269634 w 1338815"/>
                <a:gd name="-90" fmla="*/ 388144 h 1407319"/>
                <a:gd name="-91" fmla="*/ 876853 w 1338815"/>
                <a:gd name="-92" fmla="*/ 1407319 h 1407319"/>
                <a:gd name="-93" fmla="*/ 1234040 w 1338815"/>
                <a:gd name="-94" fmla="*/ 1252538 h 1407319"/>
                <a:gd name="-95" fmla="*/ 700640 w 1338815"/>
                <a:gd name="-96" fmla="*/ 309563 h 1407319"/>
                <a:gd name="-97" fmla="*/ 1338815 w 1338815"/>
                <a:gd name="-98" fmla="*/ 16669 h 1407319"/>
              </a:gdLst>
              <a:ahLst/>
              <a:cxnLst>
                <a:cxn ang="0">
                  <a:pos x="-85" y="-86"/>
                </a:cxn>
                <a:cxn ang="0">
                  <a:pos x="-87" y="-88"/>
                </a:cxn>
                <a:cxn ang="0">
                  <a:pos x="-89" y="-90"/>
                </a:cxn>
                <a:cxn ang="0">
                  <a:pos x="-91" y="-92"/>
                </a:cxn>
                <a:cxn ang="0">
                  <a:pos x="-93" y="-94"/>
                </a:cxn>
                <a:cxn ang="0">
                  <a:pos x="-95" y="-96"/>
                </a:cxn>
                <a:cxn ang="0">
                  <a:pos x="-97" y="-98"/>
                </a:cxn>
              </a:cxnLst>
              <a:rect l="l" t="t" r="r" b="b"/>
              <a:pathLst>
                <a:path w="1338815" h="1407319">
                  <a:moveTo>
                    <a:pt x="1338815" y="16669"/>
                  </a:moveTo>
                  <a:lnTo>
                    <a:pt x="1119740" y="0"/>
                  </a:lnTo>
                  <a:cubicBezTo>
                    <a:pt x="836371" y="129381"/>
                    <a:pt x="550622" y="237331"/>
                    <a:pt x="269634" y="388144"/>
                  </a:cubicBezTo>
                  <a:cubicBezTo>
                    <a:pt x="55321" y="496888"/>
                    <a:pt x="-435215" y="958057"/>
                    <a:pt x="876853" y="1407319"/>
                  </a:cubicBezTo>
                  <a:lnTo>
                    <a:pt x="1234040" y="1252538"/>
                  </a:lnTo>
                  <a:cubicBezTo>
                    <a:pt x="636346" y="1123951"/>
                    <a:pt x="-92316" y="685800"/>
                    <a:pt x="700640" y="309563"/>
                  </a:cubicBezTo>
                  <a:lnTo>
                    <a:pt x="1338815" y="16669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任意多边形: 形状 101"/>
            <p:cNvSpPr/>
            <p:nvPr/>
          </p:nvSpPr>
          <p:spPr>
            <a:xfrm>
              <a:off x="5704939" y="5115350"/>
              <a:ext cx="2620818" cy="434495"/>
            </a:xfrm>
            <a:custGeom>
              <a:avLst/>
              <a:gdLst>
                <a:gd name="connsiteX0" fmla="*/ 383381 w 3405187"/>
                <a:gd name="connsiteY0" fmla="*/ 0 h 564357"/>
                <a:gd name="connsiteX1" fmla="*/ 0 w 3405187"/>
                <a:gd name="connsiteY1" fmla="*/ 150019 h 564357"/>
                <a:gd name="connsiteX2" fmla="*/ 2369343 w 3405187"/>
                <a:gd name="connsiteY2" fmla="*/ 438150 h 564357"/>
                <a:gd name="connsiteX3" fmla="*/ 2240756 w 3405187"/>
                <a:gd name="connsiteY3" fmla="*/ 564357 h 564357"/>
                <a:gd name="connsiteX4" fmla="*/ 3405187 w 3405187"/>
                <a:gd name="connsiteY4" fmla="*/ 402432 h 564357"/>
                <a:gd name="connsiteX5" fmla="*/ 2788443 w 3405187"/>
                <a:gd name="connsiteY5" fmla="*/ 107157 h 564357"/>
                <a:gd name="connsiteX6" fmla="*/ 2705100 w 3405187"/>
                <a:gd name="connsiteY6" fmla="*/ 180975 h 564357"/>
                <a:gd name="connsiteX7" fmla="*/ 383381 w 3405187"/>
                <a:gd name="connsiteY7" fmla="*/ 0 h 564357"/>
                <a:gd name="-1" fmla="*/ 383381 w 3405187"/>
                <a:gd name="-2" fmla="*/ 0 h 564357"/>
                <a:gd name="-3" fmla="*/ 0 w 3405187"/>
                <a:gd name="-4" fmla="*/ 150019 h 564357"/>
                <a:gd name="-5" fmla="*/ 2369343 w 3405187"/>
                <a:gd name="-6" fmla="*/ 438150 h 564357"/>
                <a:gd name="-7" fmla="*/ 2240756 w 3405187"/>
                <a:gd name="-8" fmla="*/ 564357 h 564357"/>
                <a:gd name="-9" fmla="*/ 3405187 w 3405187"/>
                <a:gd name="-10" fmla="*/ 402432 h 564357"/>
                <a:gd name="-11" fmla="*/ 2788443 w 3405187"/>
                <a:gd name="-12" fmla="*/ 107157 h 564357"/>
                <a:gd name="-13" fmla="*/ 2705100 w 3405187"/>
                <a:gd name="-14" fmla="*/ 180975 h 564357"/>
                <a:gd name="-15" fmla="*/ 383381 w 3405187"/>
                <a:gd name="-16" fmla="*/ 0 h 564357"/>
                <a:gd name="-17" fmla="*/ 383381 w 3405187"/>
                <a:gd name="-18" fmla="*/ 0 h 564357"/>
                <a:gd name="-19" fmla="*/ 0 w 3405187"/>
                <a:gd name="-20" fmla="*/ 150019 h 564357"/>
                <a:gd name="-21" fmla="*/ 2369343 w 3405187"/>
                <a:gd name="-22" fmla="*/ 438150 h 564357"/>
                <a:gd name="-23" fmla="*/ 2240756 w 3405187"/>
                <a:gd name="-24" fmla="*/ 564357 h 564357"/>
                <a:gd name="-25" fmla="*/ 3405187 w 3405187"/>
                <a:gd name="-26" fmla="*/ 402432 h 564357"/>
                <a:gd name="-27" fmla="*/ 2788443 w 3405187"/>
                <a:gd name="-28" fmla="*/ 107157 h 564357"/>
                <a:gd name="-29" fmla="*/ 2705100 w 3405187"/>
                <a:gd name="-30" fmla="*/ 180975 h 564357"/>
                <a:gd name="-31" fmla="*/ 383381 w 3405187"/>
                <a:gd name="-32" fmla="*/ 0 h 564357"/>
                <a:gd name="-33" fmla="*/ 383381 w 3405187"/>
                <a:gd name="-34" fmla="*/ 0 h 564357"/>
                <a:gd name="-35" fmla="*/ 0 w 3405187"/>
                <a:gd name="-36" fmla="*/ 150019 h 564357"/>
                <a:gd name="-37" fmla="*/ 2369343 w 3405187"/>
                <a:gd name="-38" fmla="*/ 438150 h 564357"/>
                <a:gd name="-39" fmla="*/ 2240756 w 3405187"/>
                <a:gd name="-40" fmla="*/ 564357 h 564357"/>
                <a:gd name="-41" fmla="*/ 3405187 w 3405187"/>
                <a:gd name="-42" fmla="*/ 402432 h 564357"/>
                <a:gd name="-43" fmla="*/ 2788443 w 3405187"/>
                <a:gd name="-44" fmla="*/ 107157 h 564357"/>
                <a:gd name="-45" fmla="*/ 2705100 w 3405187"/>
                <a:gd name="-46" fmla="*/ 180975 h 564357"/>
                <a:gd name="-47" fmla="*/ 383381 w 3405187"/>
                <a:gd name="-48" fmla="*/ 0 h 564357"/>
                <a:gd name="-49" fmla="*/ 383381 w 3405187"/>
                <a:gd name="-50" fmla="*/ 0 h 564357"/>
                <a:gd name="-51" fmla="*/ 0 w 3405187"/>
                <a:gd name="-52" fmla="*/ 150019 h 564357"/>
                <a:gd name="-53" fmla="*/ 2369343 w 3405187"/>
                <a:gd name="-54" fmla="*/ 438150 h 564357"/>
                <a:gd name="-55" fmla="*/ 2240756 w 3405187"/>
                <a:gd name="-56" fmla="*/ 564357 h 564357"/>
                <a:gd name="-57" fmla="*/ 3405187 w 3405187"/>
                <a:gd name="-58" fmla="*/ 402432 h 564357"/>
                <a:gd name="-59" fmla="*/ 2788443 w 3405187"/>
                <a:gd name="-60" fmla="*/ 107157 h 564357"/>
                <a:gd name="-61" fmla="*/ 2705100 w 3405187"/>
                <a:gd name="-62" fmla="*/ 180975 h 564357"/>
                <a:gd name="-63" fmla="*/ 383381 w 3405187"/>
                <a:gd name="-64" fmla="*/ 0 h 564357"/>
              </a:gdLst>
              <a:ahLst/>
              <a:cxnLst>
                <a:cxn ang="0">
                  <a:pos x="-49" y="-50"/>
                </a:cxn>
                <a:cxn ang="0">
                  <a:pos x="-51" y="-52"/>
                </a:cxn>
                <a:cxn ang="0">
                  <a:pos x="-53" y="-54"/>
                </a:cxn>
                <a:cxn ang="0">
                  <a:pos x="-55" y="-56"/>
                </a:cxn>
                <a:cxn ang="0">
                  <a:pos x="-57" y="-58"/>
                </a:cxn>
                <a:cxn ang="0">
                  <a:pos x="-59" y="-60"/>
                </a:cxn>
                <a:cxn ang="0">
                  <a:pos x="-61" y="-62"/>
                </a:cxn>
                <a:cxn ang="0">
                  <a:pos x="-63" y="-64"/>
                </a:cxn>
              </a:cxnLst>
              <a:rect l="l" t="t" r="r" b="b"/>
              <a:pathLst>
                <a:path w="3405187" h="564357">
                  <a:moveTo>
                    <a:pt x="383381" y="0"/>
                  </a:moveTo>
                  <a:lnTo>
                    <a:pt x="0" y="150019"/>
                  </a:lnTo>
                  <a:cubicBezTo>
                    <a:pt x="692150" y="307975"/>
                    <a:pt x="1527174" y="432594"/>
                    <a:pt x="2369343" y="438150"/>
                  </a:cubicBezTo>
                  <a:lnTo>
                    <a:pt x="2240756" y="564357"/>
                  </a:lnTo>
                  <a:lnTo>
                    <a:pt x="3405187" y="402432"/>
                  </a:lnTo>
                  <a:lnTo>
                    <a:pt x="2788443" y="107157"/>
                  </a:lnTo>
                  <a:lnTo>
                    <a:pt x="2705100" y="180975"/>
                  </a:lnTo>
                  <a:cubicBezTo>
                    <a:pt x="1933576" y="177800"/>
                    <a:pt x="1159668" y="98425"/>
                    <a:pt x="383381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695745" y="1325088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（一）生活方式与健康</a:t>
            </a:r>
          </a:p>
        </p:txBody>
      </p:sp>
      <p:graphicFrame>
        <p:nvGraphicFramePr>
          <p:cNvPr id="20" name="图示 19"/>
          <p:cNvGraphicFramePr/>
          <p:nvPr>
            <p:extLst>
              <p:ext uri="{D42A27DB-BD31-4B8C-83A1-F6EECF244321}">
                <p14:modId xmlns:p14="http://schemas.microsoft.com/office/powerpoint/2010/main" val="1155589639"/>
              </p:ext>
            </p:extLst>
          </p:nvPr>
        </p:nvGraphicFramePr>
        <p:xfrm>
          <a:off x="419917" y="1706033"/>
          <a:ext cx="3992596" cy="4808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" name="矩形 20"/>
          <p:cNvSpPr/>
          <p:nvPr/>
        </p:nvSpPr>
        <p:spPr>
          <a:xfrm>
            <a:off x="8640315" y="1325189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（二）体育锻炼与健康</a:t>
            </a:r>
          </a:p>
        </p:txBody>
      </p:sp>
      <p:graphicFrame>
        <p:nvGraphicFramePr>
          <p:cNvPr id="23" name="图示 22"/>
          <p:cNvGraphicFramePr/>
          <p:nvPr>
            <p:extLst>
              <p:ext uri="{D42A27DB-BD31-4B8C-83A1-F6EECF244321}">
                <p14:modId xmlns:p14="http://schemas.microsoft.com/office/powerpoint/2010/main" val="111464320"/>
              </p:ext>
            </p:extLst>
          </p:nvPr>
        </p:nvGraphicFramePr>
        <p:xfrm>
          <a:off x="8640315" y="2069081"/>
          <a:ext cx="3051576" cy="3831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55899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68E0AB60-3571-4774-9482-B10ADDE092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>
                                            <p:graphicEl>
                                              <a:dgm id="{68E0AB60-3571-4774-9482-B10ADDE092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9300BBFE-D682-4E38-9B03-AC7AF92CA7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graphicEl>
                                              <a:dgm id="{9300BBFE-D682-4E38-9B03-AC7AF92CA7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42791AEB-269E-4BC9-AF57-8B8836D4C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>
                                            <p:graphicEl>
                                              <a:dgm id="{42791AEB-269E-4BC9-AF57-8B8836D4C5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57EEF7AA-09B1-402D-B834-FB0F292EF2D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>
                                            <p:graphicEl>
                                              <a:dgm id="{57EEF7AA-09B1-402D-B834-FB0F292EF2D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21DDDD79-49B2-4FE3-8B09-2F22CD36533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>
                                            <p:graphicEl>
                                              <a:dgm id="{21DDDD79-49B2-4FE3-8B09-2F22CD36533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B7C2A228-3C21-4E2B-A68A-7AE0DC7CEA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>
                                            <p:graphicEl>
                                              <a:dgm id="{B7C2A228-3C21-4E2B-A68A-7AE0DC7CEA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0EB9EFC8-077B-411A-86FB-6FAA2F5489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>
                                            <p:graphicEl>
                                              <a:dgm id="{0EB9EFC8-077B-411A-86FB-6FAA2F5489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392CECA0-AC29-400F-8668-9878F82CA3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>
                                            <p:graphicEl>
                                              <a:dgm id="{392CECA0-AC29-400F-8668-9878F82CA3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D298781A-1525-4661-8554-CFD79C65C5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3">
                                            <p:graphicEl>
                                              <a:dgm id="{D298781A-1525-4661-8554-CFD79C65C5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3">
                                            <p:graphicEl>
                                              <a:dgm id="{D298781A-1525-4661-8554-CFD79C65C5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3">
                                            <p:graphicEl>
                                              <a:dgm id="{D298781A-1525-4661-8554-CFD79C65C5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6FDAB4DE-0C9A-4622-9CE4-D4C06A5D6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>
                                            <p:graphicEl>
                                              <a:dgm id="{6FDAB4DE-0C9A-4622-9CE4-D4C06A5D65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3">
                                            <p:graphicEl>
                                              <a:dgm id="{6FDAB4DE-0C9A-4622-9CE4-D4C06A5D6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>
                                            <p:graphicEl>
                                              <a:dgm id="{6FDAB4DE-0C9A-4622-9CE4-D4C06A5D65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5D778CFD-93E3-431E-A6D5-1FAB48EDC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3">
                                            <p:graphicEl>
                                              <a:dgm id="{5D778CFD-93E3-431E-A6D5-1FAB48EDC6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>
                                            <p:graphicEl>
                                              <a:dgm id="{5D778CFD-93E3-431E-A6D5-1FAB48EDC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>
                                            <p:graphicEl>
                                              <a:dgm id="{5D778CFD-93E3-431E-A6D5-1FAB48EDC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20" grpId="0">
        <p:bldSub>
          <a:bldDgm bld="one"/>
        </p:bldSub>
      </p:bldGraphic>
      <p:bldGraphic spid="23" grpId="0">
        <p:bldSub>
          <a:bldDgm bld="one"/>
        </p:bldSub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189208" y="5508666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6087122" y="2276475"/>
            <a:ext cx="0" cy="45815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880330" y="2349731"/>
            <a:ext cx="431339" cy="4313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861310" y="5261993"/>
            <a:ext cx="431339" cy="431339"/>
          </a:xfrm>
          <a:prstGeom prst="ellipse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2939" y="2373672"/>
            <a:ext cx="3766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（二）大学生常见问题的心理调适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1449" y="5324000"/>
            <a:ext cx="3609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r">
              <a:defRPr/>
            </a:pP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（一）大学新生常见的心理问题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6437630" y="2558338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二、美丽心灵幸福人生</a:t>
            </a:r>
          </a:p>
        </p:txBody>
      </p:sp>
      <p:sp>
        <p:nvSpPr>
          <p:cNvPr id="22" name="椭圆 21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769098520"/>
              </p:ext>
            </p:extLst>
          </p:nvPr>
        </p:nvGraphicFramePr>
        <p:xfrm>
          <a:off x="452760" y="1010956"/>
          <a:ext cx="5222043" cy="4251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3356612886"/>
              </p:ext>
            </p:extLst>
          </p:nvPr>
        </p:nvGraphicFramePr>
        <p:xfrm>
          <a:off x="6479156" y="1083076"/>
          <a:ext cx="5576720" cy="5681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75483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A2D2E6C-6170-4EF9-93BA-5ECB1EB1C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graphicEl>
                                              <a:dgm id="{7A2D2E6C-6170-4EF9-93BA-5ECB1EB1C2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graphicEl>
                                              <a:dgm id="{7A2D2E6C-6170-4EF9-93BA-5ECB1EB1C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dgm id="{7A2D2E6C-6170-4EF9-93BA-5ECB1EB1C2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DAD275C-FB7F-44BA-8E03-6B3FFE98E6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graphicEl>
                                              <a:dgm id="{1DAD275C-FB7F-44BA-8E03-6B3FFE98E6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graphicEl>
                                              <a:dgm id="{1DAD275C-FB7F-44BA-8E03-6B3FFE98E6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graphicEl>
                                              <a:dgm id="{1DAD275C-FB7F-44BA-8E03-6B3FFE98E6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33D272-27E1-4D0B-8908-EB1C9F90CC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graphicEl>
                                              <a:dgm id="{3F33D272-27E1-4D0B-8908-EB1C9F90CC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graphicEl>
                                              <a:dgm id="{3F33D272-27E1-4D0B-8908-EB1C9F90CC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graphicEl>
                                              <a:dgm id="{3F33D272-27E1-4D0B-8908-EB1C9F90CC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550EC7C-C10F-4E22-B6A9-35C61E063D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graphicEl>
                                              <a:dgm id="{B550EC7C-C10F-4E22-B6A9-35C61E063D6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graphicEl>
                                              <a:dgm id="{B550EC7C-C10F-4E22-B6A9-35C61E063D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graphicEl>
                                              <a:dgm id="{B550EC7C-C10F-4E22-B6A9-35C61E063D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E2A493F-8A82-4AD3-9F72-314B1F71E8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>
                                            <p:graphicEl>
                                              <a:dgm id="{2E2A493F-8A82-4AD3-9F72-314B1F71E8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>
                                            <p:graphicEl>
                                              <a:dgm id="{2E2A493F-8A82-4AD3-9F72-314B1F71E8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>
                                            <p:graphicEl>
                                              <a:dgm id="{2E2A493F-8A82-4AD3-9F72-314B1F71E8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A368B2B-8736-4643-B806-B75DBC8D81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">
                                            <p:graphicEl>
                                              <a:dgm id="{0A368B2B-8736-4643-B806-B75DBC8D81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">
                                            <p:graphicEl>
                                              <a:dgm id="{0A368B2B-8736-4643-B806-B75DBC8D81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graphicEl>
                                              <a:dgm id="{0A368B2B-8736-4643-B806-B75DBC8D81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D8B634-E3B3-4ED9-9089-D3131B7D7A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">
                                            <p:graphicEl>
                                              <a:dgm id="{D3D8B634-E3B3-4ED9-9089-D3131B7D7A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>
                                            <p:graphicEl>
                                              <a:dgm id="{D3D8B634-E3B3-4ED9-9089-D3131B7D7A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">
                                            <p:graphicEl>
                                              <a:dgm id="{D3D8B634-E3B3-4ED9-9089-D3131B7D7A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6DB599B-24E0-4B0E-BEB6-27F95304FB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">
                                            <p:graphicEl>
                                              <a:dgm id="{96DB599B-24E0-4B0E-BEB6-27F95304FB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>
                                            <p:graphicEl>
                                              <a:dgm id="{96DB599B-24E0-4B0E-BEB6-27F95304FB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>
                                            <p:graphicEl>
                                              <a:dgm id="{96DB599B-24E0-4B0E-BEB6-27F95304FB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236EF2D-AE1F-4876-8A39-CC1C5A236F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7">
                                            <p:graphicEl>
                                              <a:dgm id="{6236EF2D-AE1F-4876-8A39-CC1C5A236F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graphicEl>
                                              <a:dgm id="{6236EF2D-AE1F-4876-8A39-CC1C5A236F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graphicEl>
                                              <a:dgm id="{6236EF2D-AE1F-4876-8A39-CC1C5A236F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4898288-1255-4BE7-80F1-818400ADB8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7">
                                            <p:graphicEl>
                                              <a:dgm id="{24898288-1255-4BE7-80F1-818400ADB8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">
                                            <p:graphicEl>
                                              <a:dgm id="{24898288-1255-4BE7-80F1-818400ADB8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">
                                            <p:graphicEl>
                                              <a:dgm id="{24898288-1255-4BE7-80F1-818400ADB8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1394FE0-FC46-4544-912D-5F62F3A1D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">
                                            <p:graphicEl>
                                              <a:dgm id="{11394FE0-FC46-4544-912D-5F62F3A1D4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">
                                            <p:graphicEl>
                                              <a:dgm id="{11394FE0-FC46-4544-912D-5F62F3A1D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">
                                            <p:graphicEl>
                                              <a:dgm id="{11394FE0-FC46-4544-912D-5F62F3A1D4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0DACE29-8951-4B8A-A159-BDADAEE854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7">
                                            <p:graphicEl>
                                              <a:dgm id="{30DACE29-8951-4B8A-A159-BDADAEE854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">
                                            <p:graphicEl>
                                              <a:dgm id="{30DACE29-8951-4B8A-A159-BDADAEE854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>
                                            <p:graphicEl>
                                              <a:dgm id="{30DACE29-8951-4B8A-A159-BDADAEE854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2F092D5-A9C8-4353-BFE8-709EF54F35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">
                                            <p:graphicEl>
                                              <a:dgm id="{92F092D5-A9C8-4353-BFE8-709EF54F35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">
                                            <p:graphicEl>
                                              <a:dgm id="{92F092D5-A9C8-4353-BFE8-709EF54F35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>
                                            <p:graphicEl>
                                              <a:dgm id="{92F092D5-A9C8-4353-BFE8-709EF54F35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4C4248B-D851-4B9C-B3C4-6943A594B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9">
                                            <p:graphicEl>
                                              <a:dgm id="{04C4248B-D851-4B9C-B3C4-6943A594BB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>
                                            <p:graphicEl>
                                              <a:dgm id="{04C4248B-D851-4B9C-B3C4-6943A594B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9">
                                            <p:graphicEl>
                                              <a:dgm id="{04C4248B-D851-4B9C-B3C4-6943A594BB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DC9C6DC-96B9-4F7A-A1B9-8F4F4FE123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9">
                                            <p:graphicEl>
                                              <a:dgm id="{2DC9C6DC-96B9-4F7A-A1B9-8F4F4FE123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">
                                            <p:graphicEl>
                                              <a:dgm id="{2DC9C6DC-96B9-4F7A-A1B9-8F4F4FE123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">
                                            <p:graphicEl>
                                              <a:dgm id="{2DC9C6DC-96B9-4F7A-A1B9-8F4F4FE123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682E5B2-FDDE-4097-B49D-8D0FCA7D58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9">
                                            <p:graphicEl>
                                              <a:dgm id="{A682E5B2-FDDE-4097-B49D-8D0FCA7D58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">
                                            <p:graphicEl>
                                              <a:dgm id="{A682E5B2-FDDE-4097-B49D-8D0FCA7D58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">
                                            <p:graphicEl>
                                              <a:dgm id="{A682E5B2-FDDE-4097-B49D-8D0FCA7D58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60AFF93-FE2D-421C-B254-65ECB2E518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">
                                            <p:graphicEl>
                                              <a:dgm id="{760AFF93-FE2D-421C-B254-65ECB2E518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">
                                            <p:graphicEl>
                                              <a:dgm id="{760AFF93-FE2D-421C-B254-65ECB2E518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">
                                            <p:graphicEl>
                                              <a:dgm id="{760AFF93-FE2D-421C-B254-65ECB2E518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91D4F0C-8EC8-4C68-830C-13CC6D333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9">
                                            <p:graphicEl>
                                              <a:dgm id="{691D4F0C-8EC8-4C68-830C-13CC6D3335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9">
                                            <p:graphicEl>
                                              <a:dgm id="{691D4F0C-8EC8-4C68-830C-13CC6D333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9">
                                            <p:graphicEl>
                                              <a:dgm id="{691D4F0C-8EC8-4C68-830C-13CC6D333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F5B93A2-67C5-4B49-AF7E-9AC4DE26A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">
                                            <p:graphicEl>
                                              <a:dgm id="{0F5B93A2-67C5-4B49-AF7E-9AC4DE26A8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">
                                            <p:graphicEl>
                                              <a:dgm id="{0F5B93A2-67C5-4B49-AF7E-9AC4DE26A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">
                                            <p:graphicEl>
                                              <a:dgm id="{0F5B93A2-67C5-4B49-AF7E-9AC4DE26A8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C96FB6-95CD-4100-8FD1-A36850C728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9">
                                            <p:graphicEl>
                                              <a:dgm id="{09C96FB6-95CD-4100-8FD1-A36850C728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9">
                                            <p:graphicEl>
                                              <a:dgm id="{09C96FB6-95CD-4100-8FD1-A36850C728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9">
                                            <p:graphicEl>
                                              <a:dgm id="{09C96FB6-95CD-4100-8FD1-A36850C728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DC676F2-EE12-41C1-8EAB-E2962E827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9">
                                            <p:graphicEl>
                                              <a:dgm id="{4DC676F2-EE12-41C1-8EAB-E2962E8271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9">
                                            <p:graphicEl>
                                              <a:dgm id="{4DC676F2-EE12-41C1-8EAB-E2962E827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">
                                            <p:graphicEl>
                                              <a:dgm id="{4DC676F2-EE12-41C1-8EAB-E2962E8271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4193406-4B82-4200-9A59-653250FEBB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">
                                            <p:graphicEl>
                                              <a:dgm id="{64193406-4B82-4200-9A59-653250FEBB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9">
                                            <p:graphicEl>
                                              <a:dgm id="{64193406-4B82-4200-9A59-653250FEBB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9">
                                            <p:graphicEl>
                                              <a:dgm id="{64193406-4B82-4200-9A59-653250FEBB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1D02A2B-75B7-421E-8F98-581DF1FB68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9">
                                            <p:graphicEl>
                                              <a:dgm id="{21D02A2B-75B7-421E-8F98-581DF1FB68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9">
                                            <p:graphicEl>
                                              <a:dgm id="{21D02A2B-75B7-421E-8F98-581DF1FB68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9">
                                            <p:graphicEl>
                                              <a:dgm id="{21D02A2B-75B7-421E-8F98-581DF1FB68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71859D2-DED4-42E9-99D5-9C472CF7ED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9">
                                            <p:graphicEl>
                                              <a:dgm id="{471859D2-DED4-42E9-99D5-9C472CF7ED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">
                                            <p:graphicEl>
                                              <a:dgm id="{471859D2-DED4-42E9-99D5-9C472CF7ED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9">
                                            <p:graphicEl>
                                              <a:dgm id="{471859D2-DED4-42E9-99D5-9C472CF7ED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921EB8E-1EF5-4192-A155-44B3AC411A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9">
                                            <p:graphicEl>
                                              <a:dgm id="{7921EB8E-1EF5-4192-A155-44B3AC411A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">
                                            <p:graphicEl>
                                              <a:dgm id="{7921EB8E-1EF5-4192-A155-44B3AC411A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9">
                                            <p:graphicEl>
                                              <a:dgm id="{7921EB8E-1EF5-4192-A155-44B3AC411A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C7C2FA3-8362-41E6-AB3D-9C81557360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9">
                                            <p:graphicEl>
                                              <a:dgm id="{4C7C2FA3-8362-41E6-AB3D-9C81557360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9">
                                            <p:graphicEl>
                                              <a:dgm id="{4C7C2FA3-8362-41E6-AB3D-9C81557360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9">
                                            <p:graphicEl>
                                              <a:dgm id="{4C7C2FA3-8362-41E6-AB3D-9C81557360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AFBAB28-EFD1-44B0-894D-952B43805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9">
                                            <p:graphicEl>
                                              <a:dgm id="{AAFBAB28-EFD1-44B0-894D-952B438053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9">
                                            <p:graphicEl>
                                              <a:dgm id="{AAFBAB28-EFD1-44B0-894D-952B43805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9">
                                            <p:graphicEl>
                                              <a:dgm id="{AAFBAB28-EFD1-44B0-894D-952B438053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6576E8D-ECD7-4C6E-BE4C-11C6A0B5ED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9">
                                            <p:graphicEl>
                                              <a:dgm id="{16576E8D-ECD7-4C6E-BE4C-11C6A0B5ED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">
                                            <p:graphicEl>
                                              <a:dgm id="{16576E8D-ECD7-4C6E-BE4C-11C6A0B5ED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9">
                                            <p:graphicEl>
                                              <a:dgm id="{16576E8D-ECD7-4C6E-BE4C-11C6A0B5ED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D6E9858-2E7A-4DA0-9254-C945842AE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9">
                                            <p:graphicEl>
                                              <a:dgm id="{CD6E9858-2E7A-4DA0-9254-C945842AEE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9">
                                            <p:graphicEl>
                                              <a:dgm id="{CD6E9858-2E7A-4DA0-9254-C945842AE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9">
                                            <p:graphicEl>
                                              <a:dgm id="{CD6E9858-2E7A-4DA0-9254-C945842AEE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3B4657E-930F-42B7-AC82-7D012EBCC1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9">
                                            <p:graphicEl>
                                              <a:dgm id="{B3B4657E-930F-42B7-AC82-7D012EBCC1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9">
                                            <p:graphicEl>
                                              <a:dgm id="{B3B4657E-930F-42B7-AC82-7D012EBCC1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">
                                            <p:graphicEl>
                                              <a:dgm id="{B3B4657E-930F-42B7-AC82-7D012EBCC1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Graphic spid="7" grpId="0">
        <p:bldSub>
          <a:bldDgm bld="one"/>
        </p:bldSub>
      </p:bldGraphic>
      <p:bldGraphic spid="9" grpId="0">
        <p:bldSub>
          <a:bldDgm bld="one"/>
        </p:bldSub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04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2450237" y="3943011"/>
            <a:ext cx="7270811" cy="1177117"/>
            <a:chOff x="2462937" y="343405"/>
            <a:chExt cx="7270811" cy="1177117"/>
          </a:xfrm>
        </p:grpSpPr>
        <p:sp>
          <p:nvSpPr>
            <p:cNvPr id="57" name="文本框 56"/>
            <p:cNvSpPr txBox="1"/>
            <p:nvPr/>
          </p:nvSpPr>
          <p:spPr>
            <a:xfrm>
              <a:off x="4574466" y="343405"/>
              <a:ext cx="30684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安全的校园生活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462937" y="874191"/>
              <a:ext cx="72708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生命不可能有两次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但是许多人连一次也不善于度过。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吕凯特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尊重生命、尊重他人也尊重自己的生命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是生命进程中的伴随物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也是心理健康的</a:t>
              </a:r>
              <a:r>
                <a:rPr lang="zh-CN" altLang="en-US" sz="1200" dirty="0" smtClean="0">
                  <a:solidFill>
                    <a:prstClr val="black"/>
                  </a:solidFill>
                  <a:cs typeface="+mn-ea"/>
                  <a:sym typeface="+mn-lt"/>
                </a:rPr>
                <a:t>一个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条件。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弗洛姆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安全的校园生活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313018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334930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8106284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8325398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11732" y="4784481"/>
            <a:ext cx="301758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二、珍惜财物免受侵害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79439" y="4784481"/>
            <a:ext cx="333972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一、珍爱生命快乐生活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560517977"/>
              </p:ext>
            </p:extLst>
          </p:nvPr>
        </p:nvGraphicFramePr>
        <p:xfrm>
          <a:off x="2052672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592722545"/>
              </p:ext>
            </p:extLst>
          </p:nvPr>
        </p:nvGraphicFramePr>
        <p:xfrm>
          <a:off x="7279602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57632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6A374A-E5DC-4C1F-9E71-ADEBE29D49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graphicEl>
                                              <a:dgm id="{616A374A-E5DC-4C1F-9E71-ADEBE29D49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50DF2CF-0F47-41F7-8CAE-05E1072D1A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350DF2CF-0F47-41F7-8CAE-05E1072D1A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AECC151-653E-45C7-B628-B7A9EF1B69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CAECC151-653E-45C7-B628-B7A9EF1B69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2AFBEDB-B496-4AD6-9A0B-CFD3FF43AC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">
                                            <p:graphicEl>
                                              <a:dgm id="{32AFBEDB-B496-4AD6-9A0B-CFD3FF43AC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">
                                            <p:graphicEl>
                                              <a:dgm id="{32AFBEDB-B496-4AD6-9A0B-CFD3FF43AC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">
                                            <p:graphicEl>
                                              <a:dgm id="{32AFBEDB-B496-4AD6-9A0B-CFD3FF43AC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一、珍爱生命快乐生活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28346" y="2157231"/>
            <a:ext cx="1810284" cy="1810284"/>
            <a:chOff x="1028346" y="2450827"/>
            <a:chExt cx="1810284" cy="1810284"/>
          </a:xfrm>
        </p:grpSpPr>
        <p:sp>
          <p:nvSpPr>
            <p:cNvPr id="19" name="Diamond 2"/>
            <p:cNvSpPr/>
            <p:nvPr/>
          </p:nvSpPr>
          <p:spPr bwMode="auto">
            <a:xfrm>
              <a:off x="1028346" y="2450827"/>
              <a:ext cx="1810284" cy="1810284"/>
            </a:xfrm>
            <a:prstGeom prst="diamond">
              <a:avLst/>
            </a:pr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Box 33"/>
            <p:cNvSpPr txBox="1"/>
            <p:nvPr/>
          </p:nvSpPr>
          <p:spPr>
            <a:xfrm>
              <a:off x="1584674" y="2815280"/>
              <a:ext cx="697628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1" name="TextBox 34"/>
            <p:cNvSpPr txBox="1"/>
            <p:nvPr/>
          </p:nvSpPr>
          <p:spPr>
            <a:xfrm>
              <a:off x="1571851" y="3525145"/>
              <a:ext cx="723275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cs typeface="+mn-ea"/>
                  <a:sym typeface="+mn-lt"/>
                </a:rPr>
                <a:t>防暴力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91317" y="2157231"/>
            <a:ext cx="1810284" cy="1810284"/>
            <a:chOff x="3191317" y="2450827"/>
            <a:chExt cx="1810284" cy="1810284"/>
          </a:xfrm>
        </p:grpSpPr>
        <p:sp>
          <p:nvSpPr>
            <p:cNvPr id="23" name="Diamond 3"/>
            <p:cNvSpPr/>
            <p:nvPr/>
          </p:nvSpPr>
          <p:spPr bwMode="auto">
            <a:xfrm>
              <a:off x="3191317" y="2450827"/>
              <a:ext cx="1810284" cy="1810284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TextBox 35"/>
            <p:cNvSpPr txBox="1"/>
            <p:nvPr/>
          </p:nvSpPr>
          <p:spPr>
            <a:xfrm>
              <a:off x="3747646" y="2815280"/>
              <a:ext cx="697627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5" name="TextBox 36"/>
            <p:cNvSpPr txBox="1"/>
            <p:nvPr/>
          </p:nvSpPr>
          <p:spPr>
            <a:xfrm>
              <a:off x="3555286" y="3525145"/>
              <a:ext cx="108234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cs typeface="+mn-ea"/>
                  <a:sym typeface="+mn-lt"/>
                </a:rPr>
                <a:t>防运动损伤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90859" y="2157231"/>
            <a:ext cx="1810284" cy="1810284"/>
            <a:chOff x="5190859" y="2450827"/>
            <a:chExt cx="1810284" cy="1810284"/>
          </a:xfrm>
        </p:grpSpPr>
        <p:sp>
          <p:nvSpPr>
            <p:cNvPr id="27" name="Diamond 4"/>
            <p:cNvSpPr/>
            <p:nvPr/>
          </p:nvSpPr>
          <p:spPr bwMode="auto">
            <a:xfrm>
              <a:off x="5190859" y="2450827"/>
              <a:ext cx="1810284" cy="1810284"/>
            </a:xfrm>
            <a:prstGeom prst="diamond">
              <a:avLst/>
            </a:pr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TextBox 37"/>
            <p:cNvSpPr txBox="1"/>
            <p:nvPr/>
          </p:nvSpPr>
          <p:spPr>
            <a:xfrm>
              <a:off x="5747187" y="2815280"/>
              <a:ext cx="697628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9" name="TextBox 38"/>
            <p:cNvSpPr txBox="1"/>
            <p:nvPr/>
          </p:nvSpPr>
          <p:spPr>
            <a:xfrm>
              <a:off x="5554828" y="3525145"/>
              <a:ext cx="1082348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cs typeface="+mn-ea"/>
                  <a:sym typeface="+mn-lt"/>
                </a:rPr>
                <a:t>防食物中毒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190400" y="2157231"/>
            <a:ext cx="1810284" cy="1810284"/>
            <a:chOff x="7190400" y="2450827"/>
            <a:chExt cx="1810284" cy="1810284"/>
          </a:xfrm>
        </p:grpSpPr>
        <p:sp>
          <p:nvSpPr>
            <p:cNvPr id="31" name="Diamond 5"/>
            <p:cNvSpPr/>
            <p:nvPr/>
          </p:nvSpPr>
          <p:spPr bwMode="auto">
            <a:xfrm>
              <a:off x="7190400" y="2450827"/>
              <a:ext cx="1810284" cy="1810284"/>
            </a:xfrm>
            <a:prstGeom prst="diamond">
              <a:avLst/>
            </a:pr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TextBox 39"/>
            <p:cNvSpPr txBox="1"/>
            <p:nvPr/>
          </p:nvSpPr>
          <p:spPr>
            <a:xfrm>
              <a:off x="7746728" y="2815280"/>
              <a:ext cx="697628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33" name="TextBox 40"/>
            <p:cNvSpPr txBox="1"/>
            <p:nvPr/>
          </p:nvSpPr>
          <p:spPr>
            <a:xfrm>
              <a:off x="7733905" y="3525145"/>
              <a:ext cx="723275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cs typeface="+mn-ea"/>
                  <a:sym typeface="+mn-lt"/>
                </a:rPr>
                <a:t>防性侵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371509" y="2157231"/>
            <a:ext cx="1810284" cy="1810284"/>
            <a:chOff x="9371509" y="2450827"/>
            <a:chExt cx="1810284" cy="1810284"/>
          </a:xfrm>
        </p:grpSpPr>
        <p:sp>
          <p:nvSpPr>
            <p:cNvPr id="35" name="Diamond 6"/>
            <p:cNvSpPr/>
            <p:nvPr/>
          </p:nvSpPr>
          <p:spPr bwMode="auto">
            <a:xfrm>
              <a:off x="9371509" y="2450827"/>
              <a:ext cx="1810284" cy="1810284"/>
            </a:xfrm>
            <a:prstGeom prst="diamond">
              <a:avLst/>
            </a:pr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TextBox 41"/>
            <p:cNvSpPr txBox="1"/>
            <p:nvPr/>
          </p:nvSpPr>
          <p:spPr>
            <a:xfrm>
              <a:off x="9927837" y="2815280"/>
              <a:ext cx="697628" cy="64633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37" name="TextBox 42"/>
            <p:cNvSpPr txBox="1"/>
            <p:nvPr/>
          </p:nvSpPr>
          <p:spPr>
            <a:xfrm>
              <a:off x="9915014" y="3525145"/>
              <a:ext cx="723275" cy="30777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zh-CN" altLang="en-US" sz="1400" dirty="0">
                  <a:solidFill>
                    <a:prstClr val="white"/>
                  </a:solidFill>
                  <a:cs typeface="+mn-ea"/>
                  <a:sym typeface="+mn-lt"/>
                </a:rPr>
                <a:t>防火灾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018230" y="4525472"/>
            <a:ext cx="1838967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校园暴力事件的主要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形式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校园暴力事件的防范措施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96823" y="4164845"/>
            <a:ext cx="12817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校园暴力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106550" y="4525472"/>
            <a:ext cx="1980355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避免运动伤害的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办法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运动损伤的应急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措施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运动损伤后的保健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385143" y="4164845"/>
            <a:ext cx="12817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运动损伤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194870" y="4525472"/>
            <a:ext cx="199553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食物中毒的预防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措施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食物中毒患者的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救护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473463" y="4164845"/>
            <a:ext cx="12817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食物中毒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283190" y="4525472"/>
            <a:ext cx="1838967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容易遭受性骚扰性侵害的时间和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场所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防范性骚扰性侵害的措施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561783" y="4164845"/>
            <a:ext cx="12817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性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侵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371511" y="4525472"/>
            <a:ext cx="1838967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高校发生火灾的主要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原因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预防火灾的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措施</a:t>
            </a: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cs typeface="+mn-ea"/>
              <a:sym typeface="+mn-lt"/>
            </a:endParaRPr>
          </a:p>
          <a:p>
            <a:pPr lvl="0" algn="ctr">
              <a:lnSpc>
                <a:spcPct val="130000"/>
              </a:lnSpc>
              <a:defRPr/>
            </a:pPr>
            <a:r>
              <a:rPr lang="en-US" altLang="zh-CN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发生火灾时的自救方法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50104" y="4164845"/>
            <a:ext cx="12817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火灾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15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00"/>
                            </p:stCondLst>
                            <p:childTnLst>
                              <p:par>
                                <p:cTn id="56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350"/>
                            </p:stCondLst>
                            <p:childTnLst>
                              <p:par>
                                <p:cTn id="6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900"/>
                            </p:stCondLst>
                            <p:childTnLst>
                              <p:par>
                                <p:cTn id="7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4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950"/>
                            </p:stCondLst>
                            <p:childTnLst>
                              <p:par>
                                <p:cTn id="8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950"/>
                            </p:stCondLst>
                            <p:childTnLst>
                              <p:par>
                                <p:cTn id="9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45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二、珍惜财物免受侵害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680666" y="2149001"/>
            <a:ext cx="3231906" cy="3361254"/>
            <a:chOff x="6680666" y="2149001"/>
            <a:chExt cx="3231906" cy="3361254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6957929" y="2473223"/>
              <a:ext cx="2698893" cy="2698893"/>
            </a:xfrm>
            <a:prstGeom prst="ellipse">
              <a:avLst/>
            </a:prstGeom>
            <a:noFill/>
            <a:ln>
              <a:solidFill>
                <a:schemeClr val="bg2">
                  <a:lumMod val="50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978990" y="2149001"/>
              <a:ext cx="756730" cy="676278"/>
              <a:chOff x="7865834" y="2047875"/>
              <a:chExt cx="983042" cy="878530"/>
            </a:xfrm>
          </p:grpSpPr>
          <p:sp>
            <p:nvSpPr>
              <p:cNvPr id="25" name="Freeform 23"/>
              <p:cNvSpPr/>
              <p:nvPr/>
            </p:nvSpPr>
            <p:spPr bwMode="auto">
              <a:xfrm>
                <a:off x="7865834" y="2047875"/>
                <a:ext cx="983042" cy="878530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0DB7B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椭圆 3"/>
              <p:cNvSpPr/>
              <p:nvPr/>
            </p:nvSpPr>
            <p:spPr>
              <a:xfrm>
                <a:off x="8125162" y="2261937"/>
                <a:ext cx="464386" cy="450406"/>
              </a:xfrm>
              <a:custGeom>
                <a:avLst/>
                <a:gdLst>
                  <a:gd name="connsiteX0" fmla="*/ 35700 w 578738"/>
                  <a:gd name="connsiteY0" fmla="*/ 243554 h 561315"/>
                  <a:gd name="connsiteX1" fmla="*/ 30383 w 578738"/>
                  <a:gd name="connsiteY1" fmla="*/ 254930 h 561315"/>
                  <a:gd name="connsiteX2" fmla="*/ 30383 w 578738"/>
                  <a:gd name="connsiteY2" fmla="*/ 519604 h 561315"/>
                  <a:gd name="connsiteX3" fmla="*/ 35700 w 578738"/>
                  <a:gd name="connsiteY3" fmla="*/ 530980 h 561315"/>
                  <a:gd name="connsiteX4" fmla="*/ 132926 w 578738"/>
                  <a:gd name="connsiteY4" fmla="*/ 530980 h 561315"/>
                  <a:gd name="connsiteX5" fmla="*/ 138243 w 578738"/>
                  <a:gd name="connsiteY5" fmla="*/ 519604 h 561315"/>
                  <a:gd name="connsiteX6" fmla="*/ 138243 w 578738"/>
                  <a:gd name="connsiteY6" fmla="*/ 254930 h 561315"/>
                  <a:gd name="connsiteX7" fmla="*/ 132926 w 578738"/>
                  <a:gd name="connsiteY7" fmla="*/ 243554 h 561315"/>
                  <a:gd name="connsiteX8" fmla="*/ 35700 w 578738"/>
                  <a:gd name="connsiteY8" fmla="*/ 213219 h 561315"/>
                  <a:gd name="connsiteX9" fmla="*/ 132926 w 578738"/>
                  <a:gd name="connsiteY9" fmla="*/ 213219 h 561315"/>
                  <a:gd name="connsiteX10" fmla="*/ 168626 w 578738"/>
                  <a:gd name="connsiteY10" fmla="*/ 254930 h 561315"/>
                  <a:gd name="connsiteX11" fmla="*/ 168626 w 578738"/>
                  <a:gd name="connsiteY11" fmla="*/ 519604 h 561315"/>
                  <a:gd name="connsiteX12" fmla="*/ 132926 w 578738"/>
                  <a:gd name="connsiteY12" fmla="*/ 561315 h 561315"/>
                  <a:gd name="connsiteX13" fmla="*/ 35700 w 578738"/>
                  <a:gd name="connsiteY13" fmla="*/ 561315 h 561315"/>
                  <a:gd name="connsiteX14" fmla="*/ 0 w 578738"/>
                  <a:gd name="connsiteY14" fmla="*/ 519604 h 561315"/>
                  <a:gd name="connsiteX15" fmla="*/ 0 w 578738"/>
                  <a:gd name="connsiteY15" fmla="*/ 254930 h 561315"/>
                  <a:gd name="connsiteX16" fmla="*/ 35700 w 578738"/>
                  <a:gd name="connsiteY16" fmla="*/ 213219 h 561315"/>
                  <a:gd name="connsiteX17" fmla="*/ 321281 w 578738"/>
                  <a:gd name="connsiteY17" fmla="*/ 30341 h 561315"/>
                  <a:gd name="connsiteX18" fmla="*/ 296219 w 578738"/>
                  <a:gd name="connsiteY18" fmla="*/ 55373 h 561315"/>
                  <a:gd name="connsiteX19" fmla="*/ 296979 w 578738"/>
                  <a:gd name="connsiteY19" fmla="*/ 60683 h 561315"/>
                  <a:gd name="connsiteX20" fmla="*/ 296979 w 578738"/>
                  <a:gd name="connsiteY20" fmla="*/ 65992 h 561315"/>
                  <a:gd name="connsiteX21" fmla="*/ 268119 w 578738"/>
                  <a:gd name="connsiteY21" fmla="*/ 212389 h 561315"/>
                  <a:gd name="connsiteX22" fmla="*/ 263563 w 578738"/>
                  <a:gd name="connsiteY22" fmla="*/ 221492 h 561315"/>
                  <a:gd name="connsiteX23" fmla="*/ 262044 w 578738"/>
                  <a:gd name="connsiteY23" fmla="*/ 223009 h 561315"/>
                  <a:gd name="connsiteX24" fmla="*/ 232425 w 578738"/>
                  <a:gd name="connsiteY24" fmla="*/ 240455 h 561315"/>
                  <a:gd name="connsiteX25" fmla="*/ 230146 w 578738"/>
                  <a:gd name="connsiteY25" fmla="*/ 240455 h 561315"/>
                  <a:gd name="connsiteX26" fmla="*/ 225590 w 578738"/>
                  <a:gd name="connsiteY26" fmla="*/ 240455 h 561315"/>
                  <a:gd name="connsiteX27" fmla="*/ 224071 w 578738"/>
                  <a:gd name="connsiteY27" fmla="*/ 241214 h 561315"/>
                  <a:gd name="connsiteX28" fmla="*/ 211919 w 578738"/>
                  <a:gd name="connsiteY28" fmla="*/ 253350 h 561315"/>
                  <a:gd name="connsiteX29" fmla="*/ 211919 w 578738"/>
                  <a:gd name="connsiteY29" fmla="*/ 518079 h 561315"/>
                  <a:gd name="connsiteX30" fmla="*/ 224830 w 578738"/>
                  <a:gd name="connsiteY30" fmla="*/ 530974 h 561315"/>
                  <a:gd name="connsiteX31" fmla="*/ 521019 w 578738"/>
                  <a:gd name="connsiteY31" fmla="*/ 530974 h 561315"/>
                  <a:gd name="connsiteX32" fmla="*/ 522538 w 578738"/>
                  <a:gd name="connsiteY32" fmla="*/ 530215 h 561315"/>
                  <a:gd name="connsiteX33" fmla="*/ 546081 w 578738"/>
                  <a:gd name="connsiteY33" fmla="*/ 505942 h 561315"/>
                  <a:gd name="connsiteX34" fmla="*/ 522538 w 578738"/>
                  <a:gd name="connsiteY34" fmla="*/ 480910 h 561315"/>
                  <a:gd name="connsiteX35" fmla="*/ 508108 w 578738"/>
                  <a:gd name="connsiteY35" fmla="*/ 465740 h 561315"/>
                  <a:gd name="connsiteX36" fmla="*/ 523298 w 578738"/>
                  <a:gd name="connsiteY36" fmla="*/ 450569 h 561315"/>
                  <a:gd name="connsiteX37" fmla="*/ 548360 w 578738"/>
                  <a:gd name="connsiteY37" fmla="*/ 425537 h 561315"/>
                  <a:gd name="connsiteX38" fmla="*/ 523298 w 578738"/>
                  <a:gd name="connsiteY38" fmla="*/ 401264 h 561315"/>
                  <a:gd name="connsiteX39" fmla="*/ 508108 w 578738"/>
                  <a:gd name="connsiteY39" fmla="*/ 386094 h 561315"/>
                  <a:gd name="connsiteX40" fmla="*/ 523298 w 578738"/>
                  <a:gd name="connsiteY40" fmla="*/ 370923 h 561315"/>
                  <a:gd name="connsiteX41" fmla="*/ 548360 w 578738"/>
                  <a:gd name="connsiteY41" fmla="*/ 345891 h 561315"/>
                  <a:gd name="connsiteX42" fmla="*/ 523298 w 578738"/>
                  <a:gd name="connsiteY42" fmla="*/ 320860 h 561315"/>
                  <a:gd name="connsiteX43" fmla="*/ 508108 w 578738"/>
                  <a:gd name="connsiteY43" fmla="*/ 305689 h 561315"/>
                  <a:gd name="connsiteX44" fmla="*/ 523298 w 578738"/>
                  <a:gd name="connsiteY44" fmla="*/ 290518 h 561315"/>
                  <a:gd name="connsiteX45" fmla="*/ 548360 w 578738"/>
                  <a:gd name="connsiteY45" fmla="*/ 265487 h 561315"/>
                  <a:gd name="connsiteX46" fmla="*/ 523298 w 578738"/>
                  <a:gd name="connsiteY46" fmla="*/ 240455 h 561315"/>
                  <a:gd name="connsiteX47" fmla="*/ 373684 w 578738"/>
                  <a:gd name="connsiteY47" fmla="*/ 240455 h 561315"/>
                  <a:gd name="connsiteX48" fmla="*/ 361533 w 578738"/>
                  <a:gd name="connsiteY48" fmla="*/ 234387 h 561315"/>
                  <a:gd name="connsiteX49" fmla="*/ 360014 w 578738"/>
                  <a:gd name="connsiteY49" fmla="*/ 219975 h 561315"/>
                  <a:gd name="connsiteX50" fmla="*/ 343306 w 578738"/>
                  <a:gd name="connsiteY50" fmla="*/ 42478 h 561315"/>
                  <a:gd name="connsiteX51" fmla="*/ 341787 w 578738"/>
                  <a:gd name="connsiteY51" fmla="*/ 40961 h 561315"/>
                  <a:gd name="connsiteX52" fmla="*/ 321281 w 578738"/>
                  <a:gd name="connsiteY52" fmla="*/ 30341 h 561315"/>
                  <a:gd name="connsiteX53" fmla="*/ 321281 w 578738"/>
                  <a:gd name="connsiteY53" fmla="*/ 0 h 561315"/>
                  <a:gd name="connsiteX54" fmla="*/ 365330 w 578738"/>
                  <a:gd name="connsiteY54" fmla="*/ 21997 h 561315"/>
                  <a:gd name="connsiteX55" fmla="*/ 395708 w 578738"/>
                  <a:gd name="connsiteY55" fmla="*/ 210114 h 561315"/>
                  <a:gd name="connsiteX56" fmla="*/ 523298 w 578738"/>
                  <a:gd name="connsiteY56" fmla="*/ 210114 h 561315"/>
                  <a:gd name="connsiteX57" fmla="*/ 562789 w 578738"/>
                  <a:gd name="connsiteY57" fmla="*/ 226802 h 561315"/>
                  <a:gd name="connsiteX58" fmla="*/ 578738 w 578738"/>
                  <a:gd name="connsiteY58" fmla="*/ 265487 h 561315"/>
                  <a:gd name="connsiteX59" fmla="*/ 561270 w 578738"/>
                  <a:gd name="connsiteY59" fmla="*/ 305689 h 561315"/>
                  <a:gd name="connsiteX60" fmla="*/ 578738 w 578738"/>
                  <a:gd name="connsiteY60" fmla="*/ 345891 h 561315"/>
                  <a:gd name="connsiteX61" fmla="*/ 561270 w 578738"/>
                  <a:gd name="connsiteY61" fmla="*/ 386094 h 561315"/>
                  <a:gd name="connsiteX62" fmla="*/ 578738 w 578738"/>
                  <a:gd name="connsiteY62" fmla="*/ 425537 h 561315"/>
                  <a:gd name="connsiteX63" fmla="*/ 560511 w 578738"/>
                  <a:gd name="connsiteY63" fmla="*/ 466498 h 561315"/>
                  <a:gd name="connsiteX64" fmla="*/ 576460 w 578738"/>
                  <a:gd name="connsiteY64" fmla="*/ 505942 h 561315"/>
                  <a:gd name="connsiteX65" fmla="*/ 527095 w 578738"/>
                  <a:gd name="connsiteY65" fmla="*/ 560556 h 561315"/>
                  <a:gd name="connsiteX66" fmla="*/ 523298 w 578738"/>
                  <a:gd name="connsiteY66" fmla="*/ 561315 h 561315"/>
                  <a:gd name="connsiteX67" fmla="*/ 224830 w 578738"/>
                  <a:gd name="connsiteY67" fmla="*/ 561315 h 561315"/>
                  <a:gd name="connsiteX68" fmla="*/ 181541 w 578738"/>
                  <a:gd name="connsiteY68" fmla="*/ 518079 h 561315"/>
                  <a:gd name="connsiteX69" fmla="*/ 181541 w 578738"/>
                  <a:gd name="connsiteY69" fmla="*/ 253350 h 561315"/>
                  <a:gd name="connsiteX70" fmla="*/ 222552 w 578738"/>
                  <a:gd name="connsiteY70" fmla="*/ 210872 h 561315"/>
                  <a:gd name="connsiteX71" fmla="*/ 224830 w 578738"/>
                  <a:gd name="connsiteY71" fmla="*/ 210114 h 561315"/>
                  <a:gd name="connsiteX72" fmla="*/ 229387 w 578738"/>
                  <a:gd name="connsiteY72" fmla="*/ 210114 h 561315"/>
                  <a:gd name="connsiteX73" fmla="*/ 237741 w 578738"/>
                  <a:gd name="connsiteY73" fmla="*/ 205563 h 561315"/>
                  <a:gd name="connsiteX74" fmla="*/ 240779 w 578738"/>
                  <a:gd name="connsiteY74" fmla="*/ 198736 h 561315"/>
                  <a:gd name="connsiteX75" fmla="*/ 266600 w 578738"/>
                  <a:gd name="connsiteY75" fmla="*/ 66751 h 561315"/>
                  <a:gd name="connsiteX76" fmla="*/ 266600 w 578738"/>
                  <a:gd name="connsiteY76" fmla="*/ 60683 h 561315"/>
                  <a:gd name="connsiteX77" fmla="*/ 265841 w 578738"/>
                  <a:gd name="connsiteY77" fmla="*/ 55373 h 561315"/>
                  <a:gd name="connsiteX78" fmla="*/ 321281 w 578738"/>
                  <a:gd name="connsiteY78" fmla="*/ 0 h 561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78738" h="561315">
                    <a:moveTo>
                      <a:pt x="35700" y="243554"/>
                    </a:moveTo>
                    <a:cubicBezTo>
                      <a:pt x="34181" y="243554"/>
                      <a:pt x="30383" y="248104"/>
                      <a:pt x="30383" y="254930"/>
                    </a:cubicBezTo>
                    <a:lnTo>
                      <a:pt x="30383" y="519604"/>
                    </a:lnTo>
                    <a:cubicBezTo>
                      <a:pt x="30383" y="526430"/>
                      <a:pt x="34181" y="530980"/>
                      <a:pt x="35700" y="530980"/>
                    </a:cubicBezTo>
                    <a:lnTo>
                      <a:pt x="132926" y="530980"/>
                    </a:lnTo>
                    <a:cubicBezTo>
                      <a:pt x="134445" y="530980"/>
                      <a:pt x="138243" y="526430"/>
                      <a:pt x="138243" y="519604"/>
                    </a:cubicBezTo>
                    <a:lnTo>
                      <a:pt x="138243" y="254930"/>
                    </a:lnTo>
                    <a:cubicBezTo>
                      <a:pt x="138243" y="248104"/>
                      <a:pt x="134445" y="243554"/>
                      <a:pt x="132926" y="243554"/>
                    </a:cubicBezTo>
                    <a:close/>
                    <a:moveTo>
                      <a:pt x="35700" y="213219"/>
                    </a:moveTo>
                    <a:lnTo>
                      <a:pt x="132926" y="213219"/>
                    </a:lnTo>
                    <a:cubicBezTo>
                      <a:pt x="152675" y="213219"/>
                      <a:pt x="168626" y="231420"/>
                      <a:pt x="168626" y="254930"/>
                    </a:cubicBezTo>
                    <a:lnTo>
                      <a:pt x="168626" y="519604"/>
                    </a:lnTo>
                    <a:cubicBezTo>
                      <a:pt x="168626" y="542356"/>
                      <a:pt x="152675" y="561315"/>
                      <a:pt x="132926" y="561315"/>
                    </a:cubicBezTo>
                    <a:lnTo>
                      <a:pt x="35700" y="561315"/>
                    </a:lnTo>
                    <a:cubicBezTo>
                      <a:pt x="15951" y="561315"/>
                      <a:pt x="0" y="542356"/>
                      <a:pt x="0" y="519604"/>
                    </a:cubicBezTo>
                    <a:lnTo>
                      <a:pt x="0" y="254930"/>
                    </a:lnTo>
                    <a:cubicBezTo>
                      <a:pt x="0" y="231420"/>
                      <a:pt x="15951" y="213219"/>
                      <a:pt x="35700" y="213219"/>
                    </a:cubicBezTo>
                    <a:close/>
                    <a:moveTo>
                      <a:pt x="321281" y="30341"/>
                    </a:moveTo>
                    <a:cubicBezTo>
                      <a:pt x="307611" y="30341"/>
                      <a:pt x="296219" y="41719"/>
                      <a:pt x="296219" y="55373"/>
                    </a:cubicBezTo>
                    <a:cubicBezTo>
                      <a:pt x="296219" y="56890"/>
                      <a:pt x="296979" y="59166"/>
                      <a:pt x="296979" y="60683"/>
                    </a:cubicBezTo>
                    <a:cubicBezTo>
                      <a:pt x="297738" y="62200"/>
                      <a:pt x="297738" y="64475"/>
                      <a:pt x="296979" y="65992"/>
                    </a:cubicBezTo>
                    <a:cubicBezTo>
                      <a:pt x="306852" y="119090"/>
                      <a:pt x="287106" y="174463"/>
                      <a:pt x="268119" y="212389"/>
                    </a:cubicBezTo>
                    <a:cubicBezTo>
                      <a:pt x="266600" y="215424"/>
                      <a:pt x="265081" y="218458"/>
                      <a:pt x="263563" y="221492"/>
                    </a:cubicBezTo>
                    <a:cubicBezTo>
                      <a:pt x="263563" y="221492"/>
                      <a:pt x="262803" y="222250"/>
                      <a:pt x="262044" y="223009"/>
                    </a:cubicBezTo>
                    <a:cubicBezTo>
                      <a:pt x="255209" y="232870"/>
                      <a:pt x="244576" y="238938"/>
                      <a:pt x="232425" y="240455"/>
                    </a:cubicBezTo>
                    <a:cubicBezTo>
                      <a:pt x="231665" y="240455"/>
                      <a:pt x="230906" y="240455"/>
                      <a:pt x="230146" y="240455"/>
                    </a:cubicBezTo>
                    <a:lnTo>
                      <a:pt x="225590" y="240455"/>
                    </a:lnTo>
                    <a:cubicBezTo>
                      <a:pt x="225590" y="241214"/>
                      <a:pt x="224830" y="241214"/>
                      <a:pt x="224071" y="241214"/>
                    </a:cubicBezTo>
                    <a:cubicBezTo>
                      <a:pt x="217236" y="241214"/>
                      <a:pt x="211919" y="246524"/>
                      <a:pt x="211919" y="253350"/>
                    </a:cubicBezTo>
                    <a:lnTo>
                      <a:pt x="211919" y="518079"/>
                    </a:lnTo>
                    <a:cubicBezTo>
                      <a:pt x="211919" y="524905"/>
                      <a:pt x="217995" y="530974"/>
                      <a:pt x="224830" y="530974"/>
                    </a:cubicBezTo>
                    <a:lnTo>
                      <a:pt x="521019" y="530974"/>
                    </a:lnTo>
                    <a:cubicBezTo>
                      <a:pt x="521779" y="530974"/>
                      <a:pt x="521779" y="530215"/>
                      <a:pt x="522538" y="530215"/>
                    </a:cubicBezTo>
                    <a:cubicBezTo>
                      <a:pt x="536208" y="530215"/>
                      <a:pt x="546081" y="518837"/>
                      <a:pt x="546081" y="505942"/>
                    </a:cubicBezTo>
                    <a:cubicBezTo>
                      <a:pt x="546081" y="493047"/>
                      <a:pt x="536208" y="481669"/>
                      <a:pt x="522538" y="480910"/>
                    </a:cubicBezTo>
                    <a:cubicBezTo>
                      <a:pt x="514943" y="480910"/>
                      <a:pt x="508108" y="474084"/>
                      <a:pt x="508108" y="465740"/>
                    </a:cubicBezTo>
                    <a:cubicBezTo>
                      <a:pt x="508108" y="457396"/>
                      <a:pt x="514943" y="450569"/>
                      <a:pt x="523298" y="450569"/>
                    </a:cubicBezTo>
                    <a:cubicBezTo>
                      <a:pt x="536968" y="450569"/>
                      <a:pt x="548360" y="439191"/>
                      <a:pt x="548360" y="425537"/>
                    </a:cubicBezTo>
                    <a:cubicBezTo>
                      <a:pt x="548360" y="411884"/>
                      <a:pt x="536968" y="401264"/>
                      <a:pt x="523298" y="401264"/>
                    </a:cubicBezTo>
                    <a:cubicBezTo>
                      <a:pt x="514943" y="401264"/>
                      <a:pt x="508108" y="394438"/>
                      <a:pt x="508108" y="386094"/>
                    </a:cubicBezTo>
                    <a:cubicBezTo>
                      <a:pt x="508108" y="377750"/>
                      <a:pt x="514943" y="370923"/>
                      <a:pt x="523298" y="370923"/>
                    </a:cubicBezTo>
                    <a:cubicBezTo>
                      <a:pt x="536968" y="370923"/>
                      <a:pt x="548360" y="359545"/>
                      <a:pt x="548360" y="345891"/>
                    </a:cubicBezTo>
                    <a:cubicBezTo>
                      <a:pt x="548360" y="332238"/>
                      <a:pt x="536968" y="320860"/>
                      <a:pt x="523298" y="320860"/>
                    </a:cubicBezTo>
                    <a:cubicBezTo>
                      <a:pt x="514943" y="320860"/>
                      <a:pt x="508108" y="314033"/>
                      <a:pt x="508108" y="305689"/>
                    </a:cubicBezTo>
                    <a:cubicBezTo>
                      <a:pt x="508108" y="297345"/>
                      <a:pt x="514943" y="290518"/>
                      <a:pt x="523298" y="290518"/>
                    </a:cubicBezTo>
                    <a:cubicBezTo>
                      <a:pt x="536968" y="290518"/>
                      <a:pt x="548360" y="279140"/>
                      <a:pt x="548360" y="265487"/>
                    </a:cubicBezTo>
                    <a:cubicBezTo>
                      <a:pt x="548360" y="251833"/>
                      <a:pt x="536968" y="240455"/>
                      <a:pt x="523298" y="240455"/>
                    </a:cubicBezTo>
                    <a:lnTo>
                      <a:pt x="373684" y="240455"/>
                    </a:lnTo>
                    <a:cubicBezTo>
                      <a:pt x="369127" y="240455"/>
                      <a:pt x="363811" y="238180"/>
                      <a:pt x="361533" y="234387"/>
                    </a:cubicBezTo>
                    <a:cubicBezTo>
                      <a:pt x="358495" y="229836"/>
                      <a:pt x="357735" y="224526"/>
                      <a:pt x="360014" y="219975"/>
                    </a:cubicBezTo>
                    <a:cubicBezTo>
                      <a:pt x="401784" y="120607"/>
                      <a:pt x="349381" y="50822"/>
                      <a:pt x="343306" y="42478"/>
                    </a:cubicBezTo>
                    <a:cubicBezTo>
                      <a:pt x="342546" y="42478"/>
                      <a:pt x="341787" y="41719"/>
                      <a:pt x="341787" y="40961"/>
                    </a:cubicBezTo>
                    <a:cubicBezTo>
                      <a:pt x="336471" y="34134"/>
                      <a:pt x="329635" y="30341"/>
                      <a:pt x="321281" y="30341"/>
                    </a:cubicBezTo>
                    <a:close/>
                    <a:moveTo>
                      <a:pt x="321281" y="0"/>
                    </a:moveTo>
                    <a:cubicBezTo>
                      <a:pt x="338749" y="0"/>
                      <a:pt x="354698" y="8344"/>
                      <a:pt x="365330" y="21997"/>
                    </a:cubicBezTo>
                    <a:cubicBezTo>
                      <a:pt x="368368" y="25032"/>
                      <a:pt x="431403" y="99368"/>
                      <a:pt x="395708" y="210114"/>
                    </a:cubicBezTo>
                    <a:lnTo>
                      <a:pt x="523298" y="210114"/>
                    </a:lnTo>
                    <a:cubicBezTo>
                      <a:pt x="538487" y="210114"/>
                      <a:pt x="552157" y="216182"/>
                      <a:pt x="562789" y="226802"/>
                    </a:cubicBezTo>
                    <a:cubicBezTo>
                      <a:pt x="572662" y="237421"/>
                      <a:pt x="578738" y="251075"/>
                      <a:pt x="578738" y="265487"/>
                    </a:cubicBezTo>
                    <a:cubicBezTo>
                      <a:pt x="578738" y="281416"/>
                      <a:pt x="571903" y="295828"/>
                      <a:pt x="561270" y="305689"/>
                    </a:cubicBezTo>
                    <a:cubicBezTo>
                      <a:pt x="571903" y="315550"/>
                      <a:pt x="578738" y="329962"/>
                      <a:pt x="578738" y="345891"/>
                    </a:cubicBezTo>
                    <a:cubicBezTo>
                      <a:pt x="578738" y="361821"/>
                      <a:pt x="571903" y="375474"/>
                      <a:pt x="561270" y="386094"/>
                    </a:cubicBezTo>
                    <a:cubicBezTo>
                      <a:pt x="571903" y="395955"/>
                      <a:pt x="578738" y="410367"/>
                      <a:pt x="578738" y="425537"/>
                    </a:cubicBezTo>
                    <a:cubicBezTo>
                      <a:pt x="578738" y="442225"/>
                      <a:pt x="571903" y="456637"/>
                      <a:pt x="560511" y="466498"/>
                    </a:cubicBezTo>
                    <a:cubicBezTo>
                      <a:pt x="570384" y="477118"/>
                      <a:pt x="576460" y="490771"/>
                      <a:pt x="576460" y="505942"/>
                    </a:cubicBezTo>
                    <a:cubicBezTo>
                      <a:pt x="576460" y="534008"/>
                      <a:pt x="555195" y="557522"/>
                      <a:pt x="527095" y="560556"/>
                    </a:cubicBezTo>
                    <a:cubicBezTo>
                      <a:pt x="525576" y="560556"/>
                      <a:pt x="524816" y="561315"/>
                      <a:pt x="523298" y="561315"/>
                    </a:cubicBezTo>
                    <a:lnTo>
                      <a:pt x="224830" y="561315"/>
                    </a:lnTo>
                    <a:cubicBezTo>
                      <a:pt x="201287" y="561315"/>
                      <a:pt x="181541" y="541593"/>
                      <a:pt x="181541" y="518079"/>
                    </a:cubicBezTo>
                    <a:lnTo>
                      <a:pt x="181541" y="253350"/>
                    </a:lnTo>
                    <a:cubicBezTo>
                      <a:pt x="181541" y="230594"/>
                      <a:pt x="199768" y="211631"/>
                      <a:pt x="222552" y="210872"/>
                    </a:cubicBezTo>
                    <a:cubicBezTo>
                      <a:pt x="223311" y="210872"/>
                      <a:pt x="224071" y="210114"/>
                      <a:pt x="224830" y="210114"/>
                    </a:cubicBezTo>
                    <a:lnTo>
                      <a:pt x="229387" y="210114"/>
                    </a:lnTo>
                    <a:cubicBezTo>
                      <a:pt x="232425" y="210114"/>
                      <a:pt x="235463" y="208597"/>
                      <a:pt x="237741" y="205563"/>
                    </a:cubicBezTo>
                    <a:cubicBezTo>
                      <a:pt x="238500" y="203287"/>
                      <a:pt x="240019" y="201011"/>
                      <a:pt x="240779" y="198736"/>
                    </a:cubicBezTo>
                    <a:cubicBezTo>
                      <a:pt x="255209" y="170670"/>
                      <a:pt x="277233" y="115297"/>
                      <a:pt x="266600" y="66751"/>
                    </a:cubicBezTo>
                    <a:cubicBezTo>
                      <a:pt x="265841" y="65234"/>
                      <a:pt x="265841" y="62958"/>
                      <a:pt x="266600" y="60683"/>
                    </a:cubicBezTo>
                    <a:cubicBezTo>
                      <a:pt x="265841" y="59166"/>
                      <a:pt x="265841" y="56890"/>
                      <a:pt x="265841" y="55373"/>
                    </a:cubicBezTo>
                    <a:cubicBezTo>
                      <a:pt x="265841" y="25032"/>
                      <a:pt x="290903" y="0"/>
                      <a:pt x="32128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680666" y="2868655"/>
              <a:ext cx="756730" cy="676278"/>
              <a:chOff x="6567510" y="2767529"/>
              <a:chExt cx="983042" cy="878530"/>
            </a:xfrm>
          </p:grpSpPr>
          <p:sp>
            <p:nvSpPr>
              <p:cNvPr id="23" name="Freeform 23"/>
              <p:cNvSpPr/>
              <p:nvPr/>
            </p:nvSpPr>
            <p:spPr bwMode="auto">
              <a:xfrm>
                <a:off x="6567510" y="2767529"/>
                <a:ext cx="983042" cy="878530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4" name="椭圆 31"/>
              <p:cNvSpPr/>
              <p:nvPr/>
            </p:nvSpPr>
            <p:spPr>
              <a:xfrm>
                <a:off x="6826838" y="2992367"/>
                <a:ext cx="464386" cy="428855"/>
              </a:xfrm>
              <a:custGeom>
                <a:avLst/>
                <a:gdLst>
                  <a:gd name="connsiteX0" fmla="*/ 186302 w 608697"/>
                  <a:gd name="connsiteY0" fmla="*/ 63862 h 562124"/>
                  <a:gd name="connsiteX1" fmla="*/ 204357 w 608697"/>
                  <a:gd name="connsiteY1" fmla="*/ 81889 h 562124"/>
                  <a:gd name="connsiteX2" fmla="*/ 186302 w 608697"/>
                  <a:gd name="connsiteY2" fmla="*/ 99991 h 562124"/>
                  <a:gd name="connsiteX3" fmla="*/ 99759 w 608697"/>
                  <a:gd name="connsiteY3" fmla="*/ 186326 h 562124"/>
                  <a:gd name="connsiteX4" fmla="*/ 81705 w 608697"/>
                  <a:gd name="connsiteY4" fmla="*/ 204428 h 562124"/>
                  <a:gd name="connsiteX5" fmla="*/ 63650 w 608697"/>
                  <a:gd name="connsiteY5" fmla="*/ 186326 h 562124"/>
                  <a:gd name="connsiteX6" fmla="*/ 186302 w 608697"/>
                  <a:gd name="connsiteY6" fmla="*/ 63862 h 562124"/>
                  <a:gd name="connsiteX7" fmla="*/ 175448 w 608697"/>
                  <a:gd name="connsiteY7" fmla="*/ 36129 h 562124"/>
                  <a:gd name="connsiteX8" fmla="*/ 36179 w 608697"/>
                  <a:gd name="connsiteY8" fmla="*/ 175282 h 562124"/>
                  <a:gd name="connsiteX9" fmla="*/ 276226 w 608697"/>
                  <a:gd name="connsiteY9" fmla="*/ 490611 h 562124"/>
                  <a:gd name="connsiteX10" fmla="*/ 276972 w 608697"/>
                  <a:gd name="connsiteY10" fmla="*/ 491356 h 562124"/>
                  <a:gd name="connsiteX11" fmla="*/ 304349 w 608697"/>
                  <a:gd name="connsiteY11" fmla="*/ 518546 h 562124"/>
                  <a:gd name="connsiteX12" fmla="*/ 331725 w 608697"/>
                  <a:gd name="connsiteY12" fmla="*/ 491356 h 562124"/>
                  <a:gd name="connsiteX13" fmla="*/ 332471 w 608697"/>
                  <a:gd name="connsiteY13" fmla="*/ 490611 h 562124"/>
                  <a:gd name="connsiteX14" fmla="*/ 572518 w 608697"/>
                  <a:gd name="connsiteY14" fmla="*/ 175282 h 562124"/>
                  <a:gd name="connsiteX15" fmla="*/ 433249 w 608697"/>
                  <a:gd name="connsiteY15" fmla="*/ 36129 h 562124"/>
                  <a:gd name="connsiteX16" fmla="*/ 318149 w 608697"/>
                  <a:gd name="connsiteY16" fmla="*/ 89764 h 562124"/>
                  <a:gd name="connsiteX17" fmla="*/ 304349 w 608697"/>
                  <a:gd name="connsiteY17" fmla="*/ 96170 h 562124"/>
                  <a:gd name="connsiteX18" fmla="*/ 290548 w 608697"/>
                  <a:gd name="connsiteY18" fmla="*/ 89764 h 562124"/>
                  <a:gd name="connsiteX19" fmla="*/ 175448 w 608697"/>
                  <a:gd name="connsiteY19" fmla="*/ 36129 h 562124"/>
                  <a:gd name="connsiteX20" fmla="*/ 175448 w 608697"/>
                  <a:gd name="connsiteY20" fmla="*/ 0 h 562124"/>
                  <a:gd name="connsiteX21" fmla="*/ 304349 w 608697"/>
                  <a:gd name="connsiteY21" fmla="*/ 51847 h 562124"/>
                  <a:gd name="connsiteX22" fmla="*/ 433249 w 608697"/>
                  <a:gd name="connsiteY22" fmla="*/ 0 h 562124"/>
                  <a:gd name="connsiteX23" fmla="*/ 608697 w 608697"/>
                  <a:gd name="connsiteY23" fmla="*/ 175282 h 562124"/>
                  <a:gd name="connsiteX24" fmla="*/ 537309 w 608697"/>
                  <a:gd name="connsiteY24" fmla="*/ 342593 h 562124"/>
                  <a:gd name="connsiteX25" fmla="*/ 356864 w 608697"/>
                  <a:gd name="connsiteY25" fmla="*/ 517354 h 562124"/>
                  <a:gd name="connsiteX26" fmla="*/ 317104 w 608697"/>
                  <a:gd name="connsiteY26" fmla="*/ 556835 h 562124"/>
                  <a:gd name="connsiteX27" fmla="*/ 304349 w 608697"/>
                  <a:gd name="connsiteY27" fmla="*/ 562124 h 562124"/>
                  <a:gd name="connsiteX28" fmla="*/ 291593 w 608697"/>
                  <a:gd name="connsiteY28" fmla="*/ 556835 h 562124"/>
                  <a:gd name="connsiteX29" fmla="*/ 251834 w 608697"/>
                  <a:gd name="connsiteY29" fmla="*/ 517354 h 562124"/>
                  <a:gd name="connsiteX30" fmla="*/ 71388 w 608697"/>
                  <a:gd name="connsiteY30" fmla="*/ 342593 h 562124"/>
                  <a:gd name="connsiteX31" fmla="*/ 0 w 608697"/>
                  <a:gd name="connsiteY31" fmla="*/ 175282 h 562124"/>
                  <a:gd name="connsiteX32" fmla="*/ 175448 w 608697"/>
                  <a:gd name="connsiteY32" fmla="*/ 0 h 5621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8697" h="562124">
                    <a:moveTo>
                      <a:pt x="186302" y="63862"/>
                    </a:moveTo>
                    <a:cubicBezTo>
                      <a:pt x="196225" y="63862"/>
                      <a:pt x="204357" y="71907"/>
                      <a:pt x="204357" y="81889"/>
                    </a:cubicBezTo>
                    <a:cubicBezTo>
                      <a:pt x="204357" y="91871"/>
                      <a:pt x="196300" y="99991"/>
                      <a:pt x="186302" y="99991"/>
                    </a:cubicBezTo>
                    <a:cubicBezTo>
                      <a:pt x="137808" y="99991"/>
                      <a:pt x="99759" y="137907"/>
                      <a:pt x="99759" y="186326"/>
                    </a:cubicBezTo>
                    <a:cubicBezTo>
                      <a:pt x="99759" y="196308"/>
                      <a:pt x="91702" y="204428"/>
                      <a:pt x="81705" y="204428"/>
                    </a:cubicBezTo>
                    <a:cubicBezTo>
                      <a:pt x="71708" y="204428"/>
                      <a:pt x="63650" y="196308"/>
                      <a:pt x="63650" y="186326"/>
                    </a:cubicBezTo>
                    <a:cubicBezTo>
                      <a:pt x="63650" y="117645"/>
                      <a:pt x="117516" y="63862"/>
                      <a:pt x="186302" y="63862"/>
                    </a:cubicBezTo>
                    <a:close/>
                    <a:moveTo>
                      <a:pt x="175448" y="36129"/>
                    </a:moveTo>
                    <a:cubicBezTo>
                      <a:pt x="97347" y="36129"/>
                      <a:pt x="36179" y="97213"/>
                      <a:pt x="36179" y="175282"/>
                    </a:cubicBezTo>
                    <a:cubicBezTo>
                      <a:pt x="36179" y="273687"/>
                      <a:pt x="122933" y="355182"/>
                      <a:pt x="276226" y="490611"/>
                    </a:cubicBezTo>
                    <a:cubicBezTo>
                      <a:pt x="276450" y="490834"/>
                      <a:pt x="276748" y="491132"/>
                      <a:pt x="276972" y="491356"/>
                    </a:cubicBezTo>
                    <a:lnTo>
                      <a:pt x="304349" y="518546"/>
                    </a:lnTo>
                    <a:lnTo>
                      <a:pt x="331725" y="491356"/>
                    </a:lnTo>
                    <a:cubicBezTo>
                      <a:pt x="331949" y="491132"/>
                      <a:pt x="332247" y="490834"/>
                      <a:pt x="332471" y="490611"/>
                    </a:cubicBezTo>
                    <a:cubicBezTo>
                      <a:pt x="485764" y="355182"/>
                      <a:pt x="572518" y="273762"/>
                      <a:pt x="572518" y="175282"/>
                    </a:cubicBezTo>
                    <a:cubicBezTo>
                      <a:pt x="572518" y="97213"/>
                      <a:pt x="511350" y="36129"/>
                      <a:pt x="433249" y="36129"/>
                    </a:cubicBezTo>
                    <a:cubicBezTo>
                      <a:pt x="390282" y="36129"/>
                      <a:pt x="346196" y="56689"/>
                      <a:pt x="318149" y="89764"/>
                    </a:cubicBezTo>
                    <a:cubicBezTo>
                      <a:pt x="314717" y="93861"/>
                      <a:pt x="309645" y="96170"/>
                      <a:pt x="304349" y="96170"/>
                    </a:cubicBezTo>
                    <a:cubicBezTo>
                      <a:pt x="299052" y="96170"/>
                      <a:pt x="293980" y="93861"/>
                      <a:pt x="290548" y="89764"/>
                    </a:cubicBezTo>
                    <a:cubicBezTo>
                      <a:pt x="262501" y="56689"/>
                      <a:pt x="218415" y="36129"/>
                      <a:pt x="175448" y="36129"/>
                    </a:cubicBezTo>
                    <a:close/>
                    <a:moveTo>
                      <a:pt x="175448" y="0"/>
                    </a:moveTo>
                    <a:cubicBezTo>
                      <a:pt x="222891" y="0"/>
                      <a:pt x="269736" y="19145"/>
                      <a:pt x="304349" y="51847"/>
                    </a:cubicBezTo>
                    <a:cubicBezTo>
                      <a:pt x="338961" y="19145"/>
                      <a:pt x="385807" y="0"/>
                      <a:pt x="433249" y="0"/>
                    </a:cubicBezTo>
                    <a:cubicBezTo>
                      <a:pt x="531640" y="0"/>
                      <a:pt x="608697" y="77026"/>
                      <a:pt x="608697" y="175282"/>
                    </a:cubicBezTo>
                    <a:cubicBezTo>
                      <a:pt x="608697" y="230258"/>
                      <a:pt x="586020" y="283446"/>
                      <a:pt x="537309" y="342593"/>
                    </a:cubicBezTo>
                    <a:cubicBezTo>
                      <a:pt x="494865" y="394291"/>
                      <a:pt x="435711" y="447628"/>
                      <a:pt x="356864" y="517354"/>
                    </a:cubicBezTo>
                    <a:lnTo>
                      <a:pt x="317104" y="556835"/>
                    </a:lnTo>
                    <a:cubicBezTo>
                      <a:pt x="313598" y="560336"/>
                      <a:pt x="308973" y="562124"/>
                      <a:pt x="304349" y="562124"/>
                    </a:cubicBezTo>
                    <a:cubicBezTo>
                      <a:pt x="299724" y="562124"/>
                      <a:pt x="295099" y="560336"/>
                      <a:pt x="291593" y="556835"/>
                    </a:cubicBezTo>
                    <a:lnTo>
                      <a:pt x="251834" y="517354"/>
                    </a:lnTo>
                    <a:cubicBezTo>
                      <a:pt x="172986" y="447628"/>
                      <a:pt x="113832" y="394291"/>
                      <a:pt x="71388" y="342593"/>
                    </a:cubicBezTo>
                    <a:cubicBezTo>
                      <a:pt x="22677" y="283446"/>
                      <a:pt x="0" y="230258"/>
                      <a:pt x="0" y="175282"/>
                    </a:cubicBezTo>
                    <a:cubicBezTo>
                      <a:pt x="0" y="77026"/>
                      <a:pt x="77057" y="0"/>
                      <a:pt x="1754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155842" y="2868655"/>
              <a:ext cx="756730" cy="676278"/>
              <a:chOff x="9042686" y="2767529"/>
              <a:chExt cx="983042" cy="878530"/>
            </a:xfrm>
          </p:grpSpPr>
          <p:sp>
            <p:nvSpPr>
              <p:cNvPr id="21" name="Freeform 23"/>
              <p:cNvSpPr/>
              <p:nvPr/>
            </p:nvSpPr>
            <p:spPr bwMode="auto">
              <a:xfrm>
                <a:off x="9042686" y="2767529"/>
                <a:ext cx="983042" cy="878530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2" name="椭圆 32"/>
              <p:cNvSpPr/>
              <p:nvPr/>
            </p:nvSpPr>
            <p:spPr>
              <a:xfrm>
                <a:off x="9322305" y="2974600"/>
                <a:ext cx="423433" cy="464386"/>
              </a:xfrm>
              <a:custGeom>
                <a:avLst/>
                <a:gdLst>
                  <a:gd name="connsiteX0" fmla="*/ 314616 w 554856"/>
                  <a:gd name="connsiteY0" fmla="*/ 256070 h 608519"/>
                  <a:gd name="connsiteX1" fmla="*/ 262711 w 554856"/>
                  <a:gd name="connsiteY1" fmla="*/ 307611 h 608519"/>
                  <a:gd name="connsiteX2" fmla="*/ 241014 w 554856"/>
                  <a:gd name="connsiteY2" fmla="*/ 285856 h 608519"/>
                  <a:gd name="connsiteX3" fmla="*/ 218289 w 554856"/>
                  <a:gd name="connsiteY3" fmla="*/ 308265 h 608519"/>
                  <a:gd name="connsiteX4" fmla="*/ 239986 w 554856"/>
                  <a:gd name="connsiteY4" fmla="*/ 330020 h 608519"/>
                  <a:gd name="connsiteX5" fmla="*/ 262618 w 554856"/>
                  <a:gd name="connsiteY5" fmla="*/ 352803 h 608519"/>
                  <a:gd name="connsiteX6" fmla="*/ 285250 w 554856"/>
                  <a:gd name="connsiteY6" fmla="*/ 330300 h 608519"/>
                  <a:gd name="connsiteX7" fmla="*/ 337155 w 554856"/>
                  <a:gd name="connsiteY7" fmla="*/ 278760 h 608519"/>
                  <a:gd name="connsiteX8" fmla="*/ 261963 w 554856"/>
                  <a:gd name="connsiteY8" fmla="*/ 129646 h 608519"/>
                  <a:gd name="connsiteX9" fmla="*/ 293387 w 554856"/>
                  <a:gd name="connsiteY9" fmla="*/ 129646 h 608519"/>
                  <a:gd name="connsiteX10" fmla="*/ 304983 w 554856"/>
                  <a:gd name="connsiteY10" fmla="*/ 141224 h 608519"/>
                  <a:gd name="connsiteX11" fmla="*/ 304983 w 554856"/>
                  <a:gd name="connsiteY11" fmla="*/ 167368 h 608519"/>
                  <a:gd name="connsiteX12" fmla="*/ 355485 w 554856"/>
                  <a:gd name="connsiteY12" fmla="*/ 188283 h 608519"/>
                  <a:gd name="connsiteX13" fmla="*/ 373909 w 554856"/>
                  <a:gd name="connsiteY13" fmla="*/ 169796 h 608519"/>
                  <a:gd name="connsiteX14" fmla="*/ 390275 w 554856"/>
                  <a:gd name="connsiteY14" fmla="*/ 169796 h 608519"/>
                  <a:gd name="connsiteX15" fmla="*/ 412440 w 554856"/>
                  <a:gd name="connsiteY15" fmla="*/ 192018 h 608519"/>
                  <a:gd name="connsiteX16" fmla="*/ 412440 w 554856"/>
                  <a:gd name="connsiteY16" fmla="*/ 208264 h 608519"/>
                  <a:gd name="connsiteX17" fmla="*/ 394016 w 554856"/>
                  <a:gd name="connsiteY17" fmla="*/ 226752 h 608519"/>
                  <a:gd name="connsiteX18" fmla="*/ 414965 w 554856"/>
                  <a:gd name="connsiteY18" fmla="*/ 277172 h 608519"/>
                  <a:gd name="connsiteX19" fmla="*/ 441151 w 554856"/>
                  <a:gd name="connsiteY19" fmla="*/ 277172 h 608519"/>
                  <a:gd name="connsiteX20" fmla="*/ 452748 w 554856"/>
                  <a:gd name="connsiteY20" fmla="*/ 288750 h 608519"/>
                  <a:gd name="connsiteX21" fmla="*/ 452748 w 554856"/>
                  <a:gd name="connsiteY21" fmla="*/ 320123 h 608519"/>
                  <a:gd name="connsiteX22" fmla="*/ 441151 w 554856"/>
                  <a:gd name="connsiteY22" fmla="*/ 331701 h 608519"/>
                  <a:gd name="connsiteX23" fmla="*/ 414965 w 554856"/>
                  <a:gd name="connsiteY23" fmla="*/ 331701 h 608519"/>
                  <a:gd name="connsiteX24" fmla="*/ 394016 w 554856"/>
                  <a:gd name="connsiteY24" fmla="*/ 382121 h 608519"/>
                  <a:gd name="connsiteX25" fmla="*/ 412440 w 554856"/>
                  <a:gd name="connsiteY25" fmla="*/ 400515 h 608519"/>
                  <a:gd name="connsiteX26" fmla="*/ 412440 w 554856"/>
                  <a:gd name="connsiteY26" fmla="*/ 416855 h 608519"/>
                  <a:gd name="connsiteX27" fmla="*/ 390275 w 554856"/>
                  <a:gd name="connsiteY27" fmla="*/ 438984 h 608519"/>
                  <a:gd name="connsiteX28" fmla="*/ 373909 w 554856"/>
                  <a:gd name="connsiteY28" fmla="*/ 438984 h 608519"/>
                  <a:gd name="connsiteX29" fmla="*/ 355485 w 554856"/>
                  <a:gd name="connsiteY29" fmla="*/ 420590 h 608519"/>
                  <a:gd name="connsiteX30" fmla="*/ 304983 w 554856"/>
                  <a:gd name="connsiteY30" fmla="*/ 441505 h 608519"/>
                  <a:gd name="connsiteX31" fmla="*/ 304983 w 554856"/>
                  <a:gd name="connsiteY31" fmla="*/ 467649 h 608519"/>
                  <a:gd name="connsiteX32" fmla="*/ 293387 w 554856"/>
                  <a:gd name="connsiteY32" fmla="*/ 479227 h 608519"/>
                  <a:gd name="connsiteX33" fmla="*/ 261963 w 554856"/>
                  <a:gd name="connsiteY33" fmla="*/ 479227 h 608519"/>
                  <a:gd name="connsiteX34" fmla="*/ 250367 w 554856"/>
                  <a:gd name="connsiteY34" fmla="*/ 467649 h 608519"/>
                  <a:gd name="connsiteX35" fmla="*/ 250367 w 554856"/>
                  <a:gd name="connsiteY35" fmla="*/ 441505 h 608519"/>
                  <a:gd name="connsiteX36" fmla="*/ 199865 w 554856"/>
                  <a:gd name="connsiteY36" fmla="*/ 420590 h 608519"/>
                  <a:gd name="connsiteX37" fmla="*/ 181441 w 554856"/>
                  <a:gd name="connsiteY37" fmla="*/ 438984 h 608519"/>
                  <a:gd name="connsiteX38" fmla="*/ 165075 w 554856"/>
                  <a:gd name="connsiteY38" fmla="*/ 438984 h 608519"/>
                  <a:gd name="connsiteX39" fmla="*/ 142910 w 554856"/>
                  <a:gd name="connsiteY39" fmla="*/ 416855 h 608519"/>
                  <a:gd name="connsiteX40" fmla="*/ 142910 w 554856"/>
                  <a:gd name="connsiteY40" fmla="*/ 400515 h 608519"/>
                  <a:gd name="connsiteX41" fmla="*/ 161334 w 554856"/>
                  <a:gd name="connsiteY41" fmla="*/ 382121 h 608519"/>
                  <a:gd name="connsiteX42" fmla="*/ 140385 w 554856"/>
                  <a:gd name="connsiteY42" fmla="*/ 331701 h 608519"/>
                  <a:gd name="connsiteX43" fmla="*/ 114199 w 554856"/>
                  <a:gd name="connsiteY43" fmla="*/ 331701 h 608519"/>
                  <a:gd name="connsiteX44" fmla="*/ 102602 w 554856"/>
                  <a:gd name="connsiteY44" fmla="*/ 320123 h 608519"/>
                  <a:gd name="connsiteX45" fmla="*/ 102602 w 554856"/>
                  <a:gd name="connsiteY45" fmla="*/ 288750 h 608519"/>
                  <a:gd name="connsiteX46" fmla="*/ 114199 w 554856"/>
                  <a:gd name="connsiteY46" fmla="*/ 277172 h 608519"/>
                  <a:gd name="connsiteX47" fmla="*/ 140385 w 554856"/>
                  <a:gd name="connsiteY47" fmla="*/ 277172 h 608519"/>
                  <a:gd name="connsiteX48" fmla="*/ 161334 w 554856"/>
                  <a:gd name="connsiteY48" fmla="*/ 226752 h 608519"/>
                  <a:gd name="connsiteX49" fmla="*/ 142910 w 554856"/>
                  <a:gd name="connsiteY49" fmla="*/ 208264 h 608519"/>
                  <a:gd name="connsiteX50" fmla="*/ 142910 w 554856"/>
                  <a:gd name="connsiteY50" fmla="*/ 192018 h 608519"/>
                  <a:gd name="connsiteX51" fmla="*/ 165075 w 554856"/>
                  <a:gd name="connsiteY51" fmla="*/ 169796 h 608519"/>
                  <a:gd name="connsiteX52" fmla="*/ 181441 w 554856"/>
                  <a:gd name="connsiteY52" fmla="*/ 169796 h 608519"/>
                  <a:gd name="connsiteX53" fmla="*/ 199865 w 554856"/>
                  <a:gd name="connsiteY53" fmla="*/ 188283 h 608519"/>
                  <a:gd name="connsiteX54" fmla="*/ 250367 w 554856"/>
                  <a:gd name="connsiteY54" fmla="*/ 167368 h 608519"/>
                  <a:gd name="connsiteX55" fmla="*/ 250367 w 554856"/>
                  <a:gd name="connsiteY55" fmla="*/ 141224 h 608519"/>
                  <a:gd name="connsiteX56" fmla="*/ 261963 w 554856"/>
                  <a:gd name="connsiteY56" fmla="*/ 129646 h 608519"/>
                  <a:gd name="connsiteX57" fmla="*/ 440285 w 554856"/>
                  <a:gd name="connsiteY57" fmla="*/ 80038 h 608519"/>
                  <a:gd name="connsiteX58" fmla="*/ 554856 w 554856"/>
                  <a:gd name="connsiteY58" fmla="*/ 304248 h 608519"/>
                  <a:gd name="connsiteX59" fmla="*/ 277361 w 554856"/>
                  <a:gd name="connsiteY59" fmla="*/ 581312 h 608519"/>
                  <a:gd name="connsiteX60" fmla="*/ 277361 w 554856"/>
                  <a:gd name="connsiteY60" fmla="*/ 605311 h 608519"/>
                  <a:gd name="connsiteX61" fmla="*/ 272404 w 554856"/>
                  <a:gd name="connsiteY61" fmla="*/ 607926 h 608519"/>
                  <a:gd name="connsiteX62" fmla="*/ 207216 w 554856"/>
                  <a:gd name="connsiteY62" fmla="*/ 563289 h 608519"/>
                  <a:gd name="connsiteX63" fmla="*/ 207216 w 554856"/>
                  <a:gd name="connsiteY63" fmla="*/ 558060 h 608519"/>
                  <a:gd name="connsiteX64" fmla="*/ 272404 w 554856"/>
                  <a:gd name="connsiteY64" fmla="*/ 513330 h 608519"/>
                  <a:gd name="connsiteX65" fmla="*/ 277361 w 554856"/>
                  <a:gd name="connsiteY65" fmla="*/ 515945 h 608519"/>
                  <a:gd name="connsiteX66" fmla="*/ 277361 w 554856"/>
                  <a:gd name="connsiteY66" fmla="*/ 539944 h 608519"/>
                  <a:gd name="connsiteX67" fmla="*/ 513423 w 554856"/>
                  <a:gd name="connsiteY67" fmla="*/ 304248 h 608519"/>
                  <a:gd name="connsiteX68" fmla="*/ 415968 w 554856"/>
                  <a:gd name="connsiteY68" fmla="*/ 113375 h 608519"/>
                  <a:gd name="connsiteX69" fmla="*/ 282452 w 554856"/>
                  <a:gd name="connsiteY69" fmla="*/ 594 h 608519"/>
                  <a:gd name="connsiteX70" fmla="*/ 347640 w 554856"/>
                  <a:gd name="connsiteY70" fmla="*/ 45229 h 608519"/>
                  <a:gd name="connsiteX71" fmla="*/ 347640 w 554856"/>
                  <a:gd name="connsiteY71" fmla="*/ 50551 h 608519"/>
                  <a:gd name="connsiteX72" fmla="*/ 282452 w 554856"/>
                  <a:gd name="connsiteY72" fmla="*/ 95279 h 608519"/>
                  <a:gd name="connsiteX73" fmla="*/ 277402 w 554856"/>
                  <a:gd name="connsiteY73" fmla="*/ 92665 h 608519"/>
                  <a:gd name="connsiteX74" fmla="*/ 277402 w 554856"/>
                  <a:gd name="connsiteY74" fmla="*/ 68573 h 608519"/>
                  <a:gd name="connsiteX75" fmla="*/ 41339 w 554856"/>
                  <a:gd name="connsiteY75" fmla="*/ 304259 h 608519"/>
                  <a:gd name="connsiteX76" fmla="*/ 138888 w 554856"/>
                  <a:gd name="connsiteY76" fmla="*/ 495123 h 608519"/>
                  <a:gd name="connsiteX77" fmla="*/ 114571 w 554856"/>
                  <a:gd name="connsiteY77" fmla="*/ 528552 h 608519"/>
                  <a:gd name="connsiteX78" fmla="*/ 0 w 554856"/>
                  <a:gd name="connsiteY78" fmla="*/ 304259 h 608519"/>
                  <a:gd name="connsiteX79" fmla="*/ 277402 w 554856"/>
                  <a:gd name="connsiteY79" fmla="*/ 27300 h 608519"/>
                  <a:gd name="connsiteX80" fmla="*/ 277402 w 554856"/>
                  <a:gd name="connsiteY80" fmla="*/ 3209 h 608519"/>
                  <a:gd name="connsiteX81" fmla="*/ 282452 w 554856"/>
                  <a:gd name="connsiteY81" fmla="*/ 594 h 60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554856" h="608519">
                    <a:moveTo>
                      <a:pt x="314616" y="256070"/>
                    </a:moveTo>
                    <a:lnTo>
                      <a:pt x="262711" y="307611"/>
                    </a:lnTo>
                    <a:lnTo>
                      <a:pt x="241014" y="285856"/>
                    </a:lnTo>
                    <a:lnTo>
                      <a:pt x="218289" y="308265"/>
                    </a:lnTo>
                    <a:lnTo>
                      <a:pt x="239986" y="330020"/>
                    </a:lnTo>
                    <a:lnTo>
                      <a:pt x="262618" y="352803"/>
                    </a:lnTo>
                    <a:lnTo>
                      <a:pt x="285250" y="330300"/>
                    </a:lnTo>
                    <a:lnTo>
                      <a:pt x="337155" y="278760"/>
                    </a:lnTo>
                    <a:close/>
                    <a:moveTo>
                      <a:pt x="261963" y="129646"/>
                    </a:moveTo>
                    <a:lnTo>
                      <a:pt x="293387" y="129646"/>
                    </a:lnTo>
                    <a:cubicBezTo>
                      <a:pt x="299840" y="129646"/>
                      <a:pt x="304983" y="134875"/>
                      <a:pt x="304983" y="141224"/>
                    </a:cubicBezTo>
                    <a:lnTo>
                      <a:pt x="304983" y="167368"/>
                    </a:lnTo>
                    <a:cubicBezTo>
                      <a:pt x="323314" y="170916"/>
                      <a:pt x="340428" y="178199"/>
                      <a:pt x="355485" y="188283"/>
                    </a:cubicBezTo>
                    <a:lnTo>
                      <a:pt x="373909" y="169796"/>
                    </a:lnTo>
                    <a:cubicBezTo>
                      <a:pt x="378398" y="165314"/>
                      <a:pt x="385786" y="165314"/>
                      <a:pt x="390275" y="169796"/>
                    </a:cubicBezTo>
                    <a:lnTo>
                      <a:pt x="412440" y="192018"/>
                    </a:lnTo>
                    <a:cubicBezTo>
                      <a:pt x="416929" y="196500"/>
                      <a:pt x="416929" y="203783"/>
                      <a:pt x="412440" y="208264"/>
                    </a:cubicBezTo>
                    <a:lnTo>
                      <a:pt x="394016" y="226752"/>
                    </a:lnTo>
                    <a:cubicBezTo>
                      <a:pt x="404117" y="241691"/>
                      <a:pt x="411318" y="258872"/>
                      <a:pt x="414965" y="277172"/>
                    </a:cubicBezTo>
                    <a:lnTo>
                      <a:pt x="441151" y="277172"/>
                    </a:lnTo>
                    <a:cubicBezTo>
                      <a:pt x="447604" y="277172"/>
                      <a:pt x="452748" y="282401"/>
                      <a:pt x="452748" y="288750"/>
                    </a:cubicBezTo>
                    <a:lnTo>
                      <a:pt x="452748" y="320123"/>
                    </a:lnTo>
                    <a:cubicBezTo>
                      <a:pt x="452748" y="326565"/>
                      <a:pt x="447511" y="331701"/>
                      <a:pt x="441151" y="331701"/>
                    </a:cubicBezTo>
                    <a:lnTo>
                      <a:pt x="414965" y="331701"/>
                    </a:lnTo>
                    <a:cubicBezTo>
                      <a:pt x="411318" y="350002"/>
                      <a:pt x="404117" y="366995"/>
                      <a:pt x="394016" y="382121"/>
                    </a:cubicBezTo>
                    <a:lnTo>
                      <a:pt x="412440" y="400515"/>
                    </a:lnTo>
                    <a:cubicBezTo>
                      <a:pt x="416929" y="404997"/>
                      <a:pt x="416929" y="412373"/>
                      <a:pt x="412440" y="416855"/>
                    </a:cubicBezTo>
                    <a:lnTo>
                      <a:pt x="390275" y="438984"/>
                    </a:lnTo>
                    <a:cubicBezTo>
                      <a:pt x="385786" y="443466"/>
                      <a:pt x="378398" y="443466"/>
                      <a:pt x="373909" y="438984"/>
                    </a:cubicBezTo>
                    <a:lnTo>
                      <a:pt x="355485" y="420590"/>
                    </a:lnTo>
                    <a:cubicBezTo>
                      <a:pt x="340522" y="430674"/>
                      <a:pt x="323314" y="437864"/>
                      <a:pt x="304983" y="441505"/>
                    </a:cubicBezTo>
                    <a:lnTo>
                      <a:pt x="304983" y="467649"/>
                    </a:lnTo>
                    <a:cubicBezTo>
                      <a:pt x="304983" y="474092"/>
                      <a:pt x="299746" y="479227"/>
                      <a:pt x="293387" y="479227"/>
                    </a:cubicBezTo>
                    <a:lnTo>
                      <a:pt x="261963" y="479227"/>
                    </a:lnTo>
                    <a:cubicBezTo>
                      <a:pt x="255510" y="479227"/>
                      <a:pt x="250367" y="473998"/>
                      <a:pt x="250367" y="467649"/>
                    </a:cubicBezTo>
                    <a:lnTo>
                      <a:pt x="250367" y="441505"/>
                    </a:lnTo>
                    <a:cubicBezTo>
                      <a:pt x="232036" y="437864"/>
                      <a:pt x="214922" y="430674"/>
                      <a:pt x="199865" y="420590"/>
                    </a:cubicBezTo>
                    <a:lnTo>
                      <a:pt x="181441" y="438984"/>
                    </a:lnTo>
                    <a:cubicBezTo>
                      <a:pt x="176952" y="443466"/>
                      <a:pt x="169564" y="443466"/>
                      <a:pt x="165075" y="438984"/>
                    </a:cubicBezTo>
                    <a:lnTo>
                      <a:pt x="142910" y="416855"/>
                    </a:lnTo>
                    <a:cubicBezTo>
                      <a:pt x="138421" y="412373"/>
                      <a:pt x="138421" y="404997"/>
                      <a:pt x="142910" y="400515"/>
                    </a:cubicBezTo>
                    <a:lnTo>
                      <a:pt x="161334" y="382121"/>
                    </a:lnTo>
                    <a:cubicBezTo>
                      <a:pt x="151233" y="367182"/>
                      <a:pt x="144032" y="350002"/>
                      <a:pt x="140385" y="331701"/>
                    </a:cubicBezTo>
                    <a:lnTo>
                      <a:pt x="114199" y="331701"/>
                    </a:lnTo>
                    <a:cubicBezTo>
                      <a:pt x="107746" y="331701"/>
                      <a:pt x="102602" y="326472"/>
                      <a:pt x="102602" y="320123"/>
                    </a:cubicBezTo>
                    <a:lnTo>
                      <a:pt x="102602" y="288750"/>
                    </a:lnTo>
                    <a:cubicBezTo>
                      <a:pt x="102602" y="282214"/>
                      <a:pt x="107839" y="277172"/>
                      <a:pt x="114199" y="277172"/>
                    </a:cubicBezTo>
                    <a:lnTo>
                      <a:pt x="140385" y="277172"/>
                    </a:lnTo>
                    <a:cubicBezTo>
                      <a:pt x="144032" y="258872"/>
                      <a:pt x="151233" y="241785"/>
                      <a:pt x="161334" y="226752"/>
                    </a:cubicBezTo>
                    <a:lnTo>
                      <a:pt x="142910" y="208264"/>
                    </a:lnTo>
                    <a:cubicBezTo>
                      <a:pt x="138421" y="203783"/>
                      <a:pt x="138421" y="196500"/>
                      <a:pt x="142910" y="192018"/>
                    </a:cubicBezTo>
                    <a:lnTo>
                      <a:pt x="165075" y="169796"/>
                    </a:lnTo>
                    <a:cubicBezTo>
                      <a:pt x="169564" y="165314"/>
                      <a:pt x="176952" y="165314"/>
                      <a:pt x="181441" y="169796"/>
                    </a:cubicBezTo>
                    <a:lnTo>
                      <a:pt x="199865" y="188283"/>
                    </a:lnTo>
                    <a:cubicBezTo>
                      <a:pt x="214828" y="178199"/>
                      <a:pt x="232036" y="170916"/>
                      <a:pt x="250367" y="167368"/>
                    </a:cubicBezTo>
                    <a:lnTo>
                      <a:pt x="250367" y="141224"/>
                    </a:lnTo>
                    <a:cubicBezTo>
                      <a:pt x="250367" y="134688"/>
                      <a:pt x="255604" y="129646"/>
                      <a:pt x="261963" y="129646"/>
                    </a:cubicBezTo>
                    <a:close/>
                    <a:moveTo>
                      <a:pt x="440285" y="80038"/>
                    </a:moveTo>
                    <a:cubicBezTo>
                      <a:pt x="511927" y="131958"/>
                      <a:pt x="554856" y="215909"/>
                      <a:pt x="554856" y="304248"/>
                    </a:cubicBezTo>
                    <a:cubicBezTo>
                      <a:pt x="554856" y="457021"/>
                      <a:pt x="430371" y="581312"/>
                      <a:pt x="277361" y="581312"/>
                    </a:cubicBezTo>
                    <a:lnTo>
                      <a:pt x="277361" y="605311"/>
                    </a:lnTo>
                    <a:cubicBezTo>
                      <a:pt x="277361" y="607926"/>
                      <a:pt x="274555" y="609420"/>
                      <a:pt x="272404" y="607926"/>
                    </a:cubicBezTo>
                    <a:lnTo>
                      <a:pt x="207216" y="563289"/>
                    </a:lnTo>
                    <a:cubicBezTo>
                      <a:pt x="205345" y="561982"/>
                      <a:pt x="205345" y="559274"/>
                      <a:pt x="207216" y="558060"/>
                    </a:cubicBezTo>
                    <a:lnTo>
                      <a:pt x="272404" y="513330"/>
                    </a:lnTo>
                    <a:cubicBezTo>
                      <a:pt x="274555" y="511836"/>
                      <a:pt x="277361" y="513330"/>
                      <a:pt x="277361" y="515945"/>
                    </a:cubicBezTo>
                    <a:lnTo>
                      <a:pt x="277361" y="539944"/>
                    </a:lnTo>
                    <a:cubicBezTo>
                      <a:pt x="407551" y="539944"/>
                      <a:pt x="513423" y="434236"/>
                      <a:pt x="513423" y="304248"/>
                    </a:cubicBezTo>
                    <a:cubicBezTo>
                      <a:pt x="513423" y="229076"/>
                      <a:pt x="477041" y="157638"/>
                      <a:pt x="415968" y="113375"/>
                    </a:cubicBezTo>
                    <a:close/>
                    <a:moveTo>
                      <a:pt x="282452" y="594"/>
                    </a:moveTo>
                    <a:lnTo>
                      <a:pt x="347640" y="45229"/>
                    </a:lnTo>
                    <a:cubicBezTo>
                      <a:pt x="349511" y="46536"/>
                      <a:pt x="349511" y="49337"/>
                      <a:pt x="347640" y="50551"/>
                    </a:cubicBezTo>
                    <a:lnTo>
                      <a:pt x="282452" y="95279"/>
                    </a:lnTo>
                    <a:cubicBezTo>
                      <a:pt x="280301" y="96773"/>
                      <a:pt x="277402" y="95279"/>
                      <a:pt x="277402" y="92665"/>
                    </a:cubicBezTo>
                    <a:lnTo>
                      <a:pt x="277402" y="68573"/>
                    </a:lnTo>
                    <a:cubicBezTo>
                      <a:pt x="147212" y="68573"/>
                      <a:pt x="41339" y="174277"/>
                      <a:pt x="41339" y="304259"/>
                    </a:cubicBezTo>
                    <a:cubicBezTo>
                      <a:pt x="41339" y="379521"/>
                      <a:pt x="77908" y="450862"/>
                      <a:pt x="138888" y="495123"/>
                    </a:cubicBezTo>
                    <a:lnTo>
                      <a:pt x="114571" y="528552"/>
                    </a:lnTo>
                    <a:cubicBezTo>
                      <a:pt x="42835" y="476634"/>
                      <a:pt x="0" y="392687"/>
                      <a:pt x="0" y="304259"/>
                    </a:cubicBezTo>
                    <a:cubicBezTo>
                      <a:pt x="0" y="151493"/>
                      <a:pt x="124391" y="27300"/>
                      <a:pt x="277402" y="27300"/>
                    </a:cubicBezTo>
                    <a:lnTo>
                      <a:pt x="277402" y="3209"/>
                    </a:lnTo>
                    <a:cubicBezTo>
                      <a:pt x="277402" y="594"/>
                      <a:pt x="280301" y="-900"/>
                      <a:pt x="282452" y="5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6680666" y="4229100"/>
              <a:ext cx="756730" cy="676278"/>
              <a:chOff x="6567510" y="4127974"/>
              <a:chExt cx="983042" cy="878530"/>
            </a:xfrm>
          </p:grpSpPr>
          <p:sp>
            <p:nvSpPr>
              <p:cNvPr id="19" name="Freeform 23"/>
              <p:cNvSpPr/>
              <p:nvPr/>
            </p:nvSpPr>
            <p:spPr bwMode="auto">
              <a:xfrm>
                <a:off x="6567510" y="4127974"/>
                <a:ext cx="983042" cy="878530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0DB7B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椭圆 33"/>
              <p:cNvSpPr/>
              <p:nvPr/>
            </p:nvSpPr>
            <p:spPr>
              <a:xfrm>
                <a:off x="6826838" y="4335397"/>
                <a:ext cx="464386" cy="463684"/>
              </a:xfrm>
              <a:custGeom>
                <a:avLst/>
                <a:gdLst>
                  <a:gd name="T0" fmla="*/ 6894 w 7804"/>
                  <a:gd name="T1" fmla="*/ 3038 h 7804"/>
                  <a:gd name="T2" fmla="*/ 6614 w 7804"/>
                  <a:gd name="T3" fmla="*/ 2704 h 7804"/>
                  <a:gd name="T4" fmla="*/ 6826 w 7804"/>
                  <a:gd name="T5" fmla="*/ 2200 h 7804"/>
                  <a:gd name="T6" fmla="*/ 6496 w 7804"/>
                  <a:gd name="T7" fmla="*/ 978 h 7804"/>
                  <a:gd name="T8" fmla="*/ 5604 w 7804"/>
                  <a:gd name="T9" fmla="*/ 978 h 7804"/>
                  <a:gd name="T10" fmla="*/ 5254 w 7804"/>
                  <a:gd name="T11" fmla="*/ 1222 h 7804"/>
                  <a:gd name="T12" fmla="*/ 4973 w 7804"/>
                  <a:gd name="T13" fmla="*/ 1137 h 7804"/>
                  <a:gd name="T14" fmla="*/ 4766 w 7804"/>
                  <a:gd name="T15" fmla="*/ 631 h 7804"/>
                  <a:gd name="T16" fmla="*/ 3668 w 7804"/>
                  <a:gd name="T17" fmla="*/ 0 h 7804"/>
                  <a:gd name="T18" fmla="*/ 3038 w 7804"/>
                  <a:gd name="T19" fmla="*/ 910 h 7804"/>
                  <a:gd name="T20" fmla="*/ 2704 w 7804"/>
                  <a:gd name="T21" fmla="*/ 1190 h 7804"/>
                  <a:gd name="T22" fmla="*/ 2398 w 7804"/>
                  <a:gd name="T23" fmla="*/ 1175 h 7804"/>
                  <a:gd name="T24" fmla="*/ 1754 w 7804"/>
                  <a:gd name="T25" fmla="*/ 793 h 7804"/>
                  <a:gd name="T26" fmla="*/ 978 w 7804"/>
                  <a:gd name="T27" fmla="*/ 1308 h 7804"/>
                  <a:gd name="T28" fmla="*/ 1175 w 7804"/>
                  <a:gd name="T29" fmla="*/ 2398 h 7804"/>
                  <a:gd name="T30" fmla="*/ 1137 w 7804"/>
                  <a:gd name="T31" fmla="*/ 2831 h 7804"/>
                  <a:gd name="T32" fmla="*/ 631 w 7804"/>
                  <a:gd name="T33" fmla="*/ 3038 h 7804"/>
                  <a:gd name="T34" fmla="*/ 0 w 7804"/>
                  <a:gd name="T35" fmla="*/ 4136 h 7804"/>
                  <a:gd name="T36" fmla="*/ 910 w 7804"/>
                  <a:gd name="T37" fmla="*/ 4766 h 7804"/>
                  <a:gd name="T38" fmla="*/ 1190 w 7804"/>
                  <a:gd name="T39" fmla="*/ 5100 h 7804"/>
                  <a:gd name="T40" fmla="*/ 978 w 7804"/>
                  <a:gd name="T41" fmla="*/ 5604 h 7804"/>
                  <a:gd name="T42" fmla="*/ 1308 w 7804"/>
                  <a:gd name="T43" fmla="*/ 6826 h 7804"/>
                  <a:gd name="T44" fmla="*/ 2200 w 7804"/>
                  <a:gd name="T45" fmla="*/ 6826 h 7804"/>
                  <a:gd name="T46" fmla="*/ 2550 w 7804"/>
                  <a:gd name="T47" fmla="*/ 6582 h 7804"/>
                  <a:gd name="T48" fmla="*/ 2831 w 7804"/>
                  <a:gd name="T49" fmla="*/ 6667 h 7804"/>
                  <a:gd name="T50" fmla="*/ 3038 w 7804"/>
                  <a:gd name="T51" fmla="*/ 7173 h 7804"/>
                  <a:gd name="T52" fmla="*/ 4136 w 7804"/>
                  <a:gd name="T53" fmla="*/ 7804 h 7804"/>
                  <a:gd name="T54" fmla="*/ 4766 w 7804"/>
                  <a:gd name="T55" fmla="*/ 6894 h 7804"/>
                  <a:gd name="T56" fmla="*/ 5100 w 7804"/>
                  <a:gd name="T57" fmla="*/ 6614 h 7804"/>
                  <a:gd name="T58" fmla="*/ 5406 w 7804"/>
                  <a:gd name="T59" fmla="*/ 6629 h 7804"/>
                  <a:gd name="T60" fmla="*/ 6050 w 7804"/>
                  <a:gd name="T61" fmla="*/ 7011 h 7804"/>
                  <a:gd name="T62" fmla="*/ 6647 w 7804"/>
                  <a:gd name="T63" fmla="*/ 6675 h 7804"/>
                  <a:gd name="T64" fmla="*/ 6826 w 7804"/>
                  <a:gd name="T65" fmla="*/ 6496 h 7804"/>
                  <a:gd name="T66" fmla="*/ 6629 w 7804"/>
                  <a:gd name="T67" fmla="*/ 5406 h 7804"/>
                  <a:gd name="T68" fmla="*/ 6667 w 7804"/>
                  <a:gd name="T69" fmla="*/ 4972 h 7804"/>
                  <a:gd name="T70" fmla="*/ 7173 w 7804"/>
                  <a:gd name="T71" fmla="*/ 4766 h 7804"/>
                  <a:gd name="T72" fmla="*/ 7804 w 7804"/>
                  <a:gd name="T73" fmla="*/ 3668 h 7804"/>
                  <a:gd name="T74" fmla="*/ 5608 w 7804"/>
                  <a:gd name="T75" fmla="*/ 3902 h 7804"/>
                  <a:gd name="T76" fmla="*/ 2196 w 7804"/>
                  <a:gd name="T77" fmla="*/ 3902 h 7804"/>
                  <a:gd name="T78" fmla="*/ 5608 w 7804"/>
                  <a:gd name="T79" fmla="*/ 3902 h 78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804" h="7804">
                    <a:moveTo>
                      <a:pt x="7173" y="3038"/>
                    </a:moveTo>
                    <a:lnTo>
                      <a:pt x="6894" y="3038"/>
                    </a:lnTo>
                    <a:cubicBezTo>
                      <a:pt x="6824" y="3038"/>
                      <a:pt x="6714" y="2953"/>
                      <a:pt x="6667" y="2831"/>
                    </a:cubicBezTo>
                    <a:cubicBezTo>
                      <a:pt x="6650" y="2789"/>
                      <a:pt x="6632" y="2746"/>
                      <a:pt x="6614" y="2704"/>
                    </a:cubicBezTo>
                    <a:cubicBezTo>
                      <a:pt x="6561" y="2585"/>
                      <a:pt x="6579" y="2447"/>
                      <a:pt x="6629" y="2398"/>
                    </a:cubicBezTo>
                    <a:lnTo>
                      <a:pt x="6826" y="2200"/>
                    </a:lnTo>
                    <a:cubicBezTo>
                      <a:pt x="7072" y="1954"/>
                      <a:pt x="7072" y="1554"/>
                      <a:pt x="6826" y="1308"/>
                    </a:cubicBezTo>
                    <a:lnTo>
                      <a:pt x="6496" y="978"/>
                    </a:lnTo>
                    <a:cubicBezTo>
                      <a:pt x="6377" y="859"/>
                      <a:pt x="6218" y="793"/>
                      <a:pt x="6050" y="793"/>
                    </a:cubicBezTo>
                    <a:cubicBezTo>
                      <a:pt x="5882" y="793"/>
                      <a:pt x="5723" y="859"/>
                      <a:pt x="5604" y="978"/>
                    </a:cubicBezTo>
                    <a:lnTo>
                      <a:pt x="5406" y="1176"/>
                    </a:lnTo>
                    <a:cubicBezTo>
                      <a:pt x="5378" y="1204"/>
                      <a:pt x="5319" y="1222"/>
                      <a:pt x="5254" y="1222"/>
                    </a:cubicBezTo>
                    <a:cubicBezTo>
                      <a:pt x="5201" y="1222"/>
                      <a:pt x="5147" y="1211"/>
                      <a:pt x="5100" y="1190"/>
                    </a:cubicBezTo>
                    <a:cubicBezTo>
                      <a:pt x="5058" y="1172"/>
                      <a:pt x="5015" y="1154"/>
                      <a:pt x="4973" y="1137"/>
                    </a:cubicBezTo>
                    <a:cubicBezTo>
                      <a:pt x="4851" y="1090"/>
                      <a:pt x="4766" y="980"/>
                      <a:pt x="4766" y="910"/>
                    </a:cubicBezTo>
                    <a:lnTo>
                      <a:pt x="4766" y="631"/>
                    </a:lnTo>
                    <a:cubicBezTo>
                      <a:pt x="4766" y="283"/>
                      <a:pt x="4483" y="0"/>
                      <a:pt x="4136" y="0"/>
                    </a:cubicBezTo>
                    <a:lnTo>
                      <a:pt x="3668" y="0"/>
                    </a:lnTo>
                    <a:cubicBezTo>
                      <a:pt x="3321" y="0"/>
                      <a:pt x="3038" y="283"/>
                      <a:pt x="3038" y="631"/>
                    </a:cubicBezTo>
                    <a:lnTo>
                      <a:pt x="3038" y="910"/>
                    </a:lnTo>
                    <a:cubicBezTo>
                      <a:pt x="3038" y="980"/>
                      <a:pt x="2953" y="1090"/>
                      <a:pt x="2831" y="1137"/>
                    </a:cubicBezTo>
                    <a:cubicBezTo>
                      <a:pt x="2789" y="1154"/>
                      <a:pt x="2746" y="1172"/>
                      <a:pt x="2704" y="1190"/>
                    </a:cubicBezTo>
                    <a:cubicBezTo>
                      <a:pt x="2657" y="1211"/>
                      <a:pt x="2603" y="1222"/>
                      <a:pt x="2550" y="1222"/>
                    </a:cubicBezTo>
                    <a:cubicBezTo>
                      <a:pt x="2485" y="1222"/>
                      <a:pt x="2426" y="1204"/>
                      <a:pt x="2398" y="1175"/>
                    </a:cubicBezTo>
                    <a:lnTo>
                      <a:pt x="2200" y="978"/>
                    </a:lnTo>
                    <a:cubicBezTo>
                      <a:pt x="2081" y="859"/>
                      <a:pt x="1922" y="793"/>
                      <a:pt x="1754" y="793"/>
                    </a:cubicBezTo>
                    <a:cubicBezTo>
                      <a:pt x="1585" y="793"/>
                      <a:pt x="1427" y="859"/>
                      <a:pt x="1308" y="978"/>
                    </a:cubicBezTo>
                    <a:lnTo>
                      <a:pt x="978" y="1308"/>
                    </a:lnTo>
                    <a:cubicBezTo>
                      <a:pt x="732" y="1554"/>
                      <a:pt x="732" y="1954"/>
                      <a:pt x="978" y="2200"/>
                    </a:cubicBezTo>
                    <a:lnTo>
                      <a:pt x="1175" y="2398"/>
                    </a:lnTo>
                    <a:cubicBezTo>
                      <a:pt x="1225" y="2447"/>
                      <a:pt x="1243" y="2585"/>
                      <a:pt x="1190" y="2704"/>
                    </a:cubicBezTo>
                    <a:cubicBezTo>
                      <a:pt x="1172" y="2746"/>
                      <a:pt x="1154" y="2789"/>
                      <a:pt x="1137" y="2831"/>
                    </a:cubicBezTo>
                    <a:cubicBezTo>
                      <a:pt x="1090" y="2953"/>
                      <a:pt x="980" y="3038"/>
                      <a:pt x="910" y="3038"/>
                    </a:cubicBezTo>
                    <a:lnTo>
                      <a:pt x="631" y="3038"/>
                    </a:lnTo>
                    <a:cubicBezTo>
                      <a:pt x="283" y="3038"/>
                      <a:pt x="0" y="3321"/>
                      <a:pt x="0" y="3668"/>
                    </a:cubicBezTo>
                    <a:lnTo>
                      <a:pt x="0" y="4136"/>
                    </a:lnTo>
                    <a:cubicBezTo>
                      <a:pt x="0" y="4483"/>
                      <a:pt x="283" y="4766"/>
                      <a:pt x="631" y="4766"/>
                    </a:cubicBezTo>
                    <a:lnTo>
                      <a:pt x="910" y="4766"/>
                    </a:lnTo>
                    <a:cubicBezTo>
                      <a:pt x="980" y="4766"/>
                      <a:pt x="1090" y="4851"/>
                      <a:pt x="1137" y="4972"/>
                    </a:cubicBezTo>
                    <a:cubicBezTo>
                      <a:pt x="1154" y="5015"/>
                      <a:pt x="1172" y="5058"/>
                      <a:pt x="1190" y="5100"/>
                    </a:cubicBezTo>
                    <a:cubicBezTo>
                      <a:pt x="1243" y="5219"/>
                      <a:pt x="1225" y="5357"/>
                      <a:pt x="1175" y="5406"/>
                    </a:cubicBezTo>
                    <a:lnTo>
                      <a:pt x="978" y="5604"/>
                    </a:lnTo>
                    <a:cubicBezTo>
                      <a:pt x="732" y="5850"/>
                      <a:pt x="732" y="6250"/>
                      <a:pt x="978" y="6496"/>
                    </a:cubicBezTo>
                    <a:lnTo>
                      <a:pt x="1308" y="6826"/>
                    </a:lnTo>
                    <a:cubicBezTo>
                      <a:pt x="1427" y="6945"/>
                      <a:pt x="1586" y="7011"/>
                      <a:pt x="1754" y="7011"/>
                    </a:cubicBezTo>
                    <a:cubicBezTo>
                      <a:pt x="1922" y="7011"/>
                      <a:pt x="2081" y="6945"/>
                      <a:pt x="2200" y="6826"/>
                    </a:cubicBezTo>
                    <a:lnTo>
                      <a:pt x="2398" y="6628"/>
                    </a:lnTo>
                    <a:cubicBezTo>
                      <a:pt x="2427" y="6599"/>
                      <a:pt x="2484" y="6582"/>
                      <a:pt x="2550" y="6582"/>
                    </a:cubicBezTo>
                    <a:cubicBezTo>
                      <a:pt x="2602" y="6582"/>
                      <a:pt x="2657" y="6593"/>
                      <a:pt x="2704" y="6614"/>
                    </a:cubicBezTo>
                    <a:cubicBezTo>
                      <a:pt x="2745" y="6632"/>
                      <a:pt x="2788" y="6650"/>
                      <a:pt x="2831" y="6667"/>
                    </a:cubicBezTo>
                    <a:cubicBezTo>
                      <a:pt x="2953" y="6714"/>
                      <a:pt x="3038" y="6824"/>
                      <a:pt x="3038" y="6894"/>
                    </a:cubicBezTo>
                    <a:lnTo>
                      <a:pt x="3038" y="7173"/>
                    </a:lnTo>
                    <a:cubicBezTo>
                      <a:pt x="3038" y="7521"/>
                      <a:pt x="3321" y="7804"/>
                      <a:pt x="3668" y="7804"/>
                    </a:cubicBezTo>
                    <a:lnTo>
                      <a:pt x="4136" y="7804"/>
                    </a:lnTo>
                    <a:cubicBezTo>
                      <a:pt x="4483" y="7804"/>
                      <a:pt x="4766" y="7521"/>
                      <a:pt x="4766" y="7173"/>
                    </a:cubicBezTo>
                    <a:lnTo>
                      <a:pt x="4766" y="6894"/>
                    </a:lnTo>
                    <a:cubicBezTo>
                      <a:pt x="4766" y="6824"/>
                      <a:pt x="4851" y="6714"/>
                      <a:pt x="4972" y="6667"/>
                    </a:cubicBezTo>
                    <a:cubicBezTo>
                      <a:pt x="5015" y="6650"/>
                      <a:pt x="5058" y="6632"/>
                      <a:pt x="5100" y="6614"/>
                    </a:cubicBezTo>
                    <a:cubicBezTo>
                      <a:pt x="5146" y="6593"/>
                      <a:pt x="5201" y="6582"/>
                      <a:pt x="5254" y="6582"/>
                    </a:cubicBezTo>
                    <a:cubicBezTo>
                      <a:pt x="5319" y="6582"/>
                      <a:pt x="5377" y="6600"/>
                      <a:pt x="5406" y="6629"/>
                    </a:cubicBezTo>
                    <a:lnTo>
                      <a:pt x="5604" y="6826"/>
                    </a:lnTo>
                    <a:cubicBezTo>
                      <a:pt x="5723" y="6945"/>
                      <a:pt x="5882" y="7011"/>
                      <a:pt x="6050" y="7011"/>
                    </a:cubicBezTo>
                    <a:cubicBezTo>
                      <a:pt x="6068" y="7011"/>
                      <a:pt x="6087" y="7010"/>
                      <a:pt x="6105" y="7009"/>
                    </a:cubicBezTo>
                    <a:cubicBezTo>
                      <a:pt x="6335" y="6989"/>
                      <a:pt x="6538" y="6785"/>
                      <a:pt x="6647" y="6675"/>
                    </a:cubicBezTo>
                    <a:lnTo>
                      <a:pt x="6661" y="6661"/>
                    </a:lnTo>
                    <a:lnTo>
                      <a:pt x="6826" y="6496"/>
                    </a:lnTo>
                    <a:cubicBezTo>
                      <a:pt x="7072" y="6250"/>
                      <a:pt x="7072" y="5850"/>
                      <a:pt x="6826" y="5604"/>
                    </a:cubicBezTo>
                    <a:lnTo>
                      <a:pt x="6629" y="5406"/>
                    </a:lnTo>
                    <a:cubicBezTo>
                      <a:pt x="6579" y="5357"/>
                      <a:pt x="6561" y="5219"/>
                      <a:pt x="6614" y="5100"/>
                    </a:cubicBezTo>
                    <a:cubicBezTo>
                      <a:pt x="6632" y="5058"/>
                      <a:pt x="6650" y="5015"/>
                      <a:pt x="6667" y="4972"/>
                    </a:cubicBezTo>
                    <a:cubicBezTo>
                      <a:pt x="6714" y="4851"/>
                      <a:pt x="6824" y="4766"/>
                      <a:pt x="6894" y="4766"/>
                    </a:cubicBezTo>
                    <a:lnTo>
                      <a:pt x="7173" y="4766"/>
                    </a:lnTo>
                    <a:cubicBezTo>
                      <a:pt x="7521" y="4766"/>
                      <a:pt x="7804" y="4483"/>
                      <a:pt x="7804" y="4135"/>
                    </a:cubicBezTo>
                    <a:lnTo>
                      <a:pt x="7804" y="3668"/>
                    </a:lnTo>
                    <a:cubicBezTo>
                      <a:pt x="7804" y="3321"/>
                      <a:pt x="7521" y="3038"/>
                      <a:pt x="7173" y="3038"/>
                    </a:cubicBezTo>
                    <a:close/>
                    <a:moveTo>
                      <a:pt x="5608" y="3902"/>
                    </a:moveTo>
                    <a:cubicBezTo>
                      <a:pt x="5608" y="4843"/>
                      <a:pt x="4843" y="5608"/>
                      <a:pt x="3902" y="5608"/>
                    </a:cubicBezTo>
                    <a:cubicBezTo>
                      <a:pt x="2961" y="5608"/>
                      <a:pt x="2196" y="4843"/>
                      <a:pt x="2196" y="3902"/>
                    </a:cubicBezTo>
                    <a:cubicBezTo>
                      <a:pt x="2196" y="2961"/>
                      <a:pt x="2961" y="2196"/>
                      <a:pt x="3902" y="2196"/>
                    </a:cubicBezTo>
                    <a:cubicBezTo>
                      <a:pt x="4843" y="2196"/>
                      <a:pt x="5608" y="2961"/>
                      <a:pt x="5608" y="39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9155842" y="4229100"/>
              <a:ext cx="756730" cy="676278"/>
              <a:chOff x="9042686" y="4127974"/>
              <a:chExt cx="983042" cy="878530"/>
            </a:xfrm>
          </p:grpSpPr>
          <p:sp>
            <p:nvSpPr>
              <p:cNvPr id="17" name="Freeform 23"/>
              <p:cNvSpPr/>
              <p:nvPr/>
            </p:nvSpPr>
            <p:spPr bwMode="auto">
              <a:xfrm>
                <a:off x="9042686" y="4127974"/>
                <a:ext cx="983042" cy="878530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0DB7B6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8" name="椭圆 34"/>
              <p:cNvSpPr/>
              <p:nvPr/>
            </p:nvSpPr>
            <p:spPr>
              <a:xfrm>
                <a:off x="9309511" y="4335046"/>
                <a:ext cx="449391" cy="464386"/>
              </a:xfrm>
              <a:custGeom>
                <a:avLst/>
                <a:gdLst>
                  <a:gd name="connsiteX0" fmla="*/ 201045 w 587108"/>
                  <a:gd name="connsiteY0" fmla="*/ 374989 h 606698"/>
                  <a:gd name="connsiteX1" fmla="*/ 401729 w 587108"/>
                  <a:gd name="connsiteY1" fmla="*/ 374989 h 606698"/>
                  <a:gd name="connsiteX2" fmla="*/ 432462 w 587108"/>
                  <a:gd name="connsiteY2" fmla="*/ 405650 h 606698"/>
                  <a:gd name="connsiteX3" fmla="*/ 401729 w 587108"/>
                  <a:gd name="connsiteY3" fmla="*/ 436310 h 606698"/>
                  <a:gd name="connsiteX4" fmla="*/ 201045 w 587108"/>
                  <a:gd name="connsiteY4" fmla="*/ 436310 h 606698"/>
                  <a:gd name="connsiteX5" fmla="*/ 170312 w 587108"/>
                  <a:gd name="connsiteY5" fmla="*/ 405650 h 606698"/>
                  <a:gd name="connsiteX6" fmla="*/ 201045 w 587108"/>
                  <a:gd name="connsiteY6" fmla="*/ 374989 h 606698"/>
                  <a:gd name="connsiteX7" fmla="*/ 201041 w 587108"/>
                  <a:gd name="connsiteY7" fmla="*/ 247195 h 606698"/>
                  <a:gd name="connsiteX8" fmla="*/ 539054 w 587108"/>
                  <a:gd name="connsiteY8" fmla="*/ 247195 h 606698"/>
                  <a:gd name="connsiteX9" fmla="*/ 569783 w 587108"/>
                  <a:gd name="connsiteY9" fmla="*/ 277856 h 606698"/>
                  <a:gd name="connsiteX10" fmla="*/ 539054 w 587108"/>
                  <a:gd name="connsiteY10" fmla="*/ 308516 h 606698"/>
                  <a:gd name="connsiteX11" fmla="*/ 201041 w 587108"/>
                  <a:gd name="connsiteY11" fmla="*/ 308516 h 606698"/>
                  <a:gd name="connsiteX12" fmla="*/ 170312 w 587108"/>
                  <a:gd name="connsiteY12" fmla="*/ 277856 h 606698"/>
                  <a:gd name="connsiteX13" fmla="*/ 201041 w 587108"/>
                  <a:gd name="connsiteY13" fmla="*/ 247195 h 606698"/>
                  <a:gd name="connsiteX14" fmla="*/ 201045 w 587108"/>
                  <a:gd name="connsiteY14" fmla="*/ 119189 h 606698"/>
                  <a:gd name="connsiteX15" fmla="*/ 356709 w 587108"/>
                  <a:gd name="connsiteY15" fmla="*/ 119189 h 606698"/>
                  <a:gd name="connsiteX16" fmla="*/ 387442 w 587108"/>
                  <a:gd name="connsiteY16" fmla="*/ 149885 h 606698"/>
                  <a:gd name="connsiteX17" fmla="*/ 356709 w 587108"/>
                  <a:gd name="connsiteY17" fmla="*/ 180581 h 606698"/>
                  <a:gd name="connsiteX18" fmla="*/ 201045 w 587108"/>
                  <a:gd name="connsiteY18" fmla="*/ 180581 h 606698"/>
                  <a:gd name="connsiteX19" fmla="*/ 170312 w 587108"/>
                  <a:gd name="connsiteY19" fmla="*/ 149885 h 606698"/>
                  <a:gd name="connsiteX20" fmla="*/ 201045 w 587108"/>
                  <a:gd name="connsiteY20" fmla="*/ 119189 h 606698"/>
                  <a:gd name="connsiteX21" fmla="*/ 87274 w 587108"/>
                  <a:gd name="connsiteY21" fmla="*/ 0 h 606698"/>
                  <a:gd name="connsiteX22" fmla="*/ 109016 w 587108"/>
                  <a:gd name="connsiteY22" fmla="*/ 9089 h 606698"/>
                  <a:gd name="connsiteX23" fmla="*/ 165407 w 587108"/>
                  <a:gd name="connsiteY23" fmla="*/ 65391 h 606698"/>
                  <a:gd name="connsiteX24" fmla="*/ 165407 w 587108"/>
                  <a:gd name="connsiteY24" fmla="*/ 108806 h 606698"/>
                  <a:gd name="connsiteX25" fmla="*/ 122077 w 587108"/>
                  <a:gd name="connsiteY25" fmla="*/ 108806 h 606698"/>
                  <a:gd name="connsiteX26" fmla="*/ 117928 w 587108"/>
                  <a:gd name="connsiteY26" fmla="*/ 104817 h 606698"/>
                  <a:gd name="connsiteX27" fmla="*/ 117928 w 587108"/>
                  <a:gd name="connsiteY27" fmla="*/ 488956 h 606698"/>
                  <a:gd name="connsiteX28" fmla="*/ 482240 w 587108"/>
                  <a:gd name="connsiteY28" fmla="*/ 488956 h 606698"/>
                  <a:gd name="connsiteX29" fmla="*/ 478245 w 587108"/>
                  <a:gd name="connsiteY29" fmla="*/ 484814 h 606698"/>
                  <a:gd name="connsiteX30" fmla="*/ 478245 w 587108"/>
                  <a:gd name="connsiteY30" fmla="*/ 441553 h 606698"/>
                  <a:gd name="connsiteX31" fmla="*/ 521576 w 587108"/>
                  <a:gd name="connsiteY31" fmla="*/ 441553 h 606698"/>
                  <a:gd name="connsiteX32" fmla="*/ 578120 w 587108"/>
                  <a:gd name="connsiteY32" fmla="*/ 497854 h 606698"/>
                  <a:gd name="connsiteX33" fmla="*/ 578120 w 587108"/>
                  <a:gd name="connsiteY33" fmla="*/ 541269 h 606698"/>
                  <a:gd name="connsiteX34" fmla="*/ 521576 w 587108"/>
                  <a:gd name="connsiteY34" fmla="*/ 597724 h 606698"/>
                  <a:gd name="connsiteX35" fmla="*/ 478245 w 587108"/>
                  <a:gd name="connsiteY35" fmla="*/ 597724 h 606698"/>
                  <a:gd name="connsiteX36" fmla="*/ 478245 w 587108"/>
                  <a:gd name="connsiteY36" fmla="*/ 554309 h 606698"/>
                  <a:gd name="connsiteX37" fmla="*/ 482240 w 587108"/>
                  <a:gd name="connsiteY37" fmla="*/ 550320 h 606698"/>
                  <a:gd name="connsiteX38" fmla="*/ 87198 w 587108"/>
                  <a:gd name="connsiteY38" fmla="*/ 550320 h 606698"/>
                  <a:gd name="connsiteX39" fmla="*/ 56467 w 587108"/>
                  <a:gd name="connsiteY39" fmla="*/ 519638 h 606698"/>
                  <a:gd name="connsiteX40" fmla="*/ 56467 w 587108"/>
                  <a:gd name="connsiteY40" fmla="*/ 104817 h 606698"/>
                  <a:gd name="connsiteX41" fmla="*/ 52472 w 587108"/>
                  <a:gd name="connsiteY41" fmla="*/ 108806 h 606698"/>
                  <a:gd name="connsiteX42" fmla="*/ 8988 w 587108"/>
                  <a:gd name="connsiteY42" fmla="*/ 108806 h 606698"/>
                  <a:gd name="connsiteX43" fmla="*/ 8988 w 587108"/>
                  <a:gd name="connsiteY43" fmla="*/ 65391 h 606698"/>
                  <a:gd name="connsiteX44" fmla="*/ 65532 w 587108"/>
                  <a:gd name="connsiteY44" fmla="*/ 9089 h 606698"/>
                  <a:gd name="connsiteX45" fmla="*/ 87274 w 587108"/>
                  <a:gd name="connsiteY45" fmla="*/ 0 h 606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587108" h="606698">
                    <a:moveTo>
                      <a:pt x="201045" y="374989"/>
                    </a:moveTo>
                    <a:lnTo>
                      <a:pt x="401729" y="374989"/>
                    </a:lnTo>
                    <a:cubicBezTo>
                      <a:pt x="418786" y="374989"/>
                      <a:pt x="432462" y="388633"/>
                      <a:pt x="432462" y="405650"/>
                    </a:cubicBezTo>
                    <a:cubicBezTo>
                      <a:pt x="432462" y="422513"/>
                      <a:pt x="418786" y="436310"/>
                      <a:pt x="401729" y="436310"/>
                    </a:cubicBezTo>
                    <a:lnTo>
                      <a:pt x="201045" y="436310"/>
                    </a:lnTo>
                    <a:cubicBezTo>
                      <a:pt x="183988" y="436310"/>
                      <a:pt x="170312" y="422513"/>
                      <a:pt x="170312" y="405650"/>
                    </a:cubicBezTo>
                    <a:cubicBezTo>
                      <a:pt x="170312" y="388633"/>
                      <a:pt x="183988" y="374989"/>
                      <a:pt x="201045" y="374989"/>
                    </a:cubicBezTo>
                    <a:close/>
                    <a:moveTo>
                      <a:pt x="201041" y="247195"/>
                    </a:moveTo>
                    <a:lnTo>
                      <a:pt x="539054" y="247195"/>
                    </a:lnTo>
                    <a:cubicBezTo>
                      <a:pt x="555955" y="247195"/>
                      <a:pt x="569783" y="260839"/>
                      <a:pt x="569783" y="277856"/>
                    </a:cubicBezTo>
                    <a:cubicBezTo>
                      <a:pt x="569783" y="294719"/>
                      <a:pt x="555955" y="308516"/>
                      <a:pt x="539054" y="308516"/>
                    </a:cubicBezTo>
                    <a:lnTo>
                      <a:pt x="201041" y="308516"/>
                    </a:lnTo>
                    <a:cubicBezTo>
                      <a:pt x="183986" y="308516"/>
                      <a:pt x="170312" y="294719"/>
                      <a:pt x="170312" y="277856"/>
                    </a:cubicBezTo>
                    <a:cubicBezTo>
                      <a:pt x="170312" y="260839"/>
                      <a:pt x="183986" y="247195"/>
                      <a:pt x="201041" y="247195"/>
                    </a:cubicBezTo>
                    <a:close/>
                    <a:moveTo>
                      <a:pt x="201045" y="119189"/>
                    </a:moveTo>
                    <a:lnTo>
                      <a:pt x="356709" y="119189"/>
                    </a:lnTo>
                    <a:cubicBezTo>
                      <a:pt x="373612" y="119189"/>
                      <a:pt x="387442" y="133002"/>
                      <a:pt x="387442" y="149885"/>
                    </a:cubicBezTo>
                    <a:cubicBezTo>
                      <a:pt x="387442" y="166921"/>
                      <a:pt x="373612" y="180581"/>
                      <a:pt x="356709" y="180581"/>
                    </a:cubicBezTo>
                    <a:lnTo>
                      <a:pt x="201045" y="180581"/>
                    </a:lnTo>
                    <a:cubicBezTo>
                      <a:pt x="183988" y="180581"/>
                      <a:pt x="170312" y="166921"/>
                      <a:pt x="170312" y="149885"/>
                    </a:cubicBezTo>
                    <a:cubicBezTo>
                      <a:pt x="170312" y="133002"/>
                      <a:pt x="183988" y="119189"/>
                      <a:pt x="201045" y="119189"/>
                    </a:cubicBezTo>
                    <a:close/>
                    <a:moveTo>
                      <a:pt x="87274" y="0"/>
                    </a:moveTo>
                    <a:cubicBezTo>
                      <a:pt x="95149" y="0"/>
                      <a:pt x="103024" y="3030"/>
                      <a:pt x="109016" y="9089"/>
                    </a:cubicBezTo>
                    <a:lnTo>
                      <a:pt x="165407" y="65391"/>
                    </a:lnTo>
                    <a:cubicBezTo>
                      <a:pt x="177546" y="77357"/>
                      <a:pt x="177546" y="96840"/>
                      <a:pt x="165407" y="108806"/>
                    </a:cubicBezTo>
                    <a:cubicBezTo>
                      <a:pt x="153422" y="120772"/>
                      <a:pt x="134062" y="120772"/>
                      <a:pt x="122077" y="108806"/>
                    </a:cubicBezTo>
                    <a:lnTo>
                      <a:pt x="117928" y="104817"/>
                    </a:lnTo>
                    <a:lnTo>
                      <a:pt x="117928" y="488956"/>
                    </a:lnTo>
                    <a:lnTo>
                      <a:pt x="482240" y="488956"/>
                    </a:lnTo>
                    <a:lnTo>
                      <a:pt x="478245" y="484814"/>
                    </a:lnTo>
                    <a:cubicBezTo>
                      <a:pt x="466107" y="472848"/>
                      <a:pt x="466107" y="453519"/>
                      <a:pt x="478245" y="441553"/>
                    </a:cubicBezTo>
                    <a:cubicBezTo>
                      <a:pt x="490230" y="429433"/>
                      <a:pt x="509591" y="429433"/>
                      <a:pt x="521576" y="441553"/>
                    </a:cubicBezTo>
                    <a:lnTo>
                      <a:pt x="578120" y="497854"/>
                    </a:lnTo>
                    <a:cubicBezTo>
                      <a:pt x="590105" y="509820"/>
                      <a:pt x="590105" y="529303"/>
                      <a:pt x="578120" y="541269"/>
                    </a:cubicBezTo>
                    <a:lnTo>
                      <a:pt x="521576" y="597724"/>
                    </a:lnTo>
                    <a:cubicBezTo>
                      <a:pt x="509591" y="609690"/>
                      <a:pt x="490230" y="609690"/>
                      <a:pt x="478245" y="597724"/>
                    </a:cubicBezTo>
                    <a:cubicBezTo>
                      <a:pt x="466107" y="585758"/>
                      <a:pt x="466107" y="566275"/>
                      <a:pt x="478245" y="554309"/>
                    </a:cubicBezTo>
                    <a:lnTo>
                      <a:pt x="482240" y="550320"/>
                    </a:lnTo>
                    <a:lnTo>
                      <a:pt x="87198" y="550320"/>
                    </a:lnTo>
                    <a:cubicBezTo>
                      <a:pt x="70296" y="550320"/>
                      <a:pt x="56467" y="536514"/>
                      <a:pt x="56467" y="519638"/>
                    </a:cubicBezTo>
                    <a:lnTo>
                      <a:pt x="56467" y="104817"/>
                    </a:lnTo>
                    <a:lnTo>
                      <a:pt x="52472" y="108806"/>
                    </a:lnTo>
                    <a:cubicBezTo>
                      <a:pt x="40487" y="120772"/>
                      <a:pt x="20973" y="120772"/>
                      <a:pt x="8988" y="108806"/>
                    </a:cubicBezTo>
                    <a:cubicBezTo>
                      <a:pt x="-2997" y="96840"/>
                      <a:pt x="-2997" y="77357"/>
                      <a:pt x="8988" y="65391"/>
                    </a:cubicBezTo>
                    <a:lnTo>
                      <a:pt x="65532" y="9089"/>
                    </a:lnTo>
                    <a:cubicBezTo>
                      <a:pt x="71525" y="3030"/>
                      <a:pt x="79399" y="0"/>
                      <a:pt x="872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978990" y="4833977"/>
              <a:ext cx="756730" cy="676278"/>
              <a:chOff x="7865834" y="4732851"/>
              <a:chExt cx="983042" cy="878530"/>
            </a:xfrm>
          </p:grpSpPr>
          <p:sp>
            <p:nvSpPr>
              <p:cNvPr id="15" name="Freeform 23"/>
              <p:cNvSpPr/>
              <p:nvPr/>
            </p:nvSpPr>
            <p:spPr bwMode="auto">
              <a:xfrm>
                <a:off x="7865834" y="4732851"/>
                <a:ext cx="983042" cy="878530"/>
              </a:xfrm>
              <a:custGeom>
                <a:avLst/>
                <a:gdLst>
                  <a:gd name="T0" fmla="*/ 167 w 511"/>
                  <a:gd name="T1" fmla="*/ 459 h 459"/>
                  <a:gd name="T2" fmla="*/ 101 w 511"/>
                  <a:gd name="T3" fmla="*/ 420 h 459"/>
                  <a:gd name="T4" fmla="*/ 12 w 511"/>
                  <a:gd name="T5" fmla="*/ 267 h 459"/>
                  <a:gd name="T6" fmla="*/ 12 w 511"/>
                  <a:gd name="T7" fmla="*/ 191 h 459"/>
                  <a:gd name="T8" fmla="*/ 101 w 511"/>
                  <a:gd name="T9" fmla="*/ 38 h 459"/>
                  <a:gd name="T10" fmla="*/ 167 w 511"/>
                  <a:gd name="T11" fmla="*/ 0 h 459"/>
                  <a:gd name="T12" fmla="*/ 344 w 511"/>
                  <a:gd name="T13" fmla="*/ 0 h 459"/>
                  <a:gd name="T14" fmla="*/ 410 w 511"/>
                  <a:gd name="T15" fmla="*/ 38 h 459"/>
                  <a:gd name="T16" fmla="*/ 498 w 511"/>
                  <a:gd name="T17" fmla="*/ 191 h 459"/>
                  <a:gd name="T18" fmla="*/ 498 w 511"/>
                  <a:gd name="T19" fmla="*/ 267 h 459"/>
                  <a:gd name="T20" fmla="*/ 410 w 511"/>
                  <a:gd name="T21" fmla="*/ 420 h 459"/>
                  <a:gd name="T22" fmla="*/ 344 w 511"/>
                  <a:gd name="T23" fmla="*/ 459 h 459"/>
                  <a:gd name="T24" fmla="*/ 167 w 511"/>
                  <a:gd name="T25" fmla="*/ 45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1" h="459">
                    <a:moveTo>
                      <a:pt x="167" y="459"/>
                    </a:moveTo>
                    <a:cubicBezTo>
                      <a:pt x="141" y="459"/>
                      <a:pt x="113" y="443"/>
                      <a:pt x="101" y="420"/>
                    </a:cubicBezTo>
                    <a:cubicBezTo>
                      <a:pt x="12" y="267"/>
                      <a:pt x="12" y="267"/>
                      <a:pt x="12" y="267"/>
                    </a:cubicBezTo>
                    <a:cubicBezTo>
                      <a:pt x="0" y="245"/>
                      <a:pt x="0" y="213"/>
                      <a:pt x="12" y="191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13" y="16"/>
                      <a:pt x="141" y="0"/>
                      <a:pt x="167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69" y="0"/>
                      <a:pt x="397" y="16"/>
                      <a:pt x="410" y="38"/>
                    </a:cubicBezTo>
                    <a:cubicBezTo>
                      <a:pt x="498" y="191"/>
                      <a:pt x="498" y="191"/>
                      <a:pt x="498" y="191"/>
                    </a:cubicBezTo>
                    <a:cubicBezTo>
                      <a:pt x="511" y="213"/>
                      <a:pt x="511" y="245"/>
                      <a:pt x="498" y="267"/>
                    </a:cubicBezTo>
                    <a:cubicBezTo>
                      <a:pt x="410" y="420"/>
                      <a:pt x="410" y="420"/>
                      <a:pt x="410" y="420"/>
                    </a:cubicBezTo>
                    <a:cubicBezTo>
                      <a:pt x="397" y="443"/>
                      <a:pt x="369" y="459"/>
                      <a:pt x="344" y="459"/>
                    </a:cubicBezTo>
                    <a:lnTo>
                      <a:pt x="167" y="459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36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6" name="椭圆 35"/>
              <p:cNvSpPr/>
              <p:nvPr/>
            </p:nvSpPr>
            <p:spPr>
              <a:xfrm>
                <a:off x="8125162" y="4962019"/>
                <a:ext cx="464386" cy="420195"/>
              </a:xfrm>
              <a:custGeom>
                <a:avLst/>
                <a:gdLst>
                  <a:gd name="connsiteX0" fmla="*/ 407586 w 606580"/>
                  <a:gd name="connsiteY0" fmla="*/ 252695 h 548858"/>
                  <a:gd name="connsiteX1" fmla="*/ 502285 w 606580"/>
                  <a:gd name="connsiteY1" fmla="*/ 252695 h 548858"/>
                  <a:gd name="connsiteX2" fmla="*/ 502285 w 606580"/>
                  <a:gd name="connsiteY2" fmla="*/ 346759 h 548858"/>
                  <a:gd name="connsiteX3" fmla="*/ 407586 w 606580"/>
                  <a:gd name="connsiteY3" fmla="*/ 346759 h 548858"/>
                  <a:gd name="connsiteX4" fmla="*/ 104296 w 606580"/>
                  <a:gd name="connsiteY4" fmla="*/ 205698 h 548858"/>
                  <a:gd name="connsiteX5" fmla="*/ 199065 w 606580"/>
                  <a:gd name="connsiteY5" fmla="*/ 205698 h 548858"/>
                  <a:gd name="connsiteX6" fmla="*/ 199065 w 606580"/>
                  <a:gd name="connsiteY6" fmla="*/ 346758 h 548858"/>
                  <a:gd name="connsiteX7" fmla="*/ 104296 w 606580"/>
                  <a:gd name="connsiteY7" fmla="*/ 346758 h 548858"/>
                  <a:gd name="connsiteX8" fmla="*/ 255870 w 606580"/>
                  <a:gd name="connsiteY8" fmla="*/ 96040 h 548858"/>
                  <a:gd name="connsiteX9" fmla="*/ 350710 w 606580"/>
                  <a:gd name="connsiteY9" fmla="*/ 96040 h 548858"/>
                  <a:gd name="connsiteX10" fmla="*/ 350710 w 606580"/>
                  <a:gd name="connsiteY10" fmla="*/ 346759 h 548858"/>
                  <a:gd name="connsiteX11" fmla="*/ 255870 w 606580"/>
                  <a:gd name="connsiteY11" fmla="*/ 346759 h 548858"/>
                  <a:gd name="connsiteX12" fmla="*/ 37882 w 606580"/>
                  <a:gd name="connsiteY12" fmla="*/ 37913 h 548858"/>
                  <a:gd name="connsiteX13" fmla="*/ 37882 w 606580"/>
                  <a:gd name="connsiteY13" fmla="*/ 405363 h 548858"/>
                  <a:gd name="connsiteX14" fmla="*/ 568698 w 606580"/>
                  <a:gd name="connsiteY14" fmla="*/ 405363 h 548858"/>
                  <a:gd name="connsiteX15" fmla="*/ 568698 w 606580"/>
                  <a:gd name="connsiteY15" fmla="*/ 37913 h 548858"/>
                  <a:gd name="connsiteX16" fmla="*/ 18941 w 606580"/>
                  <a:gd name="connsiteY16" fmla="*/ 0 h 548858"/>
                  <a:gd name="connsiteX17" fmla="*/ 587639 w 606580"/>
                  <a:gd name="connsiteY17" fmla="*/ 0 h 548858"/>
                  <a:gd name="connsiteX18" fmla="*/ 606580 w 606580"/>
                  <a:gd name="connsiteY18" fmla="*/ 18910 h 548858"/>
                  <a:gd name="connsiteX19" fmla="*/ 606580 w 606580"/>
                  <a:gd name="connsiteY19" fmla="*/ 424274 h 548858"/>
                  <a:gd name="connsiteX20" fmla="*/ 587639 w 606580"/>
                  <a:gd name="connsiteY20" fmla="*/ 443184 h 548858"/>
                  <a:gd name="connsiteX21" fmla="*/ 322278 w 606580"/>
                  <a:gd name="connsiteY21" fmla="*/ 443184 h 548858"/>
                  <a:gd name="connsiteX22" fmla="*/ 322278 w 606580"/>
                  <a:gd name="connsiteY22" fmla="*/ 511038 h 548858"/>
                  <a:gd name="connsiteX23" fmla="*/ 450223 w 606580"/>
                  <a:gd name="connsiteY23" fmla="*/ 511038 h 548858"/>
                  <a:gd name="connsiteX24" fmla="*/ 450223 w 606580"/>
                  <a:gd name="connsiteY24" fmla="*/ 548858 h 548858"/>
                  <a:gd name="connsiteX25" fmla="*/ 156357 w 606580"/>
                  <a:gd name="connsiteY25" fmla="*/ 548858 h 548858"/>
                  <a:gd name="connsiteX26" fmla="*/ 156357 w 606580"/>
                  <a:gd name="connsiteY26" fmla="*/ 511038 h 548858"/>
                  <a:gd name="connsiteX27" fmla="*/ 284302 w 606580"/>
                  <a:gd name="connsiteY27" fmla="*/ 511038 h 548858"/>
                  <a:gd name="connsiteX28" fmla="*/ 284302 w 606580"/>
                  <a:gd name="connsiteY28" fmla="*/ 443184 h 548858"/>
                  <a:gd name="connsiteX29" fmla="*/ 18941 w 606580"/>
                  <a:gd name="connsiteY29" fmla="*/ 443184 h 548858"/>
                  <a:gd name="connsiteX30" fmla="*/ 0 w 606580"/>
                  <a:gd name="connsiteY30" fmla="*/ 424274 h 548858"/>
                  <a:gd name="connsiteX31" fmla="*/ 0 w 606580"/>
                  <a:gd name="connsiteY31" fmla="*/ 18910 h 548858"/>
                  <a:gd name="connsiteX32" fmla="*/ 18941 w 606580"/>
                  <a:gd name="connsiteY32" fmla="*/ 0 h 548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606580" h="548858">
                    <a:moveTo>
                      <a:pt x="407586" y="252695"/>
                    </a:moveTo>
                    <a:lnTo>
                      <a:pt x="502285" y="252695"/>
                    </a:lnTo>
                    <a:lnTo>
                      <a:pt x="502285" y="346759"/>
                    </a:lnTo>
                    <a:lnTo>
                      <a:pt x="407586" y="346759"/>
                    </a:lnTo>
                    <a:close/>
                    <a:moveTo>
                      <a:pt x="104296" y="205698"/>
                    </a:moveTo>
                    <a:lnTo>
                      <a:pt x="199065" y="205698"/>
                    </a:lnTo>
                    <a:lnTo>
                      <a:pt x="199065" y="346758"/>
                    </a:lnTo>
                    <a:lnTo>
                      <a:pt x="104296" y="346758"/>
                    </a:lnTo>
                    <a:close/>
                    <a:moveTo>
                      <a:pt x="255870" y="96040"/>
                    </a:moveTo>
                    <a:lnTo>
                      <a:pt x="350710" y="96040"/>
                    </a:lnTo>
                    <a:lnTo>
                      <a:pt x="350710" y="346759"/>
                    </a:lnTo>
                    <a:lnTo>
                      <a:pt x="255870" y="346759"/>
                    </a:lnTo>
                    <a:close/>
                    <a:moveTo>
                      <a:pt x="37882" y="37913"/>
                    </a:moveTo>
                    <a:lnTo>
                      <a:pt x="37882" y="405363"/>
                    </a:lnTo>
                    <a:lnTo>
                      <a:pt x="568698" y="405363"/>
                    </a:lnTo>
                    <a:lnTo>
                      <a:pt x="568698" y="37913"/>
                    </a:lnTo>
                    <a:close/>
                    <a:moveTo>
                      <a:pt x="18941" y="0"/>
                    </a:moveTo>
                    <a:lnTo>
                      <a:pt x="587639" y="0"/>
                    </a:lnTo>
                    <a:cubicBezTo>
                      <a:pt x="598038" y="0"/>
                      <a:pt x="606580" y="8528"/>
                      <a:pt x="606580" y="18910"/>
                    </a:cubicBezTo>
                    <a:lnTo>
                      <a:pt x="606580" y="424274"/>
                    </a:lnTo>
                    <a:cubicBezTo>
                      <a:pt x="606580" y="434656"/>
                      <a:pt x="598038" y="443184"/>
                      <a:pt x="587639" y="443184"/>
                    </a:cubicBezTo>
                    <a:lnTo>
                      <a:pt x="322278" y="443184"/>
                    </a:lnTo>
                    <a:lnTo>
                      <a:pt x="322278" y="511038"/>
                    </a:lnTo>
                    <a:lnTo>
                      <a:pt x="450223" y="511038"/>
                    </a:lnTo>
                    <a:lnTo>
                      <a:pt x="450223" y="548858"/>
                    </a:lnTo>
                    <a:lnTo>
                      <a:pt x="156357" y="548858"/>
                    </a:lnTo>
                    <a:lnTo>
                      <a:pt x="156357" y="511038"/>
                    </a:lnTo>
                    <a:lnTo>
                      <a:pt x="284302" y="511038"/>
                    </a:lnTo>
                    <a:lnTo>
                      <a:pt x="284302" y="443184"/>
                    </a:lnTo>
                    <a:lnTo>
                      <a:pt x="18941" y="443184"/>
                    </a:lnTo>
                    <a:cubicBezTo>
                      <a:pt x="8542" y="443184"/>
                      <a:pt x="0" y="434656"/>
                      <a:pt x="0" y="424274"/>
                    </a:cubicBezTo>
                    <a:lnTo>
                      <a:pt x="0" y="18910"/>
                    </a:lnTo>
                    <a:cubicBezTo>
                      <a:pt x="0" y="8528"/>
                      <a:pt x="8542" y="0"/>
                      <a:pt x="189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779334" y="2391381"/>
            <a:ext cx="4173791" cy="927203"/>
            <a:chOff x="1779334" y="2391381"/>
            <a:chExt cx="4173791" cy="927203"/>
          </a:xfrm>
        </p:grpSpPr>
        <p:sp>
          <p:nvSpPr>
            <p:cNvPr id="28" name="椭圆 61"/>
            <p:cNvSpPr/>
            <p:nvPr/>
          </p:nvSpPr>
          <p:spPr>
            <a:xfrm>
              <a:off x="1779334" y="2483416"/>
              <a:ext cx="521701" cy="521701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任意多边形: 形状 43"/>
            <p:cNvSpPr/>
            <p:nvPr/>
          </p:nvSpPr>
          <p:spPr>
            <a:xfrm>
              <a:off x="1912973" y="2649820"/>
              <a:ext cx="254421" cy="188887"/>
            </a:xfrm>
            <a:custGeom>
              <a:avLst/>
              <a:gdLst>
                <a:gd name="connsiteX0" fmla="*/ 16373 w 607639"/>
                <a:gd name="connsiteY0" fmla="*/ 391850 h 451125"/>
                <a:gd name="connsiteX1" fmla="*/ 591266 w 607639"/>
                <a:gd name="connsiteY1" fmla="*/ 391850 h 451125"/>
                <a:gd name="connsiteX2" fmla="*/ 607639 w 607639"/>
                <a:gd name="connsiteY2" fmla="*/ 408208 h 451125"/>
                <a:gd name="connsiteX3" fmla="*/ 564684 w 607639"/>
                <a:gd name="connsiteY3" fmla="*/ 451125 h 451125"/>
                <a:gd name="connsiteX4" fmla="*/ 42955 w 607639"/>
                <a:gd name="connsiteY4" fmla="*/ 451125 h 451125"/>
                <a:gd name="connsiteX5" fmla="*/ 0 w 607639"/>
                <a:gd name="connsiteY5" fmla="*/ 408208 h 451125"/>
                <a:gd name="connsiteX6" fmla="*/ 16373 w 607639"/>
                <a:gd name="connsiteY6" fmla="*/ 391850 h 451125"/>
                <a:gd name="connsiteX7" fmla="*/ 243452 w 607639"/>
                <a:gd name="connsiteY7" fmla="*/ 119577 h 451125"/>
                <a:gd name="connsiteX8" fmla="*/ 349014 w 607639"/>
                <a:gd name="connsiteY8" fmla="*/ 156328 h 451125"/>
                <a:gd name="connsiteX9" fmla="*/ 352867 w 607639"/>
                <a:gd name="connsiteY9" fmla="*/ 161234 h 451125"/>
                <a:gd name="connsiteX10" fmla="*/ 350074 w 607639"/>
                <a:gd name="connsiteY10" fmla="*/ 166911 h 451125"/>
                <a:gd name="connsiteX11" fmla="*/ 327054 w 607639"/>
                <a:gd name="connsiteY11" fmla="*/ 180765 h 451125"/>
                <a:gd name="connsiteX12" fmla="*/ 370300 w 607639"/>
                <a:gd name="connsiteY12" fmla="*/ 223866 h 451125"/>
                <a:gd name="connsiteX13" fmla="*/ 370300 w 607639"/>
                <a:gd name="connsiteY13" fmla="*/ 232236 h 451125"/>
                <a:gd name="connsiteX14" fmla="*/ 348725 w 607639"/>
                <a:gd name="connsiteY14" fmla="*/ 253786 h 451125"/>
                <a:gd name="connsiteX15" fmla="*/ 344487 w 607639"/>
                <a:gd name="connsiteY15" fmla="*/ 255518 h 451125"/>
                <a:gd name="connsiteX16" fmla="*/ 340346 w 607639"/>
                <a:gd name="connsiteY16" fmla="*/ 253786 h 451125"/>
                <a:gd name="connsiteX17" fmla="*/ 297196 w 607639"/>
                <a:gd name="connsiteY17" fmla="*/ 210685 h 451125"/>
                <a:gd name="connsiteX18" fmla="*/ 283327 w 607639"/>
                <a:gd name="connsiteY18" fmla="*/ 233583 h 451125"/>
                <a:gd name="connsiteX19" fmla="*/ 277644 w 607639"/>
                <a:gd name="connsiteY19" fmla="*/ 236373 h 451125"/>
                <a:gd name="connsiteX20" fmla="*/ 272636 w 607639"/>
                <a:gd name="connsiteY20" fmla="*/ 232428 h 451125"/>
                <a:gd name="connsiteX21" fmla="*/ 235939 w 607639"/>
                <a:gd name="connsiteY21" fmla="*/ 127081 h 451125"/>
                <a:gd name="connsiteX22" fmla="*/ 237384 w 607639"/>
                <a:gd name="connsiteY22" fmla="*/ 121020 h 451125"/>
                <a:gd name="connsiteX23" fmla="*/ 243452 w 607639"/>
                <a:gd name="connsiteY23" fmla="*/ 119577 h 451125"/>
                <a:gd name="connsiteX24" fmla="*/ 93794 w 607639"/>
                <a:gd name="connsiteY24" fmla="*/ 41738 h 451125"/>
                <a:gd name="connsiteX25" fmla="*/ 90423 w 607639"/>
                <a:gd name="connsiteY25" fmla="*/ 45103 h 451125"/>
                <a:gd name="connsiteX26" fmla="*/ 90423 w 607639"/>
                <a:gd name="connsiteY26" fmla="*/ 329766 h 451125"/>
                <a:gd name="connsiteX27" fmla="*/ 93794 w 607639"/>
                <a:gd name="connsiteY27" fmla="*/ 333035 h 451125"/>
                <a:gd name="connsiteX28" fmla="*/ 513942 w 607639"/>
                <a:gd name="connsiteY28" fmla="*/ 333035 h 451125"/>
                <a:gd name="connsiteX29" fmla="*/ 517217 w 607639"/>
                <a:gd name="connsiteY29" fmla="*/ 329766 h 451125"/>
                <a:gd name="connsiteX30" fmla="*/ 517217 w 607639"/>
                <a:gd name="connsiteY30" fmla="*/ 45103 h 451125"/>
                <a:gd name="connsiteX31" fmla="*/ 513942 w 607639"/>
                <a:gd name="connsiteY31" fmla="*/ 41738 h 451125"/>
                <a:gd name="connsiteX32" fmla="*/ 93794 w 607639"/>
                <a:gd name="connsiteY32" fmla="*/ 0 h 451125"/>
                <a:gd name="connsiteX33" fmla="*/ 513942 w 607639"/>
                <a:gd name="connsiteY33" fmla="*/ 0 h 451125"/>
                <a:gd name="connsiteX34" fmla="*/ 559020 w 607639"/>
                <a:gd name="connsiteY34" fmla="*/ 45103 h 451125"/>
                <a:gd name="connsiteX35" fmla="*/ 559020 w 607639"/>
                <a:gd name="connsiteY35" fmla="*/ 329766 h 451125"/>
                <a:gd name="connsiteX36" fmla="*/ 513942 w 607639"/>
                <a:gd name="connsiteY36" fmla="*/ 374773 h 451125"/>
                <a:gd name="connsiteX37" fmla="*/ 93794 w 607639"/>
                <a:gd name="connsiteY37" fmla="*/ 374773 h 451125"/>
                <a:gd name="connsiteX38" fmla="*/ 48620 w 607639"/>
                <a:gd name="connsiteY38" fmla="*/ 329766 h 451125"/>
                <a:gd name="connsiteX39" fmla="*/ 48620 w 607639"/>
                <a:gd name="connsiteY39" fmla="*/ 45103 h 451125"/>
                <a:gd name="connsiteX40" fmla="*/ 93794 w 607639"/>
                <a:gd name="connsiteY40" fmla="*/ 0 h 45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07639" h="451125">
                  <a:moveTo>
                    <a:pt x="16373" y="391850"/>
                  </a:moveTo>
                  <a:lnTo>
                    <a:pt x="591266" y="391850"/>
                  </a:lnTo>
                  <a:cubicBezTo>
                    <a:pt x="600319" y="391850"/>
                    <a:pt x="607639" y="399163"/>
                    <a:pt x="607639" y="408208"/>
                  </a:cubicBezTo>
                  <a:cubicBezTo>
                    <a:pt x="607639" y="431880"/>
                    <a:pt x="588377" y="451125"/>
                    <a:pt x="564684" y="451125"/>
                  </a:cubicBezTo>
                  <a:lnTo>
                    <a:pt x="42955" y="451125"/>
                  </a:lnTo>
                  <a:cubicBezTo>
                    <a:pt x="19262" y="451125"/>
                    <a:pt x="0" y="431880"/>
                    <a:pt x="0" y="408208"/>
                  </a:cubicBezTo>
                  <a:cubicBezTo>
                    <a:pt x="0" y="399163"/>
                    <a:pt x="7320" y="391850"/>
                    <a:pt x="16373" y="391850"/>
                  </a:cubicBezTo>
                  <a:close/>
                  <a:moveTo>
                    <a:pt x="243452" y="119577"/>
                  </a:moveTo>
                  <a:lnTo>
                    <a:pt x="349014" y="156328"/>
                  </a:lnTo>
                  <a:cubicBezTo>
                    <a:pt x="351133" y="157001"/>
                    <a:pt x="352674" y="158925"/>
                    <a:pt x="352867" y="161234"/>
                  </a:cubicBezTo>
                  <a:cubicBezTo>
                    <a:pt x="353156" y="163543"/>
                    <a:pt x="352000" y="165660"/>
                    <a:pt x="350074" y="166911"/>
                  </a:cubicBezTo>
                  <a:lnTo>
                    <a:pt x="327054" y="180765"/>
                  </a:lnTo>
                  <a:lnTo>
                    <a:pt x="370300" y="223866"/>
                  </a:lnTo>
                  <a:cubicBezTo>
                    <a:pt x="372515" y="226175"/>
                    <a:pt x="372515" y="229927"/>
                    <a:pt x="370300" y="232236"/>
                  </a:cubicBezTo>
                  <a:lnTo>
                    <a:pt x="348725" y="253786"/>
                  </a:lnTo>
                  <a:cubicBezTo>
                    <a:pt x="347569" y="254845"/>
                    <a:pt x="346125" y="255518"/>
                    <a:pt x="344487" y="255518"/>
                  </a:cubicBezTo>
                  <a:cubicBezTo>
                    <a:pt x="342946" y="255518"/>
                    <a:pt x="341502" y="254845"/>
                    <a:pt x="340346" y="253786"/>
                  </a:cubicBezTo>
                  <a:lnTo>
                    <a:pt x="297196" y="210685"/>
                  </a:lnTo>
                  <a:lnTo>
                    <a:pt x="283327" y="233583"/>
                  </a:lnTo>
                  <a:cubicBezTo>
                    <a:pt x="282075" y="235507"/>
                    <a:pt x="279859" y="236661"/>
                    <a:pt x="277644" y="236373"/>
                  </a:cubicBezTo>
                  <a:cubicBezTo>
                    <a:pt x="275333" y="236180"/>
                    <a:pt x="273406" y="234641"/>
                    <a:pt x="272636" y="232428"/>
                  </a:cubicBezTo>
                  <a:lnTo>
                    <a:pt x="235939" y="127081"/>
                  </a:lnTo>
                  <a:cubicBezTo>
                    <a:pt x="235265" y="124964"/>
                    <a:pt x="235747" y="122559"/>
                    <a:pt x="237384" y="121020"/>
                  </a:cubicBezTo>
                  <a:cubicBezTo>
                    <a:pt x="238925" y="119384"/>
                    <a:pt x="241333" y="118903"/>
                    <a:pt x="243452" y="119577"/>
                  </a:cubicBezTo>
                  <a:close/>
                  <a:moveTo>
                    <a:pt x="93794" y="41738"/>
                  </a:moveTo>
                  <a:cubicBezTo>
                    <a:pt x="91964" y="41738"/>
                    <a:pt x="90423" y="43276"/>
                    <a:pt x="90423" y="45103"/>
                  </a:cubicBezTo>
                  <a:lnTo>
                    <a:pt x="90423" y="329766"/>
                  </a:lnTo>
                  <a:cubicBezTo>
                    <a:pt x="90423" y="331593"/>
                    <a:pt x="91964" y="333035"/>
                    <a:pt x="93794" y="333035"/>
                  </a:cubicBezTo>
                  <a:lnTo>
                    <a:pt x="513942" y="333035"/>
                  </a:lnTo>
                  <a:cubicBezTo>
                    <a:pt x="515676" y="333035"/>
                    <a:pt x="517217" y="331593"/>
                    <a:pt x="517217" y="329766"/>
                  </a:cubicBezTo>
                  <a:lnTo>
                    <a:pt x="517217" y="45103"/>
                  </a:lnTo>
                  <a:cubicBezTo>
                    <a:pt x="517217" y="43276"/>
                    <a:pt x="515676" y="41738"/>
                    <a:pt x="513942" y="41738"/>
                  </a:cubicBezTo>
                  <a:close/>
                  <a:moveTo>
                    <a:pt x="93794" y="0"/>
                  </a:moveTo>
                  <a:lnTo>
                    <a:pt x="513942" y="0"/>
                  </a:lnTo>
                  <a:cubicBezTo>
                    <a:pt x="538793" y="0"/>
                    <a:pt x="559020" y="20196"/>
                    <a:pt x="559020" y="45103"/>
                  </a:cubicBezTo>
                  <a:lnTo>
                    <a:pt x="559020" y="329766"/>
                  </a:lnTo>
                  <a:cubicBezTo>
                    <a:pt x="559020" y="354577"/>
                    <a:pt x="538793" y="374773"/>
                    <a:pt x="513942" y="374773"/>
                  </a:cubicBezTo>
                  <a:lnTo>
                    <a:pt x="93794" y="374773"/>
                  </a:lnTo>
                  <a:cubicBezTo>
                    <a:pt x="68847" y="374773"/>
                    <a:pt x="48620" y="354577"/>
                    <a:pt x="48620" y="329766"/>
                  </a:cubicBezTo>
                  <a:lnTo>
                    <a:pt x="48620" y="45103"/>
                  </a:lnTo>
                  <a:cubicBezTo>
                    <a:pt x="48620" y="20196"/>
                    <a:pt x="68847" y="0"/>
                    <a:pt x="93794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495446" y="2391381"/>
              <a:ext cx="3457679" cy="927203"/>
              <a:chOff x="2495446" y="2391381"/>
              <a:chExt cx="3457679" cy="927203"/>
            </a:xfrm>
          </p:grpSpPr>
          <p:sp>
            <p:nvSpPr>
              <p:cNvPr id="31" name="矩形 30"/>
              <p:cNvSpPr/>
              <p:nvPr/>
            </p:nvSpPr>
            <p:spPr bwMode="auto">
              <a:xfrm>
                <a:off x="2495446" y="2764586"/>
                <a:ext cx="3457679" cy="5539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1.</a:t>
                </a:r>
                <a:r>
                  <a:rPr lang="zh-CN" altLang="en-US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校内诈骗的主要</a:t>
                </a:r>
                <a:r>
                  <a:rPr lang="zh-CN" altLang="en-US" sz="1200" dirty="0" smtClean="0">
                    <a:solidFill>
                      <a:prstClr val="black"/>
                    </a:solidFill>
                    <a:cs typeface="+mn-ea"/>
                    <a:sym typeface="+mn-lt"/>
                  </a:rPr>
                  <a:t>手段</a:t>
                </a:r>
                <a:endParaRPr lang="en-US" altLang="zh-CN" sz="1200" dirty="0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2.</a:t>
                </a:r>
                <a:r>
                  <a:rPr lang="zh-CN" altLang="en-US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诈骗案件的预防</a:t>
                </a:r>
                <a:r>
                  <a:rPr lang="zh-CN" altLang="en-US" sz="1200" dirty="0" smtClean="0">
                    <a:solidFill>
                      <a:prstClr val="black"/>
                    </a:solidFill>
                    <a:cs typeface="+mn-ea"/>
                    <a:sym typeface="+mn-lt"/>
                  </a:rPr>
                  <a:t>措施</a:t>
                </a:r>
                <a:endParaRPr lang="en-US" altLang="zh-CN" sz="1200" dirty="0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2495447" y="2391381"/>
                <a:ext cx="189012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dist">
                  <a:defRPr/>
                </a:pPr>
                <a:r>
                  <a:rPr lang="zh-CN" altLang="en-US" sz="2000" b="1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cs typeface="+mn-ea"/>
                    <a:sym typeface="+mn-lt"/>
                  </a:rPr>
                  <a:t>（一）防骗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779334" y="3528998"/>
            <a:ext cx="4173791" cy="927203"/>
            <a:chOff x="1779334" y="3528998"/>
            <a:chExt cx="4173791" cy="927203"/>
          </a:xfrm>
        </p:grpSpPr>
        <p:sp>
          <p:nvSpPr>
            <p:cNvPr id="34" name="椭圆 63"/>
            <p:cNvSpPr/>
            <p:nvPr/>
          </p:nvSpPr>
          <p:spPr>
            <a:xfrm>
              <a:off x="1779334" y="3621035"/>
              <a:ext cx="521701" cy="521701"/>
            </a:xfrm>
            <a:prstGeom prst="roundRect">
              <a:avLst>
                <a:gd name="adj" fmla="val 50000"/>
              </a:avLst>
            </a:pr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任意多边形: 形状 42"/>
            <p:cNvSpPr/>
            <p:nvPr/>
          </p:nvSpPr>
          <p:spPr>
            <a:xfrm>
              <a:off x="1923103" y="3754674"/>
              <a:ext cx="234156" cy="254421"/>
            </a:xfrm>
            <a:custGeom>
              <a:avLst/>
              <a:gdLst>
                <a:gd name="connsiteX0" fmla="*/ 400482 w 560086"/>
                <a:gd name="connsiteY0" fmla="*/ 203934 h 608556"/>
                <a:gd name="connsiteX1" fmla="*/ 431714 w 560086"/>
                <a:gd name="connsiteY1" fmla="*/ 235122 h 608556"/>
                <a:gd name="connsiteX2" fmla="*/ 254767 w 560086"/>
                <a:gd name="connsiteY2" fmla="*/ 411820 h 608556"/>
                <a:gd name="connsiteX3" fmla="*/ 157356 w 560086"/>
                <a:gd name="connsiteY3" fmla="*/ 314596 h 608556"/>
                <a:gd name="connsiteX4" fmla="*/ 173022 w 560086"/>
                <a:gd name="connsiteY4" fmla="*/ 299002 h 608556"/>
                <a:gd name="connsiteX5" fmla="*/ 188638 w 560086"/>
                <a:gd name="connsiteY5" fmla="*/ 283408 h 608556"/>
                <a:gd name="connsiteX6" fmla="*/ 196521 w 560086"/>
                <a:gd name="connsiteY6" fmla="*/ 291280 h 608556"/>
                <a:gd name="connsiteX7" fmla="*/ 254767 w 560086"/>
                <a:gd name="connsiteY7" fmla="*/ 349444 h 608556"/>
                <a:gd name="connsiteX8" fmla="*/ 369652 w 560086"/>
                <a:gd name="connsiteY8" fmla="*/ 234721 h 608556"/>
                <a:gd name="connsiteX9" fmla="*/ 280059 w 560086"/>
                <a:gd name="connsiteY9" fmla="*/ 56759 h 608556"/>
                <a:gd name="connsiteX10" fmla="*/ 217645 w 560086"/>
                <a:gd name="connsiteY10" fmla="*/ 96069 h 608556"/>
                <a:gd name="connsiteX11" fmla="*/ 132685 w 560086"/>
                <a:gd name="connsiteY11" fmla="*/ 133675 h 608556"/>
                <a:gd name="connsiteX12" fmla="*/ 44412 w 560086"/>
                <a:gd name="connsiteY12" fmla="*/ 155486 h 608556"/>
                <a:gd name="connsiteX13" fmla="*/ 70874 w 560086"/>
                <a:gd name="connsiteY13" fmla="*/ 306259 h 608556"/>
                <a:gd name="connsiteX14" fmla="*/ 143330 w 560086"/>
                <a:gd name="connsiteY14" fmla="*/ 446752 h 608556"/>
                <a:gd name="connsiteX15" fmla="*/ 280059 w 560086"/>
                <a:gd name="connsiteY15" fmla="*/ 559519 h 608556"/>
                <a:gd name="connsiteX16" fmla="*/ 417290 w 560086"/>
                <a:gd name="connsiteY16" fmla="*/ 446101 h 608556"/>
                <a:gd name="connsiteX17" fmla="*/ 489646 w 560086"/>
                <a:gd name="connsiteY17" fmla="*/ 304855 h 608556"/>
                <a:gd name="connsiteX18" fmla="*/ 515656 w 560086"/>
                <a:gd name="connsiteY18" fmla="*/ 155486 h 608556"/>
                <a:gd name="connsiteX19" fmla="*/ 427383 w 560086"/>
                <a:gd name="connsiteY19" fmla="*/ 133675 h 608556"/>
                <a:gd name="connsiteX20" fmla="*/ 342423 w 560086"/>
                <a:gd name="connsiteY20" fmla="*/ 96069 h 608556"/>
                <a:gd name="connsiteX21" fmla="*/ 280059 w 560086"/>
                <a:gd name="connsiteY21" fmla="*/ 56759 h 608556"/>
                <a:gd name="connsiteX22" fmla="*/ 280059 w 560086"/>
                <a:gd name="connsiteY22" fmla="*/ 0 h 608556"/>
                <a:gd name="connsiteX23" fmla="*/ 294319 w 560086"/>
                <a:gd name="connsiteY23" fmla="*/ 12034 h 608556"/>
                <a:gd name="connsiteX24" fmla="*/ 364567 w 560086"/>
                <a:gd name="connsiteY24" fmla="*/ 57862 h 608556"/>
                <a:gd name="connsiteX25" fmla="*/ 540110 w 560086"/>
                <a:gd name="connsiteY25" fmla="*/ 114070 h 608556"/>
                <a:gd name="connsiteX26" fmla="*/ 559140 w 560086"/>
                <a:gd name="connsiteY26" fmla="*/ 116025 h 608556"/>
                <a:gd name="connsiteX27" fmla="*/ 559944 w 560086"/>
                <a:gd name="connsiteY27" fmla="*/ 135079 h 608556"/>
                <a:gd name="connsiteX28" fmla="*/ 531774 w 560086"/>
                <a:gd name="connsiteY28" fmla="*/ 318242 h 608556"/>
                <a:gd name="connsiteX29" fmla="*/ 452338 w 560086"/>
                <a:gd name="connsiteY29" fmla="*/ 472926 h 608556"/>
                <a:gd name="connsiteX30" fmla="*/ 289549 w 560086"/>
                <a:gd name="connsiteY30" fmla="*/ 604043 h 608556"/>
                <a:gd name="connsiteX31" fmla="*/ 280059 w 560086"/>
                <a:gd name="connsiteY31" fmla="*/ 608556 h 608556"/>
                <a:gd name="connsiteX32" fmla="*/ 270519 w 560086"/>
                <a:gd name="connsiteY32" fmla="*/ 604043 h 608556"/>
                <a:gd name="connsiteX33" fmla="*/ 107730 w 560086"/>
                <a:gd name="connsiteY33" fmla="*/ 472926 h 608556"/>
                <a:gd name="connsiteX34" fmla="*/ 28294 w 560086"/>
                <a:gd name="connsiteY34" fmla="*/ 318242 h 608556"/>
                <a:gd name="connsiteX35" fmla="*/ 124 w 560086"/>
                <a:gd name="connsiteY35" fmla="*/ 135079 h 608556"/>
                <a:gd name="connsiteX36" fmla="*/ 978 w 560086"/>
                <a:gd name="connsiteY36" fmla="*/ 116025 h 608556"/>
                <a:gd name="connsiteX37" fmla="*/ 19958 w 560086"/>
                <a:gd name="connsiteY37" fmla="*/ 114070 h 608556"/>
                <a:gd name="connsiteX38" fmla="*/ 195501 w 560086"/>
                <a:gd name="connsiteY38" fmla="*/ 57862 h 608556"/>
                <a:gd name="connsiteX39" fmla="*/ 265799 w 560086"/>
                <a:gd name="connsiteY39" fmla="*/ 12034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60086" h="608556">
                  <a:moveTo>
                    <a:pt x="400482" y="203934"/>
                  </a:moveTo>
                  <a:lnTo>
                    <a:pt x="431714" y="235122"/>
                  </a:lnTo>
                  <a:lnTo>
                    <a:pt x="254767" y="411820"/>
                  </a:lnTo>
                  <a:lnTo>
                    <a:pt x="157356" y="314596"/>
                  </a:lnTo>
                  <a:lnTo>
                    <a:pt x="173022" y="299002"/>
                  </a:lnTo>
                  <a:lnTo>
                    <a:pt x="188638" y="283408"/>
                  </a:lnTo>
                  <a:lnTo>
                    <a:pt x="196521" y="291280"/>
                  </a:lnTo>
                  <a:lnTo>
                    <a:pt x="254767" y="349444"/>
                  </a:lnTo>
                  <a:lnTo>
                    <a:pt x="369652" y="234721"/>
                  </a:lnTo>
                  <a:close/>
                  <a:moveTo>
                    <a:pt x="280059" y="56759"/>
                  </a:moveTo>
                  <a:cubicBezTo>
                    <a:pt x="267054" y="66286"/>
                    <a:pt x="245714" y="80827"/>
                    <a:pt x="217645" y="96069"/>
                  </a:cubicBezTo>
                  <a:cubicBezTo>
                    <a:pt x="189978" y="111111"/>
                    <a:pt x="161407" y="123747"/>
                    <a:pt x="132685" y="133675"/>
                  </a:cubicBezTo>
                  <a:cubicBezTo>
                    <a:pt x="103311" y="143803"/>
                    <a:pt x="73736" y="151124"/>
                    <a:pt x="44412" y="155486"/>
                  </a:cubicBezTo>
                  <a:cubicBezTo>
                    <a:pt x="45366" y="183815"/>
                    <a:pt x="50036" y="241527"/>
                    <a:pt x="70874" y="306259"/>
                  </a:cubicBezTo>
                  <a:cubicBezTo>
                    <a:pt x="87896" y="359207"/>
                    <a:pt x="112249" y="406490"/>
                    <a:pt x="143330" y="446752"/>
                  </a:cubicBezTo>
                  <a:cubicBezTo>
                    <a:pt x="179785" y="494085"/>
                    <a:pt x="225729" y="531991"/>
                    <a:pt x="280059" y="559519"/>
                  </a:cubicBezTo>
                  <a:cubicBezTo>
                    <a:pt x="334590" y="531841"/>
                    <a:pt x="380735" y="493734"/>
                    <a:pt x="417290" y="446101"/>
                  </a:cubicBezTo>
                  <a:cubicBezTo>
                    <a:pt x="448371" y="405587"/>
                    <a:pt x="472725" y="358054"/>
                    <a:pt x="489646" y="304855"/>
                  </a:cubicBezTo>
                  <a:cubicBezTo>
                    <a:pt x="510183" y="240424"/>
                    <a:pt x="514752" y="183514"/>
                    <a:pt x="515656" y="155486"/>
                  </a:cubicBezTo>
                  <a:cubicBezTo>
                    <a:pt x="486382" y="151124"/>
                    <a:pt x="456757" y="143803"/>
                    <a:pt x="427383" y="133675"/>
                  </a:cubicBezTo>
                  <a:cubicBezTo>
                    <a:pt x="398661" y="123747"/>
                    <a:pt x="370090" y="111111"/>
                    <a:pt x="342423" y="96069"/>
                  </a:cubicBezTo>
                  <a:cubicBezTo>
                    <a:pt x="314354" y="80827"/>
                    <a:pt x="293014" y="66286"/>
                    <a:pt x="280059" y="56759"/>
                  </a:cubicBezTo>
                  <a:close/>
                  <a:moveTo>
                    <a:pt x="280059" y="0"/>
                  </a:moveTo>
                  <a:lnTo>
                    <a:pt x="294319" y="12034"/>
                  </a:lnTo>
                  <a:cubicBezTo>
                    <a:pt x="294571" y="12234"/>
                    <a:pt x="320982" y="34346"/>
                    <a:pt x="364567" y="57862"/>
                  </a:cubicBezTo>
                  <a:cubicBezTo>
                    <a:pt x="404335" y="79373"/>
                    <a:pt x="467101" y="106599"/>
                    <a:pt x="540110" y="114070"/>
                  </a:cubicBezTo>
                  <a:lnTo>
                    <a:pt x="559140" y="116025"/>
                  </a:lnTo>
                  <a:lnTo>
                    <a:pt x="559944" y="135079"/>
                  </a:lnTo>
                  <a:cubicBezTo>
                    <a:pt x="560094" y="138488"/>
                    <a:pt x="563107" y="219766"/>
                    <a:pt x="531774" y="318242"/>
                  </a:cubicBezTo>
                  <a:cubicBezTo>
                    <a:pt x="513246" y="376305"/>
                    <a:pt x="486533" y="428351"/>
                    <a:pt x="452338" y="472926"/>
                  </a:cubicBezTo>
                  <a:cubicBezTo>
                    <a:pt x="409407" y="528883"/>
                    <a:pt x="354625" y="573006"/>
                    <a:pt x="289549" y="604043"/>
                  </a:cubicBezTo>
                  <a:lnTo>
                    <a:pt x="280059" y="608556"/>
                  </a:lnTo>
                  <a:lnTo>
                    <a:pt x="270519" y="604043"/>
                  </a:lnTo>
                  <a:cubicBezTo>
                    <a:pt x="205443" y="573006"/>
                    <a:pt x="150661" y="528883"/>
                    <a:pt x="107730" y="472926"/>
                  </a:cubicBezTo>
                  <a:cubicBezTo>
                    <a:pt x="73535" y="428351"/>
                    <a:pt x="46822" y="376305"/>
                    <a:pt x="28294" y="318242"/>
                  </a:cubicBezTo>
                  <a:cubicBezTo>
                    <a:pt x="-3039" y="219766"/>
                    <a:pt x="24" y="138488"/>
                    <a:pt x="124" y="135079"/>
                  </a:cubicBezTo>
                  <a:lnTo>
                    <a:pt x="978" y="116025"/>
                  </a:lnTo>
                  <a:lnTo>
                    <a:pt x="19958" y="114070"/>
                  </a:lnTo>
                  <a:cubicBezTo>
                    <a:pt x="92967" y="106599"/>
                    <a:pt x="155733" y="79373"/>
                    <a:pt x="195501" y="57862"/>
                  </a:cubicBezTo>
                  <a:cubicBezTo>
                    <a:pt x="239086" y="34346"/>
                    <a:pt x="265497" y="12234"/>
                    <a:pt x="265799" y="1203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2495446" y="3528998"/>
              <a:ext cx="3457679" cy="927203"/>
              <a:chOff x="2495446" y="3528998"/>
              <a:chExt cx="3457679" cy="927203"/>
            </a:xfrm>
          </p:grpSpPr>
          <p:sp>
            <p:nvSpPr>
              <p:cNvPr id="37" name="矩形 36"/>
              <p:cNvSpPr/>
              <p:nvPr/>
            </p:nvSpPr>
            <p:spPr bwMode="auto">
              <a:xfrm>
                <a:off x="2495446" y="3902203"/>
                <a:ext cx="3457679" cy="5539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1.</a:t>
                </a:r>
                <a:r>
                  <a:rPr lang="zh-CN" altLang="en-US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常见的几种盗窃</a:t>
                </a:r>
                <a:r>
                  <a:rPr lang="zh-CN" altLang="en-US" sz="1200" dirty="0" smtClean="0">
                    <a:solidFill>
                      <a:prstClr val="black"/>
                    </a:solidFill>
                    <a:cs typeface="+mn-ea"/>
                    <a:sym typeface="+mn-lt"/>
                  </a:rPr>
                  <a:t>方式</a:t>
                </a:r>
                <a:endParaRPr lang="en-US" altLang="zh-CN" sz="1200" dirty="0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2.</a:t>
                </a:r>
                <a:r>
                  <a:rPr lang="zh-CN" altLang="en-US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防盗的基本</a:t>
                </a:r>
                <a:r>
                  <a:rPr lang="zh-CN" altLang="en-US" sz="1200" dirty="0" smtClean="0">
                    <a:solidFill>
                      <a:prstClr val="black"/>
                    </a:solidFill>
                    <a:cs typeface="+mn-ea"/>
                    <a:sym typeface="+mn-lt"/>
                  </a:rPr>
                  <a:t>方法</a:t>
                </a:r>
                <a:endParaRPr lang="en-US" altLang="zh-CN" sz="1200" dirty="0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495447" y="3528998"/>
                <a:ext cx="17747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dist">
                  <a:defRPr/>
                </a:pPr>
                <a:r>
                  <a:rPr lang="zh-CN" altLang="en-US" sz="2000" b="1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cs typeface="+mn-ea"/>
                    <a:sym typeface="+mn-lt"/>
                  </a:rPr>
                  <a:t>（二）防盗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1779334" y="4666614"/>
            <a:ext cx="4173791" cy="927203"/>
            <a:chOff x="1779334" y="4666614"/>
            <a:chExt cx="4173791" cy="927203"/>
          </a:xfrm>
        </p:grpSpPr>
        <p:sp>
          <p:nvSpPr>
            <p:cNvPr id="40" name="椭圆 62"/>
            <p:cNvSpPr/>
            <p:nvPr/>
          </p:nvSpPr>
          <p:spPr>
            <a:xfrm>
              <a:off x="1779334" y="4761873"/>
              <a:ext cx="521701" cy="521701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任意多边形: 形状 41"/>
            <p:cNvSpPr/>
            <p:nvPr/>
          </p:nvSpPr>
          <p:spPr>
            <a:xfrm>
              <a:off x="1912973" y="4921039"/>
              <a:ext cx="254421" cy="203363"/>
            </a:xfrm>
            <a:custGeom>
              <a:avLst/>
              <a:gdLst>
                <a:gd name="connsiteX0" fmla="*/ 235291 w 607618"/>
                <a:gd name="connsiteY0" fmla="*/ 444347 h 485681"/>
                <a:gd name="connsiteX1" fmla="*/ 227534 w 607618"/>
                <a:gd name="connsiteY1" fmla="*/ 475347 h 485681"/>
                <a:gd name="connsiteX2" fmla="*/ 372328 w 607618"/>
                <a:gd name="connsiteY2" fmla="*/ 475347 h 485681"/>
                <a:gd name="connsiteX3" fmla="*/ 359400 w 607618"/>
                <a:gd name="connsiteY3" fmla="*/ 444347 h 485681"/>
                <a:gd name="connsiteX4" fmla="*/ 33613 w 607618"/>
                <a:gd name="connsiteY4" fmla="*/ 397845 h 485681"/>
                <a:gd name="connsiteX5" fmla="*/ 25856 w 607618"/>
                <a:gd name="connsiteY5" fmla="*/ 434013 h 485681"/>
                <a:gd name="connsiteX6" fmla="*/ 584348 w 607618"/>
                <a:gd name="connsiteY6" fmla="*/ 434013 h 485681"/>
                <a:gd name="connsiteX7" fmla="*/ 574005 w 607618"/>
                <a:gd name="connsiteY7" fmla="*/ 397845 h 485681"/>
                <a:gd name="connsiteX8" fmla="*/ 25856 w 607618"/>
                <a:gd name="connsiteY8" fmla="*/ 382345 h 485681"/>
                <a:gd name="connsiteX9" fmla="*/ 581762 w 607618"/>
                <a:gd name="connsiteY9" fmla="*/ 382345 h 485681"/>
                <a:gd name="connsiteX10" fmla="*/ 597276 w 607618"/>
                <a:gd name="connsiteY10" fmla="*/ 392679 h 485681"/>
                <a:gd name="connsiteX11" fmla="*/ 607618 w 607618"/>
                <a:gd name="connsiteY11" fmla="*/ 436596 h 485681"/>
                <a:gd name="connsiteX12" fmla="*/ 607618 w 607618"/>
                <a:gd name="connsiteY12" fmla="*/ 441763 h 485681"/>
                <a:gd name="connsiteX13" fmla="*/ 607618 w 607618"/>
                <a:gd name="connsiteY13" fmla="*/ 470181 h 485681"/>
                <a:gd name="connsiteX14" fmla="*/ 592105 w 607618"/>
                <a:gd name="connsiteY14" fmla="*/ 485681 h 485681"/>
                <a:gd name="connsiteX15" fmla="*/ 15514 w 607618"/>
                <a:gd name="connsiteY15" fmla="*/ 485681 h 485681"/>
                <a:gd name="connsiteX16" fmla="*/ 0 w 607618"/>
                <a:gd name="connsiteY16" fmla="*/ 470181 h 485681"/>
                <a:gd name="connsiteX17" fmla="*/ 0 w 607618"/>
                <a:gd name="connsiteY17" fmla="*/ 441763 h 485681"/>
                <a:gd name="connsiteX18" fmla="*/ 2586 w 607618"/>
                <a:gd name="connsiteY18" fmla="*/ 436596 h 485681"/>
                <a:gd name="connsiteX19" fmla="*/ 12928 w 607618"/>
                <a:gd name="connsiteY19" fmla="*/ 392679 h 485681"/>
                <a:gd name="connsiteX20" fmla="*/ 25856 w 607618"/>
                <a:gd name="connsiteY20" fmla="*/ 382345 h 485681"/>
                <a:gd name="connsiteX21" fmla="*/ 56779 w 607618"/>
                <a:gd name="connsiteY21" fmla="*/ 43906 h 485681"/>
                <a:gd name="connsiteX22" fmla="*/ 56779 w 607618"/>
                <a:gd name="connsiteY22" fmla="*/ 328002 h 485681"/>
                <a:gd name="connsiteX23" fmla="*/ 553321 w 607618"/>
                <a:gd name="connsiteY23" fmla="*/ 328002 h 485681"/>
                <a:gd name="connsiteX24" fmla="*/ 553321 w 607618"/>
                <a:gd name="connsiteY24" fmla="*/ 43906 h 485681"/>
                <a:gd name="connsiteX25" fmla="*/ 33503 w 607618"/>
                <a:gd name="connsiteY25" fmla="*/ 0 h 485681"/>
                <a:gd name="connsiteX26" fmla="*/ 576596 w 607618"/>
                <a:gd name="connsiteY26" fmla="*/ 0 h 485681"/>
                <a:gd name="connsiteX27" fmla="*/ 597285 w 607618"/>
                <a:gd name="connsiteY27" fmla="*/ 20662 h 485681"/>
                <a:gd name="connsiteX28" fmla="*/ 597285 w 607618"/>
                <a:gd name="connsiteY28" fmla="*/ 351247 h 485681"/>
                <a:gd name="connsiteX29" fmla="*/ 576596 w 607618"/>
                <a:gd name="connsiteY29" fmla="*/ 374491 h 485681"/>
                <a:gd name="connsiteX30" fmla="*/ 33503 w 607618"/>
                <a:gd name="connsiteY30" fmla="*/ 374491 h 485681"/>
                <a:gd name="connsiteX31" fmla="*/ 12814 w 607618"/>
                <a:gd name="connsiteY31" fmla="*/ 351247 h 485681"/>
                <a:gd name="connsiteX32" fmla="*/ 12814 w 607618"/>
                <a:gd name="connsiteY32" fmla="*/ 20662 h 485681"/>
                <a:gd name="connsiteX33" fmla="*/ 33503 w 607618"/>
                <a:gd name="connsiteY33" fmla="*/ 0 h 485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07618" h="485681">
                  <a:moveTo>
                    <a:pt x="235291" y="444347"/>
                  </a:moveTo>
                  <a:lnTo>
                    <a:pt x="227534" y="475347"/>
                  </a:lnTo>
                  <a:lnTo>
                    <a:pt x="372328" y="475347"/>
                  </a:lnTo>
                  <a:lnTo>
                    <a:pt x="359400" y="444347"/>
                  </a:lnTo>
                  <a:close/>
                  <a:moveTo>
                    <a:pt x="33613" y="397845"/>
                  </a:moveTo>
                  <a:lnTo>
                    <a:pt x="25856" y="434013"/>
                  </a:lnTo>
                  <a:lnTo>
                    <a:pt x="584348" y="434013"/>
                  </a:lnTo>
                  <a:lnTo>
                    <a:pt x="574005" y="397845"/>
                  </a:lnTo>
                  <a:close/>
                  <a:moveTo>
                    <a:pt x="25856" y="382345"/>
                  </a:moveTo>
                  <a:lnTo>
                    <a:pt x="581762" y="382345"/>
                  </a:lnTo>
                  <a:cubicBezTo>
                    <a:pt x="589519" y="382345"/>
                    <a:pt x="594690" y="384928"/>
                    <a:pt x="597276" y="392679"/>
                  </a:cubicBezTo>
                  <a:lnTo>
                    <a:pt x="607618" y="436596"/>
                  </a:lnTo>
                  <a:cubicBezTo>
                    <a:pt x="607618" y="439180"/>
                    <a:pt x="607618" y="441763"/>
                    <a:pt x="607618" y="441763"/>
                  </a:cubicBezTo>
                  <a:lnTo>
                    <a:pt x="607618" y="470181"/>
                  </a:lnTo>
                  <a:cubicBezTo>
                    <a:pt x="607618" y="477931"/>
                    <a:pt x="602447" y="485681"/>
                    <a:pt x="592105" y="485681"/>
                  </a:cubicBezTo>
                  <a:lnTo>
                    <a:pt x="15514" y="485681"/>
                  </a:lnTo>
                  <a:cubicBezTo>
                    <a:pt x="7757" y="485681"/>
                    <a:pt x="0" y="477931"/>
                    <a:pt x="0" y="470181"/>
                  </a:cubicBezTo>
                  <a:lnTo>
                    <a:pt x="0" y="441763"/>
                  </a:lnTo>
                  <a:cubicBezTo>
                    <a:pt x="0" y="439180"/>
                    <a:pt x="0" y="439180"/>
                    <a:pt x="2586" y="436596"/>
                  </a:cubicBezTo>
                  <a:lnTo>
                    <a:pt x="12928" y="392679"/>
                  </a:lnTo>
                  <a:cubicBezTo>
                    <a:pt x="12928" y="384928"/>
                    <a:pt x="18100" y="382345"/>
                    <a:pt x="25856" y="382345"/>
                  </a:cubicBezTo>
                  <a:close/>
                  <a:moveTo>
                    <a:pt x="56779" y="43906"/>
                  </a:moveTo>
                  <a:lnTo>
                    <a:pt x="56779" y="328002"/>
                  </a:lnTo>
                  <a:lnTo>
                    <a:pt x="553321" y="328002"/>
                  </a:lnTo>
                  <a:lnTo>
                    <a:pt x="553321" y="43906"/>
                  </a:lnTo>
                  <a:close/>
                  <a:moveTo>
                    <a:pt x="33503" y="0"/>
                  </a:moveTo>
                  <a:lnTo>
                    <a:pt x="576596" y="0"/>
                  </a:lnTo>
                  <a:cubicBezTo>
                    <a:pt x="586941" y="0"/>
                    <a:pt x="597285" y="7748"/>
                    <a:pt x="597285" y="20662"/>
                  </a:cubicBezTo>
                  <a:lnTo>
                    <a:pt x="597285" y="351247"/>
                  </a:lnTo>
                  <a:cubicBezTo>
                    <a:pt x="597285" y="364160"/>
                    <a:pt x="586941" y="374491"/>
                    <a:pt x="576596" y="374491"/>
                  </a:cubicBezTo>
                  <a:lnTo>
                    <a:pt x="33503" y="374491"/>
                  </a:lnTo>
                  <a:cubicBezTo>
                    <a:pt x="23159" y="374491"/>
                    <a:pt x="12814" y="364160"/>
                    <a:pt x="12814" y="351247"/>
                  </a:cubicBezTo>
                  <a:lnTo>
                    <a:pt x="12814" y="20662"/>
                  </a:lnTo>
                  <a:cubicBezTo>
                    <a:pt x="12814" y="7748"/>
                    <a:pt x="23159" y="0"/>
                    <a:pt x="33503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kumimoji="0" sz="15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495446" y="4666614"/>
              <a:ext cx="3457679" cy="927203"/>
              <a:chOff x="2495446" y="4666614"/>
              <a:chExt cx="3457679" cy="927203"/>
            </a:xfrm>
          </p:grpSpPr>
          <p:sp>
            <p:nvSpPr>
              <p:cNvPr id="43" name="矩形 42"/>
              <p:cNvSpPr/>
              <p:nvPr/>
            </p:nvSpPr>
            <p:spPr bwMode="auto">
              <a:xfrm>
                <a:off x="2495446" y="5039819"/>
                <a:ext cx="3457679" cy="5539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1.</a:t>
                </a:r>
                <a:r>
                  <a:rPr lang="zh-CN" altLang="en-US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预防抢劫应注意的</a:t>
                </a:r>
                <a:r>
                  <a:rPr lang="zh-CN" altLang="en-US" sz="1200" dirty="0" smtClean="0">
                    <a:solidFill>
                      <a:prstClr val="black"/>
                    </a:solidFill>
                    <a:cs typeface="+mn-ea"/>
                    <a:sym typeface="+mn-lt"/>
                  </a:rPr>
                  <a:t>事项</a:t>
                </a:r>
                <a:endParaRPr lang="en-US" altLang="zh-CN" sz="1200" dirty="0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  <a:p>
                <a:pPr lvl="0" fontAlgn="base">
                  <a:lnSpc>
                    <a:spcPct val="125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2.</a:t>
                </a:r>
                <a:r>
                  <a:rPr lang="zh-CN" altLang="en-US" sz="1200" dirty="0">
                    <a:solidFill>
                      <a:prstClr val="black"/>
                    </a:solidFill>
                    <a:cs typeface="+mn-ea"/>
                    <a:sym typeface="+mn-lt"/>
                  </a:rPr>
                  <a:t>遭遇抢劫时的应对</a:t>
                </a:r>
                <a:r>
                  <a:rPr lang="zh-CN" altLang="en-US" sz="1200" dirty="0" smtClean="0">
                    <a:solidFill>
                      <a:prstClr val="black"/>
                    </a:solidFill>
                    <a:cs typeface="+mn-ea"/>
                    <a:sym typeface="+mn-lt"/>
                  </a:rPr>
                  <a:t>办法</a:t>
                </a:r>
                <a:endParaRPr lang="en-US" altLang="zh-CN" sz="1200" dirty="0" smtClean="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495447" y="4666614"/>
                <a:ext cx="17747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lvl="0" algn="dist">
                  <a:defRPr/>
                </a:pPr>
                <a:r>
                  <a:rPr lang="zh-CN" altLang="en-US" sz="2000" b="1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cs typeface="+mn-ea"/>
                    <a:sym typeface="+mn-lt"/>
                  </a:rPr>
                  <a:t>（三）防抢劫</a:t>
                </a:r>
                <a:endPara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2743200" y="3943011"/>
            <a:ext cx="6705600" cy="1144480"/>
            <a:chOff x="2755900" y="343405"/>
            <a:chExt cx="6705600" cy="1144480"/>
          </a:xfrm>
        </p:grpSpPr>
        <p:sp>
          <p:nvSpPr>
            <p:cNvPr id="57" name="文本框 56"/>
            <p:cNvSpPr txBox="1"/>
            <p:nvPr/>
          </p:nvSpPr>
          <p:spPr>
            <a:xfrm>
              <a:off x="4574466" y="343405"/>
              <a:ext cx="3068469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和谐的人际交往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755900" y="874191"/>
              <a:ext cx="6705600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人的生活离不开友谊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但要获得真正的友谊并不容易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它需要用忠诚去播种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用热情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去浇灌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用原则去培养。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奥斯特洛夫斯基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60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</a:t>
            </a: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4973738" y="3943011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新生入学问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322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9"/>
          <p:cNvSpPr/>
          <p:nvPr/>
        </p:nvSpPr>
        <p:spPr>
          <a:xfrm>
            <a:off x="896556" y="1208750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2.</a:t>
            </a: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我们的专业设置、课程安排和普通本科生相比有什么特点</a:t>
            </a:r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609284" y="526882"/>
            <a:ext cx="916645" cy="916645"/>
            <a:chOff x="1597946" y="2121361"/>
            <a:chExt cx="1462754" cy="1462754"/>
          </a:xfrm>
        </p:grpSpPr>
        <p:sp>
          <p:nvSpPr>
            <p:cNvPr id="17" name="椭圆 16"/>
            <p:cNvSpPr/>
            <p:nvPr/>
          </p:nvSpPr>
          <p:spPr>
            <a:xfrm>
              <a:off x="1597946" y="2121361"/>
              <a:ext cx="1462754" cy="146275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BDBDB"/>
                </a:gs>
              </a:gsLst>
              <a:lin ang="18900000" scaled="1"/>
              <a:tileRect/>
            </a:gradFill>
            <a:ln w="60325">
              <a:gradFill flip="none" rotWithShape="1">
                <a:gsLst>
                  <a:gs pos="0">
                    <a:srgbClr val="DBDBDB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8"/>
            <p:cNvSpPr/>
            <p:nvPr/>
          </p:nvSpPr>
          <p:spPr>
            <a:xfrm>
              <a:off x="2031635" y="2496011"/>
              <a:ext cx="595374" cy="713454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8851" y="638472"/>
            <a:ext cx="916645" cy="916645"/>
            <a:chOff x="1597946" y="2121361"/>
            <a:chExt cx="1462754" cy="1462754"/>
          </a:xfrm>
        </p:grpSpPr>
        <p:sp>
          <p:nvSpPr>
            <p:cNvPr id="14" name="椭圆 13"/>
            <p:cNvSpPr/>
            <p:nvPr/>
          </p:nvSpPr>
          <p:spPr>
            <a:xfrm>
              <a:off x="1597946" y="2121361"/>
              <a:ext cx="1462754" cy="146275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BDBDB"/>
                </a:gs>
              </a:gsLst>
              <a:lin ang="18900000" scaled="1"/>
              <a:tileRect/>
            </a:gradFill>
            <a:ln w="60325">
              <a:gradFill flip="none" rotWithShape="1">
                <a:gsLst>
                  <a:gs pos="0">
                    <a:srgbClr val="DBDBDB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5"/>
            <p:cNvSpPr/>
            <p:nvPr/>
          </p:nvSpPr>
          <p:spPr>
            <a:xfrm>
              <a:off x="1972596" y="2496592"/>
              <a:ext cx="713454" cy="712290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358283" y="1864311"/>
            <a:ext cx="95227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E-BZ"/>
              </a:rPr>
              <a:t>1.</a:t>
            </a:r>
            <a:r>
              <a:rPr lang="zh-CN" altLang="en-US" dirty="0">
                <a:latin typeface="E-BZ"/>
              </a:rPr>
              <a:t>寝室生活应注意哪些问题</a:t>
            </a:r>
            <a:r>
              <a:rPr lang="en-US" altLang="zh-CN" dirty="0">
                <a:latin typeface="E-BZ"/>
              </a:rPr>
              <a:t>? </a:t>
            </a:r>
            <a:r>
              <a:rPr lang="zh-CN" altLang="en-US" dirty="0">
                <a:latin typeface="E-BZ"/>
              </a:rPr>
              <a:t>如何与来自不同地方的室友相处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2.</a:t>
            </a:r>
            <a:r>
              <a:rPr lang="zh-CN" altLang="en-US" dirty="0">
                <a:latin typeface="E-BZ"/>
              </a:rPr>
              <a:t>大学就是一个小社会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接触的人形形色色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在与各种人的交往中</a:t>
            </a:r>
            <a:r>
              <a:rPr lang="zh-CN" altLang="en-US" dirty="0" smtClean="0">
                <a:latin typeface="E-BZ"/>
              </a:rPr>
              <a:t>需要</a:t>
            </a:r>
            <a:r>
              <a:rPr lang="zh-CN" altLang="en-US" dirty="0">
                <a:latin typeface="E-BZ"/>
              </a:rPr>
              <a:t>注意什么问题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3.</a:t>
            </a:r>
            <a:r>
              <a:rPr lang="zh-CN" altLang="en-US" dirty="0">
                <a:latin typeface="E-BZ"/>
              </a:rPr>
              <a:t>如果我想做兼职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在兼职过程中需要注意哪些问题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4.</a:t>
            </a:r>
            <a:r>
              <a:rPr lang="zh-CN" altLang="en-US" dirty="0">
                <a:latin typeface="E-BZ"/>
              </a:rPr>
              <a:t>大学生活丰富多彩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如何合理安排时间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做到好好学习与体验</a:t>
            </a:r>
            <a:r>
              <a:rPr lang="zh-CN" altLang="en-US" dirty="0" smtClean="0">
                <a:latin typeface="E-BZ"/>
              </a:rPr>
              <a:t>生活两</a:t>
            </a:r>
            <a:r>
              <a:rPr lang="zh-CN" altLang="en-US" dirty="0">
                <a:latin typeface="E-BZ"/>
              </a:rPr>
              <a:t>不误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5.</a:t>
            </a:r>
            <a:r>
              <a:rPr lang="zh-CN" altLang="en-US" dirty="0">
                <a:latin typeface="E-BZ"/>
              </a:rPr>
              <a:t>寝室是否有相应的管理办法</a:t>
            </a:r>
            <a:r>
              <a:rPr lang="en-US" altLang="zh-CN" dirty="0">
                <a:latin typeface="E-BZ"/>
              </a:rPr>
              <a:t>? </a:t>
            </a:r>
            <a:r>
              <a:rPr lang="zh-CN" altLang="en-US" dirty="0">
                <a:latin typeface="E-BZ"/>
              </a:rPr>
              <a:t>我们如何来遵守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6.</a:t>
            </a:r>
            <a:r>
              <a:rPr lang="zh-CN" altLang="en-US" dirty="0">
                <a:latin typeface="E-BZ"/>
              </a:rPr>
              <a:t>寝室里有网线吗</a:t>
            </a:r>
            <a:r>
              <a:rPr lang="en-US" altLang="zh-CN" dirty="0">
                <a:latin typeface="E-BZ"/>
              </a:rPr>
              <a:t>? </a:t>
            </a:r>
            <a:r>
              <a:rPr lang="zh-CN" altLang="en-US" dirty="0">
                <a:latin typeface="E-BZ"/>
              </a:rPr>
              <a:t>还是用</a:t>
            </a:r>
            <a:r>
              <a:rPr lang="en-US" altLang="zh-CN" dirty="0">
                <a:latin typeface="E-BZ"/>
              </a:rPr>
              <a:t>Wi-Fi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7.</a:t>
            </a:r>
            <a:r>
              <a:rPr lang="zh-CN" altLang="en-US" dirty="0">
                <a:latin typeface="E-BZ"/>
              </a:rPr>
              <a:t>学校对学生上网有什么规定与要求吗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8.</a:t>
            </a:r>
            <a:r>
              <a:rPr lang="zh-CN" altLang="en-US" dirty="0">
                <a:latin typeface="E-BZ"/>
              </a:rPr>
              <a:t>我们该如何确保自己的饮食安全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9.</a:t>
            </a:r>
            <a:r>
              <a:rPr lang="zh-CN" altLang="en-US" dirty="0">
                <a:latin typeface="E-BZ"/>
              </a:rPr>
              <a:t>放在寝室里的财物安全吗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10.</a:t>
            </a:r>
            <a:r>
              <a:rPr lang="zh-CN" altLang="en-US" dirty="0">
                <a:latin typeface="E-BZ"/>
              </a:rPr>
              <a:t>我们能不能利用业余时间在校园里进行创业</a:t>
            </a:r>
            <a:r>
              <a:rPr lang="en-US" altLang="zh-CN" dirty="0" smtClean="0">
                <a:latin typeface="E-BZ"/>
              </a:rPr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138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871531" y="1940834"/>
            <a:ext cx="8448939" cy="2976331"/>
          </a:xfrm>
          <a:prstGeom prst="rect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63552" y="2060847"/>
            <a:ext cx="8064896" cy="273630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471973" y="2713453"/>
            <a:ext cx="928738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感谢各位的聆听</a:t>
            </a:r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3066767" y="3874706"/>
            <a:ext cx="6045348" cy="41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2665" b="1" dirty="0">
                <a:solidFill>
                  <a:prstClr val="white"/>
                </a:solidFill>
                <a:cs typeface="+mn-ea"/>
                <a:sym typeface="+mn-lt"/>
              </a:rPr>
              <a:t>五彩青春     瑰丽人生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7" grpId="0"/>
      <p:bldP spid="27" grpId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和谐的人际交往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186955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08867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5194401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5413515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92"/>
          <p:cNvSpPr/>
          <p:nvPr/>
        </p:nvSpPr>
        <p:spPr>
          <a:xfrm>
            <a:off x="886076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9079884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9848811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01740" y="4798089"/>
            <a:ext cx="277746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三</a:t>
            </a:r>
            <a:r>
              <a:rPr lang="zh-CN" altLang="en-US" dirty="0">
                <a:latin typeface="E-FZ"/>
              </a:rPr>
              <a:t>、</a:t>
            </a:r>
            <a:r>
              <a:rPr lang="zh-CN" altLang="en-US" dirty="0">
                <a:latin typeface="FZHTK--GBK1-0"/>
              </a:rPr>
              <a:t>大学里的亲情与恩情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199849" y="4784481"/>
            <a:ext cx="301758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二</a:t>
            </a:r>
            <a:r>
              <a:rPr lang="zh-CN" altLang="en-US" dirty="0">
                <a:latin typeface="E-FZ"/>
              </a:rPr>
              <a:t>、</a:t>
            </a:r>
            <a:r>
              <a:rPr lang="zh-CN" altLang="en-US" dirty="0">
                <a:latin typeface="FZHTK--GBK1-0"/>
              </a:rPr>
              <a:t>校园人际交往</a:t>
            </a:r>
            <a:r>
              <a:rPr lang="zh-CN" altLang="en-US" dirty="0">
                <a:latin typeface="E-FZ"/>
              </a:rPr>
              <a:t>“</a:t>
            </a:r>
            <a:r>
              <a:rPr lang="zh-CN" altLang="en-US" dirty="0">
                <a:latin typeface="FZHTK--GBK1-0"/>
              </a:rPr>
              <a:t>三步曲</a:t>
            </a:r>
            <a:r>
              <a:rPr lang="zh-CN" altLang="en-US" dirty="0">
                <a:latin typeface="E-FZ"/>
              </a:rPr>
              <a:t>”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3797" y="4798089"/>
            <a:ext cx="333972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一、校园人际交往和人际困惑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179875114"/>
              </p:ext>
            </p:extLst>
          </p:nvPr>
        </p:nvGraphicFramePr>
        <p:xfrm>
          <a:off x="792042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945190239"/>
              </p:ext>
            </p:extLst>
          </p:nvPr>
        </p:nvGraphicFramePr>
        <p:xfrm>
          <a:off x="4367719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1483339525"/>
              </p:ext>
            </p:extLst>
          </p:nvPr>
        </p:nvGraphicFramePr>
        <p:xfrm>
          <a:off x="7563762" y="1492032"/>
          <a:ext cx="3453425" cy="2250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105692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8" grpId="0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  <p:bldGraphic spid="11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和谐的人际交往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3840401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4059516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7973118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8192232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78566" y="4784481"/>
            <a:ext cx="301758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五</a:t>
            </a:r>
            <a:r>
              <a:rPr lang="zh-CN" altLang="en-US" dirty="0">
                <a:latin typeface="E-FZ"/>
              </a:rPr>
              <a:t>、</a:t>
            </a:r>
            <a:r>
              <a:rPr lang="zh-CN" altLang="en-US" dirty="0">
                <a:latin typeface="FZHTK--GBK1-0"/>
              </a:rPr>
              <a:t>大学里的爱情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484641" y="4798089"/>
            <a:ext cx="333972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四</a:t>
            </a:r>
            <a:r>
              <a:rPr lang="zh-CN" altLang="en-US" dirty="0">
                <a:latin typeface="E-FZ"/>
              </a:rPr>
              <a:t>、</a:t>
            </a:r>
            <a:r>
              <a:rPr lang="zh-CN" altLang="en-US" dirty="0">
                <a:latin typeface="FZHTK--GBK1-0"/>
              </a:rPr>
              <a:t>大学里的友情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1458637113"/>
              </p:ext>
            </p:extLst>
          </p:nvPr>
        </p:nvGraphicFramePr>
        <p:xfrm>
          <a:off x="2762886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3844701255"/>
              </p:ext>
            </p:extLst>
          </p:nvPr>
        </p:nvGraphicFramePr>
        <p:xfrm>
          <a:off x="7146436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53932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8E17C46-EAC6-431C-A540-95FA6C0541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graphicEl>
                                              <a:dgm id="{D8E17C46-EAC6-431C-A540-95FA6C0541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A14AF15-F103-41DC-8865-9251F44AF5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BA14AF15-F103-41DC-8865-9251F44AF5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198791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一、校园人际交往和人际困惑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82"/>
          <p:cNvSpPr/>
          <p:nvPr/>
        </p:nvSpPr>
        <p:spPr>
          <a:xfrm>
            <a:off x="874713" y="1598359"/>
            <a:ext cx="10442575" cy="2070384"/>
          </a:xfrm>
          <a:prstGeom prst="rect">
            <a:avLst/>
          </a:prstGeom>
          <a:blipFill dpi="0" rotWithShape="1">
            <a:blip r:embed="rId3"/>
            <a:srcRect/>
            <a:stretch>
              <a:fillRect l="-3009" t="-181488" r="-4359" b="-79540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186955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08867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4456270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4675385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92"/>
          <p:cNvSpPr/>
          <p:nvPr/>
        </p:nvSpPr>
        <p:spPr>
          <a:xfrm>
            <a:off x="7042983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7262100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椭圆 91"/>
          <p:cNvSpPr/>
          <p:nvPr/>
        </p:nvSpPr>
        <p:spPr>
          <a:xfrm>
            <a:off x="9629695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9848811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矩形 81"/>
          <p:cNvSpPr/>
          <p:nvPr/>
        </p:nvSpPr>
        <p:spPr>
          <a:xfrm>
            <a:off x="7727127" y="1598358"/>
            <a:ext cx="3075283" cy="207038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909177" y="4821975"/>
            <a:ext cx="2133781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dirty="0">
                <a:latin typeface="E-BZ"/>
              </a:rPr>
              <a:t>4.</a:t>
            </a:r>
            <a:r>
              <a:rPr lang="zh-CN" altLang="en-US" dirty="0">
                <a:latin typeface="FZKTK--GBK1-0"/>
              </a:rPr>
              <a:t>我们可以在人际交往中树立合作意识和集体观念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22465" y="4821975"/>
            <a:ext cx="2133781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dirty="0">
                <a:latin typeface="E-BZ"/>
              </a:rPr>
              <a:t>3.</a:t>
            </a:r>
            <a:r>
              <a:rPr lang="zh-CN" altLang="en-US" dirty="0">
                <a:latin typeface="FZKTK--GBK1-0"/>
              </a:rPr>
              <a:t>我们可以在人际交往中保持心理健康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694355" y="4821975"/>
            <a:ext cx="2133781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我们可以在人际交往中获取信</a:t>
            </a:r>
          </a:p>
          <a:p>
            <a:pPr lvl="0" algn="ctr"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息、认识自我</a:t>
            </a:r>
            <a:endParaRPr kumimoji="0" lang="zh-CN" altLang="en-US" sz="180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49039" y="4821975"/>
            <a:ext cx="2133781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US" altLang="zh-CN" dirty="0">
                <a:latin typeface="E-BZ"/>
              </a:rPr>
              <a:t>1.</a:t>
            </a:r>
            <a:r>
              <a:rPr lang="zh-CN" altLang="en-US" dirty="0">
                <a:latin typeface="FZKTK--GBK1-0"/>
              </a:rPr>
              <a:t>我们可以在人际交往中获得安全感和归宿感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003565" y="2038579"/>
            <a:ext cx="2522406" cy="9006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人的一生是在与他人交往的过程中度过的。积极</a:t>
            </a:r>
            <a:r>
              <a:rPr lang="zh-CN" altLang="en-US" sz="1400" dirty="0" smtClean="0">
                <a:solidFill>
                  <a:prstClr val="white"/>
                </a:solidFill>
                <a:cs typeface="+mn-ea"/>
                <a:sym typeface="+mn-lt"/>
              </a:rPr>
              <a:t>的人际</a:t>
            </a:r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交往将使心灵的天空变得格外晴朗。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149095" y="928822"/>
            <a:ext cx="4267450" cy="577426"/>
          </a:xfrm>
          <a:prstGeom prst="horizontalScrol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（一）正常的人际交往为大学生活增色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5" grpId="0"/>
      <p:bldP spid="38" grpId="0"/>
      <p:bldP spid="41" grpId="0"/>
      <p:bldP spid="44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09815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一、校园人际交往和人际困惑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9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/>
        </p:nvGrpSpPr>
        <p:grpSpPr>
          <a:xfrm>
            <a:off x="2372395" y="1786140"/>
            <a:ext cx="7447210" cy="3590896"/>
            <a:chOff x="1676116" y="1245140"/>
            <a:chExt cx="8290375" cy="3997452"/>
          </a:xfrm>
        </p:grpSpPr>
        <p:sp>
          <p:nvSpPr>
            <p:cNvPr id="7" name="任意多边形: 形状 55"/>
            <p:cNvSpPr/>
            <p:nvPr/>
          </p:nvSpPr>
          <p:spPr bwMode="auto">
            <a:xfrm rot="21071856">
              <a:off x="1676116" y="2484296"/>
              <a:ext cx="7723840" cy="2493087"/>
            </a:xfrm>
            <a:custGeom>
              <a:avLst/>
              <a:gdLst/>
              <a:ahLst/>
              <a:cxnLst>
                <a:cxn ang="0">
                  <a:pos x="1599" y="0"/>
                </a:cxn>
                <a:cxn ang="0">
                  <a:pos x="1434" y="28"/>
                </a:cxn>
                <a:cxn ang="0">
                  <a:pos x="1470" y="71"/>
                </a:cxn>
                <a:cxn ang="0">
                  <a:pos x="1202" y="291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2" y="164"/>
                </a:cxn>
                <a:cxn ang="0">
                  <a:pos x="840" y="163"/>
                </a:cxn>
                <a:cxn ang="0">
                  <a:pos x="839" y="163"/>
                </a:cxn>
                <a:cxn ang="0">
                  <a:pos x="837" y="163"/>
                </a:cxn>
                <a:cxn ang="0">
                  <a:pos x="836" y="163"/>
                </a:cxn>
                <a:cxn ang="0">
                  <a:pos x="834" y="163"/>
                </a:cxn>
                <a:cxn ang="0">
                  <a:pos x="834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3" y="163"/>
                </a:cxn>
                <a:cxn ang="0">
                  <a:pos x="831" y="163"/>
                </a:cxn>
                <a:cxn ang="0">
                  <a:pos x="830" y="163"/>
                </a:cxn>
                <a:cxn ang="0">
                  <a:pos x="829" y="163"/>
                </a:cxn>
                <a:cxn ang="0">
                  <a:pos x="828" y="163"/>
                </a:cxn>
                <a:cxn ang="0">
                  <a:pos x="826" y="163"/>
                </a:cxn>
                <a:cxn ang="0">
                  <a:pos x="825" y="164"/>
                </a:cxn>
                <a:cxn ang="0">
                  <a:pos x="823" y="164"/>
                </a:cxn>
                <a:cxn ang="0">
                  <a:pos x="822" y="165"/>
                </a:cxn>
                <a:cxn ang="0">
                  <a:pos x="821" y="165"/>
                </a:cxn>
                <a:cxn ang="0">
                  <a:pos x="20" y="541"/>
                </a:cxn>
                <a:cxn ang="0">
                  <a:pos x="7" y="579"/>
                </a:cxn>
                <a:cxn ang="0">
                  <a:pos x="32" y="595"/>
                </a:cxn>
                <a:cxn ang="0">
                  <a:pos x="44" y="592"/>
                </a:cxn>
                <a:cxn ang="0">
                  <a:pos x="834" y="221"/>
                </a:cxn>
                <a:cxn ang="0">
                  <a:pos x="1199" y="349"/>
                </a:cxn>
                <a:cxn ang="0">
                  <a:pos x="1199" y="349"/>
                </a:cxn>
                <a:cxn ang="0">
                  <a:pos x="1203" y="350"/>
                </a:cxn>
                <a:cxn ang="0">
                  <a:pos x="1204" y="350"/>
                </a:cxn>
                <a:cxn ang="0">
                  <a:pos x="1208" y="350"/>
                </a:cxn>
                <a:cxn ang="0">
                  <a:pos x="1208" y="350"/>
                </a:cxn>
                <a:cxn ang="0">
                  <a:pos x="1213" y="350"/>
                </a:cxn>
                <a:cxn ang="0">
                  <a:pos x="1214" y="350"/>
                </a:cxn>
                <a:cxn ang="0">
                  <a:pos x="1217" y="349"/>
                </a:cxn>
                <a:cxn ang="0">
                  <a:pos x="1219" y="348"/>
                </a:cxn>
                <a:cxn ang="0">
                  <a:pos x="1221" y="347"/>
                </a:cxn>
                <a:cxn ang="0">
                  <a:pos x="1223" y="346"/>
                </a:cxn>
                <a:cxn ang="0">
                  <a:pos x="1225" y="345"/>
                </a:cxn>
                <a:cxn ang="0">
                  <a:pos x="1226" y="344"/>
                </a:cxn>
                <a:cxn ang="0">
                  <a:pos x="1505" y="114"/>
                </a:cxn>
                <a:cxn ang="0">
                  <a:pos x="1540" y="157"/>
                </a:cxn>
                <a:cxn ang="0">
                  <a:pos x="1599" y="0"/>
                </a:cxn>
              </a:cxnLst>
              <a:rect l="0" t="0" r="r" b="b"/>
              <a:pathLst>
                <a:path w="1599" h="595">
                  <a:moveTo>
                    <a:pt x="1599" y="0"/>
                  </a:moveTo>
                  <a:cubicBezTo>
                    <a:pt x="1434" y="28"/>
                    <a:pt x="1434" y="28"/>
                    <a:pt x="1434" y="28"/>
                  </a:cubicBezTo>
                  <a:cubicBezTo>
                    <a:pt x="1470" y="71"/>
                    <a:pt x="1470" y="71"/>
                    <a:pt x="1470" y="71"/>
                  </a:cubicBezTo>
                  <a:cubicBezTo>
                    <a:pt x="1202" y="291"/>
                    <a:pt x="1202" y="291"/>
                    <a:pt x="1202" y="291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2" y="164"/>
                    <a:pt x="842" y="164"/>
                    <a:pt x="842" y="164"/>
                  </a:cubicBezTo>
                  <a:cubicBezTo>
                    <a:pt x="841" y="164"/>
                    <a:pt x="840" y="164"/>
                    <a:pt x="840" y="163"/>
                  </a:cubicBezTo>
                  <a:cubicBezTo>
                    <a:pt x="839" y="163"/>
                    <a:pt x="839" y="163"/>
                    <a:pt x="839" y="163"/>
                  </a:cubicBezTo>
                  <a:cubicBezTo>
                    <a:pt x="838" y="163"/>
                    <a:pt x="837" y="163"/>
                    <a:pt x="837" y="163"/>
                  </a:cubicBezTo>
                  <a:cubicBezTo>
                    <a:pt x="837" y="163"/>
                    <a:pt x="836" y="163"/>
                    <a:pt x="836" y="163"/>
                  </a:cubicBezTo>
                  <a:cubicBezTo>
                    <a:pt x="835" y="163"/>
                    <a:pt x="835" y="163"/>
                    <a:pt x="834" y="163"/>
                  </a:cubicBezTo>
                  <a:cubicBezTo>
                    <a:pt x="834" y="163"/>
                    <a:pt x="834" y="163"/>
                    <a:pt x="834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3" y="163"/>
                    <a:pt x="833" y="163"/>
                    <a:pt x="833" y="163"/>
                  </a:cubicBezTo>
                  <a:cubicBezTo>
                    <a:pt x="832" y="163"/>
                    <a:pt x="832" y="163"/>
                    <a:pt x="831" y="163"/>
                  </a:cubicBezTo>
                  <a:cubicBezTo>
                    <a:pt x="831" y="163"/>
                    <a:pt x="831" y="163"/>
                    <a:pt x="830" y="163"/>
                  </a:cubicBezTo>
                  <a:cubicBezTo>
                    <a:pt x="830" y="163"/>
                    <a:pt x="829" y="163"/>
                    <a:pt x="829" y="163"/>
                  </a:cubicBezTo>
                  <a:cubicBezTo>
                    <a:pt x="828" y="163"/>
                    <a:pt x="828" y="163"/>
                    <a:pt x="828" y="163"/>
                  </a:cubicBezTo>
                  <a:cubicBezTo>
                    <a:pt x="827" y="163"/>
                    <a:pt x="827" y="163"/>
                    <a:pt x="826" y="163"/>
                  </a:cubicBezTo>
                  <a:cubicBezTo>
                    <a:pt x="825" y="164"/>
                    <a:pt x="825" y="164"/>
                    <a:pt x="825" y="164"/>
                  </a:cubicBezTo>
                  <a:cubicBezTo>
                    <a:pt x="824" y="164"/>
                    <a:pt x="824" y="164"/>
                    <a:pt x="823" y="164"/>
                  </a:cubicBezTo>
                  <a:cubicBezTo>
                    <a:pt x="823" y="164"/>
                    <a:pt x="823" y="165"/>
                    <a:pt x="822" y="165"/>
                  </a:cubicBezTo>
                  <a:cubicBezTo>
                    <a:pt x="822" y="165"/>
                    <a:pt x="821" y="165"/>
                    <a:pt x="821" y="165"/>
                  </a:cubicBezTo>
                  <a:cubicBezTo>
                    <a:pt x="20" y="541"/>
                    <a:pt x="20" y="541"/>
                    <a:pt x="20" y="541"/>
                  </a:cubicBezTo>
                  <a:cubicBezTo>
                    <a:pt x="6" y="548"/>
                    <a:pt x="0" y="565"/>
                    <a:pt x="7" y="579"/>
                  </a:cubicBezTo>
                  <a:cubicBezTo>
                    <a:pt x="11" y="589"/>
                    <a:pt x="22" y="595"/>
                    <a:pt x="32" y="595"/>
                  </a:cubicBezTo>
                  <a:cubicBezTo>
                    <a:pt x="36" y="595"/>
                    <a:pt x="40" y="594"/>
                    <a:pt x="44" y="592"/>
                  </a:cubicBezTo>
                  <a:cubicBezTo>
                    <a:pt x="834" y="221"/>
                    <a:pt x="834" y="221"/>
                    <a:pt x="834" y="221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199" y="349"/>
                    <a:pt x="1199" y="349"/>
                    <a:pt x="1199" y="349"/>
                  </a:cubicBezTo>
                  <a:cubicBezTo>
                    <a:pt x="1200" y="349"/>
                    <a:pt x="1202" y="350"/>
                    <a:pt x="1203" y="350"/>
                  </a:cubicBezTo>
                  <a:cubicBezTo>
                    <a:pt x="1204" y="350"/>
                    <a:pt x="1204" y="350"/>
                    <a:pt x="1204" y="350"/>
                  </a:cubicBezTo>
                  <a:cubicBezTo>
                    <a:pt x="1205" y="350"/>
                    <a:pt x="1206" y="350"/>
                    <a:pt x="1208" y="350"/>
                  </a:cubicBezTo>
                  <a:cubicBezTo>
                    <a:pt x="1208" y="350"/>
                    <a:pt x="1208" y="350"/>
                    <a:pt x="1208" y="350"/>
                  </a:cubicBezTo>
                  <a:cubicBezTo>
                    <a:pt x="1210" y="350"/>
                    <a:pt x="1211" y="350"/>
                    <a:pt x="1213" y="350"/>
                  </a:cubicBezTo>
                  <a:cubicBezTo>
                    <a:pt x="1213" y="350"/>
                    <a:pt x="1213" y="350"/>
                    <a:pt x="1214" y="350"/>
                  </a:cubicBezTo>
                  <a:cubicBezTo>
                    <a:pt x="1215" y="350"/>
                    <a:pt x="1216" y="349"/>
                    <a:pt x="1217" y="349"/>
                  </a:cubicBezTo>
                  <a:cubicBezTo>
                    <a:pt x="1217" y="349"/>
                    <a:pt x="1218" y="349"/>
                    <a:pt x="1219" y="348"/>
                  </a:cubicBezTo>
                  <a:cubicBezTo>
                    <a:pt x="1219" y="348"/>
                    <a:pt x="1220" y="348"/>
                    <a:pt x="1221" y="347"/>
                  </a:cubicBezTo>
                  <a:cubicBezTo>
                    <a:pt x="1222" y="347"/>
                    <a:pt x="1222" y="347"/>
                    <a:pt x="1223" y="346"/>
                  </a:cubicBezTo>
                  <a:cubicBezTo>
                    <a:pt x="1223" y="346"/>
                    <a:pt x="1224" y="345"/>
                    <a:pt x="1225" y="345"/>
                  </a:cubicBezTo>
                  <a:cubicBezTo>
                    <a:pt x="1226" y="344"/>
                    <a:pt x="1226" y="344"/>
                    <a:pt x="1226" y="344"/>
                  </a:cubicBezTo>
                  <a:cubicBezTo>
                    <a:pt x="1505" y="114"/>
                    <a:pt x="1505" y="114"/>
                    <a:pt x="1505" y="114"/>
                  </a:cubicBezTo>
                  <a:cubicBezTo>
                    <a:pt x="1540" y="157"/>
                    <a:pt x="1540" y="157"/>
                    <a:pt x="1540" y="157"/>
                  </a:cubicBezTo>
                  <a:cubicBezTo>
                    <a:pt x="1599" y="0"/>
                    <a:pt x="1599" y="0"/>
                    <a:pt x="1599" y="0"/>
                  </a:cubicBezTo>
                </a:path>
              </a:pathLst>
            </a:custGeom>
            <a:solidFill>
              <a:schemeClr val="bg1">
                <a:lumMod val="65000"/>
                <a:alpha val="88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椭圆 33"/>
            <p:cNvSpPr/>
            <p:nvPr/>
          </p:nvSpPr>
          <p:spPr>
            <a:xfrm>
              <a:off x="2556369" y="4337892"/>
              <a:ext cx="904709" cy="9047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椭圆 32"/>
            <p:cNvSpPr/>
            <p:nvPr/>
          </p:nvSpPr>
          <p:spPr>
            <a:xfrm>
              <a:off x="4421808" y="3248792"/>
              <a:ext cx="904709" cy="904699"/>
            </a:xfrm>
            <a:prstGeom prst="ellipse">
              <a:avLst/>
            </a:pr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椭圆 31"/>
            <p:cNvSpPr/>
            <p:nvPr/>
          </p:nvSpPr>
          <p:spPr>
            <a:xfrm>
              <a:off x="6968521" y="2976585"/>
              <a:ext cx="904709" cy="90469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椭圆 30"/>
            <p:cNvSpPr/>
            <p:nvPr/>
          </p:nvSpPr>
          <p:spPr>
            <a:xfrm>
              <a:off x="9061782" y="1245140"/>
              <a:ext cx="904709" cy="904699"/>
            </a:xfrm>
            <a:prstGeom prst="ellipse">
              <a:avLst/>
            </a:prstGeom>
            <a:solidFill>
              <a:srgbClr val="0DB7B6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任意多边形: 形状 52"/>
            <p:cNvSpPr/>
            <p:nvPr/>
          </p:nvSpPr>
          <p:spPr>
            <a:xfrm>
              <a:off x="2819972" y="4586490"/>
              <a:ext cx="377504" cy="407507"/>
            </a:xfrm>
            <a:custGeom>
              <a:avLst/>
              <a:gdLst>
                <a:gd name="connsiteX0" fmla="*/ 250789 w 563817"/>
                <a:gd name="connsiteY0" fmla="*/ 546529 h 608627"/>
                <a:gd name="connsiteX1" fmla="*/ 313028 w 563817"/>
                <a:gd name="connsiteY1" fmla="*/ 546529 h 608627"/>
                <a:gd name="connsiteX2" fmla="*/ 313028 w 563817"/>
                <a:gd name="connsiteY2" fmla="*/ 577578 h 608627"/>
                <a:gd name="connsiteX3" fmla="*/ 281909 w 563817"/>
                <a:gd name="connsiteY3" fmla="*/ 608627 h 608627"/>
                <a:gd name="connsiteX4" fmla="*/ 250789 w 563817"/>
                <a:gd name="connsiteY4" fmla="*/ 577578 h 608627"/>
                <a:gd name="connsiteX5" fmla="*/ 464320 w 563817"/>
                <a:gd name="connsiteY5" fmla="*/ 405681 h 608627"/>
                <a:gd name="connsiteX6" fmla="*/ 526488 w 563817"/>
                <a:gd name="connsiteY6" fmla="*/ 405681 h 608627"/>
                <a:gd name="connsiteX7" fmla="*/ 526488 w 563817"/>
                <a:gd name="connsiteY7" fmla="*/ 577572 h 608627"/>
                <a:gd name="connsiteX8" fmla="*/ 495404 w 563817"/>
                <a:gd name="connsiteY8" fmla="*/ 608627 h 608627"/>
                <a:gd name="connsiteX9" fmla="*/ 464320 w 563817"/>
                <a:gd name="connsiteY9" fmla="*/ 577572 h 608627"/>
                <a:gd name="connsiteX10" fmla="*/ 233217 w 563817"/>
                <a:gd name="connsiteY10" fmla="*/ 343583 h 608627"/>
                <a:gd name="connsiteX11" fmla="*/ 330600 w 563817"/>
                <a:gd name="connsiteY11" fmla="*/ 343583 h 608627"/>
                <a:gd name="connsiteX12" fmla="*/ 350357 w 563817"/>
                <a:gd name="connsiteY12" fmla="*/ 363308 h 608627"/>
                <a:gd name="connsiteX13" fmla="*/ 350357 w 563817"/>
                <a:gd name="connsiteY13" fmla="*/ 485538 h 608627"/>
                <a:gd name="connsiteX14" fmla="*/ 330600 w 563817"/>
                <a:gd name="connsiteY14" fmla="*/ 505107 h 608627"/>
                <a:gd name="connsiteX15" fmla="*/ 233217 w 563817"/>
                <a:gd name="connsiteY15" fmla="*/ 505107 h 608627"/>
                <a:gd name="connsiteX16" fmla="*/ 213460 w 563817"/>
                <a:gd name="connsiteY16" fmla="*/ 485538 h 608627"/>
                <a:gd name="connsiteX17" fmla="*/ 213460 w 563817"/>
                <a:gd name="connsiteY17" fmla="*/ 363308 h 608627"/>
                <a:gd name="connsiteX18" fmla="*/ 233217 w 563817"/>
                <a:gd name="connsiteY18" fmla="*/ 343583 h 608627"/>
                <a:gd name="connsiteX19" fmla="*/ 37329 w 563817"/>
                <a:gd name="connsiteY19" fmla="*/ 314722 h 608627"/>
                <a:gd name="connsiteX20" fmla="*/ 99497 w 563817"/>
                <a:gd name="connsiteY20" fmla="*/ 314722 h 608627"/>
                <a:gd name="connsiteX21" fmla="*/ 99497 w 563817"/>
                <a:gd name="connsiteY21" fmla="*/ 577575 h 608627"/>
                <a:gd name="connsiteX22" fmla="*/ 68413 w 563817"/>
                <a:gd name="connsiteY22" fmla="*/ 608627 h 608627"/>
                <a:gd name="connsiteX23" fmla="*/ 37329 w 563817"/>
                <a:gd name="connsiteY23" fmla="*/ 577575 h 608627"/>
                <a:gd name="connsiteX24" fmla="*/ 446737 w 563817"/>
                <a:gd name="connsiteY24" fmla="*/ 202946 h 608627"/>
                <a:gd name="connsiteX25" fmla="*/ 544226 w 563817"/>
                <a:gd name="connsiteY25" fmla="*/ 202946 h 608627"/>
                <a:gd name="connsiteX26" fmla="*/ 563817 w 563817"/>
                <a:gd name="connsiteY26" fmla="*/ 222507 h 608627"/>
                <a:gd name="connsiteX27" fmla="*/ 563817 w 563817"/>
                <a:gd name="connsiteY27" fmla="*/ 344684 h 608627"/>
                <a:gd name="connsiteX28" fmla="*/ 544226 w 563817"/>
                <a:gd name="connsiteY28" fmla="*/ 364400 h 608627"/>
                <a:gd name="connsiteX29" fmla="*/ 446737 w 563817"/>
                <a:gd name="connsiteY29" fmla="*/ 364400 h 608627"/>
                <a:gd name="connsiteX30" fmla="*/ 426991 w 563817"/>
                <a:gd name="connsiteY30" fmla="*/ 344684 h 608627"/>
                <a:gd name="connsiteX31" fmla="*/ 426991 w 563817"/>
                <a:gd name="connsiteY31" fmla="*/ 222507 h 608627"/>
                <a:gd name="connsiteX32" fmla="*/ 446737 w 563817"/>
                <a:gd name="connsiteY32" fmla="*/ 202946 h 608627"/>
                <a:gd name="connsiteX33" fmla="*/ 19591 w 563817"/>
                <a:gd name="connsiteY33" fmla="*/ 111776 h 608627"/>
                <a:gd name="connsiteX34" fmla="*/ 117080 w 563817"/>
                <a:gd name="connsiteY34" fmla="*/ 111776 h 608627"/>
                <a:gd name="connsiteX35" fmla="*/ 136826 w 563817"/>
                <a:gd name="connsiteY35" fmla="*/ 131501 h 608627"/>
                <a:gd name="connsiteX36" fmla="*/ 136826 w 563817"/>
                <a:gd name="connsiteY36" fmla="*/ 253576 h 608627"/>
                <a:gd name="connsiteX37" fmla="*/ 117080 w 563817"/>
                <a:gd name="connsiteY37" fmla="*/ 273300 h 608627"/>
                <a:gd name="connsiteX38" fmla="*/ 19591 w 563817"/>
                <a:gd name="connsiteY38" fmla="*/ 273300 h 608627"/>
                <a:gd name="connsiteX39" fmla="*/ 0 w 563817"/>
                <a:gd name="connsiteY39" fmla="*/ 253576 h 608627"/>
                <a:gd name="connsiteX40" fmla="*/ 0 w 563817"/>
                <a:gd name="connsiteY40" fmla="*/ 131501 h 608627"/>
                <a:gd name="connsiteX41" fmla="*/ 19591 w 563817"/>
                <a:gd name="connsiteY41" fmla="*/ 111776 h 608627"/>
                <a:gd name="connsiteX42" fmla="*/ 495404 w 563817"/>
                <a:gd name="connsiteY42" fmla="*/ 0 h 608627"/>
                <a:gd name="connsiteX43" fmla="*/ 526488 w 563817"/>
                <a:gd name="connsiteY43" fmla="*/ 31049 h 608627"/>
                <a:gd name="connsiteX44" fmla="*/ 526488 w 563817"/>
                <a:gd name="connsiteY44" fmla="*/ 161454 h 608627"/>
                <a:gd name="connsiteX45" fmla="*/ 464320 w 563817"/>
                <a:gd name="connsiteY45" fmla="*/ 161454 h 608627"/>
                <a:gd name="connsiteX46" fmla="*/ 464320 w 563817"/>
                <a:gd name="connsiteY46" fmla="*/ 31049 h 608627"/>
                <a:gd name="connsiteX47" fmla="*/ 495404 w 563817"/>
                <a:gd name="connsiteY47" fmla="*/ 0 h 608627"/>
                <a:gd name="connsiteX48" fmla="*/ 281909 w 563817"/>
                <a:gd name="connsiteY48" fmla="*/ 0 h 608627"/>
                <a:gd name="connsiteX49" fmla="*/ 313028 w 563817"/>
                <a:gd name="connsiteY49" fmla="*/ 31053 h 608627"/>
                <a:gd name="connsiteX50" fmla="*/ 313028 w 563817"/>
                <a:gd name="connsiteY50" fmla="*/ 302302 h 608627"/>
                <a:gd name="connsiteX51" fmla="*/ 250789 w 563817"/>
                <a:gd name="connsiteY51" fmla="*/ 302302 h 608627"/>
                <a:gd name="connsiteX52" fmla="*/ 250789 w 563817"/>
                <a:gd name="connsiteY52" fmla="*/ 31053 h 608627"/>
                <a:gd name="connsiteX53" fmla="*/ 281909 w 563817"/>
                <a:gd name="connsiteY53" fmla="*/ 0 h 608627"/>
                <a:gd name="connsiteX54" fmla="*/ 68413 w 563817"/>
                <a:gd name="connsiteY54" fmla="*/ 0 h 608627"/>
                <a:gd name="connsiteX55" fmla="*/ 99497 w 563817"/>
                <a:gd name="connsiteY55" fmla="*/ 31061 h 608627"/>
                <a:gd name="connsiteX56" fmla="*/ 99497 w 563817"/>
                <a:gd name="connsiteY56" fmla="*/ 70354 h 608627"/>
                <a:gd name="connsiteX57" fmla="*/ 37329 w 563817"/>
                <a:gd name="connsiteY57" fmla="*/ 70354 h 608627"/>
                <a:gd name="connsiteX58" fmla="*/ 37329 w 563817"/>
                <a:gd name="connsiteY58" fmla="*/ 31061 h 608627"/>
                <a:gd name="connsiteX59" fmla="*/ 68413 w 563817"/>
                <a:gd name="connsiteY59" fmla="*/ 0 h 608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563817" h="608627">
                  <a:moveTo>
                    <a:pt x="250789" y="546529"/>
                  </a:moveTo>
                  <a:lnTo>
                    <a:pt x="313028" y="546529"/>
                  </a:lnTo>
                  <a:lnTo>
                    <a:pt x="313028" y="577578"/>
                  </a:lnTo>
                  <a:cubicBezTo>
                    <a:pt x="313028" y="594655"/>
                    <a:pt x="299024" y="608627"/>
                    <a:pt x="281909" y="608627"/>
                  </a:cubicBezTo>
                  <a:cubicBezTo>
                    <a:pt x="264793" y="608627"/>
                    <a:pt x="250789" y="594655"/>
                    <a:pt x="250789" y="577578"/>
                  </a:cubicBezTo>
                  <a:close/>
                  <a:moveTo>
                    <a:pt x="464320" y="405681"/>
                  </a:moveTo>
                  <a:lnTo>
                    <a:pt x="526488" y="405681"/>
                  </a:lnTo>
                  <a:lnTo>
                    <a:pt x="526488" y="577572"/>
                  </a:lnTo>
                  <a:cubicBezTo>
                    <a:pt x="526488" y="594652"/>
                    <a:pt x="512656" y="608627"/>
                    <a:pt x="495404" y="608627"/>
                  </a:cubicBezTo>
                  <a:cubicBezTo>
                    <a:pt x="478308" y="608627"/>
                    <a:pt x="464320" y="594652"/>
                    <a:pt x="464320" y="577572"/>
                  </a:cubicBezTo>
                  <a:close/>
                  <a:moveTo>
                    <a:pt x="233217" y="343583"/>
                  </a:moveTo>
                  <a:lnTo>
                    <a:pt x="330600" y="343583"/>
                  </a:lnTo>
                  <a:cubicBezTo>
                    <a:pt x="341490" y="343583"/>
                    <a:pt x="350357" y="352436"/>
                    <a:pt x="350357" y="363308"/>
                  </a:cubicBezTo>
                  <a:lnTo>
                    <a:pt x="350357" y="485538"/>
                  </a:lnTo>
                  <a:cubicBezTo>
                    <a:pt x="350357" y="496410"/>
                    <a:pt x="341490" y="505107"/>
                    <a:pt x="330600" y="505107"/>
                  </a:cubicBezTo>
                  <a:lnTo>
                    <a:pt x="233217" y="505107"/>
                  </a:lnTo>
                  <a:cubicBezTo>
                    <a:pt x="222327" y="505107"/>
                    <a:pt x="213460" y="496410"/>
                    <a:pt x="213460" y="485538"/>
                  </a:cubicBezTo>
                  <a:lnTo>
                    <a:pt x="213460" y="363308"/>
                  </a:lnTo>
                  <a:cubicBezTo>
                    <a:pt x="213460" y="352436"/>
                    <a:pt x="222327" y="343583"/>
                    <a:pt x="233217" y="343583"/>
                  </a:cubicBezTo>
                  <a:close/>
                  <a:moveTo>
                    <a:pt x="37329" y="314722"/>
                  </a:moveTo>
                  <a:lnTo>
                    <a:pt x="99497" y="314722"/>
                  </a:lnTo>
                  <a:lnTo>
                    <a:pt x="99497" y="577575"/>
                  </a:lnTo>
                  <a:cubicBezTo>
                    <a:pt x="99497" y="594654"/>
                    <a:pt x="85509" y="608627"/>
                    <a:pt x="68413" y="608627"/>
                  </a:cubicBezTo>
                  <a:cubicBezTo>
                    <a:pt x="51161" y="608627"/>
                    <a:pt x="37329" y="594654"/>
                    <a:pt x="37329" y="577575"/>
                  </a:cubicBezTo>
                  <a:close/>
                  <a:moveTo>
                    <a:pt x="446737" y="202946"/>
                  </a:moveTo>
                  <a:lnTo>
                    <a:pt x="544226" y="202946"/>
                  </a:lnTo>
                  <a:cubicBezTo>
                    <a:pt x="555110" y="202946"/>
                    <a:pt x="563817" y="211640"/>
                    <a:pt x="563817" y="222507"/>
                  </a:cubicBezTo>
                  <a:lnTo>
                    <a:pt x="563817" y="344684"/>
                  </a:lnTo>
                  <a:cubicBezTo>
                    <a:pt x="563817" y="355551"/>
                    <a:pt x="555110" y="364400"/>
                    <a:pt x="544226" y="364400"/>
                  </a:cubicBezTo>
                  <a:lnTo>
                    <a:pt x="446737" y="364400"/>
                  </a:lnTo>
                  <a:cubicBezTo>
                    <a:pt x="435854" y="364400"/>
                    <a:pt x="426991" y="355551"/>
                    <a:pt x="426991" y="344684"/>
                  </a:cubicBezTo>
                  <a:lnTo>
                    <a:pt x="426991" y="222507"/>
                  </a:lnTo>
                  <a:cubicBezTo>
                    <a:pt x="426991" y="211640"/>
                    <a:pt x="435854" y="202946"/>
                    <a:pt x="446737" y="202946"/>
                  </a:cubicBezTo>
                  <a:close/>
                  <a:moveTo>
                    <a:pt x="19591" y="111776"/>
                  </a:moveTo>
                  <a:lnTo>
                    <a:pt x="117080" y="111776"/>
                  </a:lnTo>
                  <a:cubicBezTo>
                    <a:pt x="127963" y="111776"/>
                    <a:pt x="136826" y="120629"/>
                    <a:pt x="136826" y="131501"/>
                  </a:cubicBezTo>
                  <a:lnTo>
                    <a:pt x="136826" y="253576"/>
                  </a:lnTo>
                  <a:cubicBezTo>
                    <a:pt x="136826" y="264447"/>
                    <a:pt x="127963" y="273300"/>
                    <a:pt x="117080" y="273300"/>
                  </a:cubicBezTo>
                  <a:lnTo>
                    <a:pt x="19591" y="273300"/>
                  </a:lnTo>
                  <a:cubicBezTo>
                    <a:pt x="8707" y="273300"/>
                    <a:pt x="0" y="264447"/>
                    <a:pt x="0" y="253576"/>
                  </a:cubicBezTo>
                  <a:lnTo>
                    <a:pt x="0" y="131501"/>
                  </a:lnTo>
                  <a:cubicBezTo>
                    <a:pt x="0" y="120629"/>
                    <a:pt x="8707" y="111776"/>
                    <a:pt x="19591" y="111776"/>
                  </a:cubicBezTo>
                  <a:close/>
                  <a:moveTo>
                    <a:pt x="495404" y="0"/>
                  </a:moveTo>
                  <a:cubicBezTo>
                    <a:pt x="512656" y="0"/>
                    <a:pt x="526488" y="13972"/>
                    <a:pt x="526488" y="31049"/>
                  </a:cubicBezTo>
                  <a:lnTo>
                    <a:pt x="526488" y="161454"/>
                  </a:lnTo>
                  <a:lnTo>
                    <a:pt x="464320" y="161454"/>
                  </a:lnTo>
                  <a:lnTo>
                    <a:pt x="464320" y="31049"/>
                  </a:lnTo>
                  <a:cubicBezTo>
                    <a:pt x="464320" y="13972"/>
                    <a:pt x="478308" y="0"/>
                    <a:pt x="495404" y="0"/>
                  </a:cubicBezTo>
                  <a:close/>
                  <a:moveTo>
                    <a:pt x="281909" y="0"/>
                  </a:moveTo>
                  <a:cubicBezTo>
                    <a:pt x="299024" y="0"/>
                    <a:pt x="313028" y="13974"/>
                    <a:pt x="313028" y="31053"/>
                  </a:cubicBezTo>
                  <a:lnTo>
                    <a:pt x="313028" y="302302"/>
                  </a:lnTo>
                  <a:lnTo>
                    <a:pt x="250789" y="302302"/>
                  </a:lnTo>
                  <a:lnTo>
                    <a:pt x="250789" y="31053"/>
                  </a:lnTo>
                  <a:cubicBezTo>
                    <a:pt x="250789" y="13974"/>
                    <a:pt x="264793" y="0"/>
                    <a:pt x="281909" y="0"/>
                  </a:cubicBezTo>
                  <a:close/>
                  <a:moveTo>
                    <a:pt x="68413" y="0"/>
                  </a:moveTo>
                  <a:cubicBezTo>
                    <a:pt x="85509" y="0"/>
                    <a:pt x="99497" y="13978"/>
                    <a:pt x="99497" y="31061"/>
                  </a:cubicBezTo>
                  <a:lnTo>
                    <a:pt x="99497" y="70354"/>
                  </a:lnTo>
                  <a:lnTo>
                    <a:pt x="37329" y="70354"/>
                  </a:lnTo>
                  <a:lnTo>
                    <a:pt x="37329" y="31061"/>
                  </a:lnTo>
                  <a:cubicBezTo>
                    <a:pt x="37329" y="13978"/>
                    <a:pt x="51161" y="0"/>
                    <a:pt x="68413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任意多边形: 形状 53"/>
            <p:cNvSpPr/>
            <p:nvPr/>
          </p:nvSpPr>
          <p:spPr>
            <a:xfrm>
              <a:off x="4670409" y="3503523"/>
              <a:ext cx="407507" cy="395237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任意多边形: 形状 54"/>
            <p:cNvSpPr/>
            <p:nvPr/>
          </p:nvSpPr>
          <p:spPr>
            <a:xfrm>
              <a:off x="7217122" y="3240112"/>
              <a:ext cx="407507" cy="377644"/>
            </a:xfrm>
            <a:custGeom>
              <a:avLst/>
              <a:gdLst>
                <a:gd name="T0" fmla="*/ 5404 w 6827"/>
                <a:gd name="T1" fmla="*/ 0 h 6336"/>
                <a:gd name="T2" fmla="*/ 1422 w 6827"/>
                <a:gd name="T3" fmla="*/ 0 h 6336"/>
                <a:gd name="T4" fmla="*/ 0 w 6827"/>
                <a:gd name="T5" fmla="*/ 1422 h 6336"/>
                <a:gd name="T6" fmla="*/ 0 w 6827"/>
                <a:gd name="T7" fmla="*/ 3698 h 6336"/>
                <a:gd name="T8" fmla="*/ 1422 w 6827"/>
                <a:gd name="T9" fmla="*/ 5120 h 6336"/>
                <a:gd name="T10" fmla="*/ 2276 w 6827"/>
                <a:gd name="T11" fmla="*/ 5120 h 6336"/>
                <a:gd name="T12" fmla="*/ 2560 w 6827"/>
                <a:gd name="T13" fmla="*/ 4836 h 6336"/>
                <a:gd name="T14" fmla="*/ 2276 w 6827"/>
                <a:gd name="T15" fmla="*/ 4551 h 6336"/>
                <a:gd name="T16" fmla="*/ 1422 w 6827"/>
                <a:gd name="T17" fmla="*/ 4551 h 6336"/>
                <a:gd name="T18" fmla="*/ 569 w 6827"/>
                <a:gd name="T19" fmla="*/ 3698 h 6336"/>
                <a:gd name="T20" fmla="*/ 569 w 6827"/>
                <a:gd name="T21" fmla="*/ 1422 h 6336"/>
                <a:gd name="T22" fmla="*/ 1422 w 6827"/>
                <a:gd name="T23" fmla="*/ 569 h 6336"/>
                <a:gd name="T24" fmla="*/ 5404 w 6827"/>
                <a:gd name="T25" fmla="*/ 569 h 6336"/>
                <a:gd name="T26" fmla="*/ 6258 w 6827"/>
                <a:gd name="T27" fmla="*/ 1422 h 6336"/>
                <a:gd name="T28" fmla="*/ 6258 w 6827"/>
                <a:gd name="T29" fmla="*/ 3698 h 6336"/>
                <a:gd name="T30" fmla="*/ 5404 w 6827"/>
                <a:gd name="T31" fmla="*/ 4551 h 6336"/>
                <a:gd name="T32" fmla="*/ 5404 w 6827"/>
                <a:gd name="T33" fmla="*/ 3698 h 6336"/>
                <a:gd name="T34" fmla="*/ 4962 w 6827"/>
                <a:gd name="T35" fmla="*/ 3461 h 6336"/>
                <a:gd name="T36" fmla="*/ 3256 w 6827"/>
                <a:gd name="T37" fmla="*/ 4599 h 6336"/>
                <a:gd name="T38" fmla="*/ 3256 w 6827"/>
                <a:gd name="T39" fmla="*/ 5072 h 6336"/>
                <a:gd name="T40" fmla="*/ 4962 w 6827"/>
                <a:gd name="T41" fmla="*/ 6210 h 6336"/>
                <a:gd name="T42" fmla="*/ 5404 w 6827"/>
                <a:gd name="T43" fmla="*/ 5974 h 6336"/>
                <a:gd name="T44" fmla="*/ 5404 w 6827"/>
                <a:gd name="T45" fmla="*/ 5120 h 6336"/>
                <a:gd name="T46" fmla="*/ 6827 w 6827"/>
                <a:gd name="T47" fmla="*/ 3698 h 6336"/>
                <a:gd name="T48" fmla="*/ 6827 w 6827"/>
                <a:gd name="T49" fmla="*/ 1422 h 6336"/>
                <a:gd name="T50" fmla="*/ 5404 w 6827"/>
                <a:gd name="T51" fmla="*/ 0 h 6336"/>
                <a:gd name="T52" fmla="*/ 4836 w 6827"/>
                <a:gd name="T53" fmla="*/ 5442 h 6336"/>
                <a:gd name="T54" fmla="*/ 3926 w 6827"/>
                <a:gd name="T55" fmla="*/ 4836 h 6336"/>
                <a:gd name="T56" fmla="*/ 4836 w 6827"/>
                <a:gd name="T57" fmla="*/ 4229 h 6336"/>
                <a:gd name="T58" fmla="*/ 4836 w 6827"/>
                <a:gd name="T59" fmla="*/ 5442 h 6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27" h="6336">
                  <a:moveTo>
                    <a:pt x="5404" y="0"/>
                  </a:moveTo>
                  <a:lnTo>
                    <a:pt x="1422" y="0"/>
                  </a:lnTo>
                  <a:cubicBezTo>
                    <a:pt x="637" y="0"/>
                    <a:pt x="0" y="637"/>
                    <a:pt x="0" y="1422"/>
                  </a:cubicBezTo>
                  <a:lnTo>
                    <a:pt x="0" y="3698"/>
                  </a:lnTo>
                  <a:cubicBezTo>
                    <a:pt x="0" y="4483"/>
                    <a:pt x="637" y="5120"/>
                    <a:pt x="1422" y="5120"/>
                  </a:cubicBezTo>
                  <a:lnTo>
                    <a:pt x="2276" y="5120"/>
                  </a:lnTo>
                  <a:cubicBezTo>
                    <a:pt x="2433" y="5120"/>
                    <a:pt x="2560" y="4993"/>
                    <a:pt x="2560" y="4836"/>
                  </a:cubicBezTo>
                  <a:cubicBezTo>
                    <a:pt x="2560" y="4679"/>
                    <a:pt x="2433" y="4551"/>
                    <a:pt x="2276" y="4551"/>
                  </a:cubicBezTo>
                  <a:lnTo>
                    <a:pt x="1422" y="4551"/>
                  </a:lnTo>
                  <a:cubicBezTo>
                    <a:pt x="951" y="4551"/>
                    <a:pt x="569" y="4169"/>
                    <a:pt x="569" y="3698"/>
                  </a:cubicBezTo>
                  <a:lnTo>
                    <a:pt x="569" y="1422"/>
                  </a:lnTo>
                  <a:cubicBezTo>
                    <a:pt x="569" y="951"/>
                    <a:pt x="951" y="569"/>
                    <a:pt x="1422" y="569"/>
                  </a:cubicBezTo>
                  <a:lnTo>
                    <a:pt x="5404" y="569"/>
                  </a:lnTo>
                  <a:cubicBezTo>
                    <a:pt x="5876" y="569"/>
                    <a:pt x="6258" y="951"/>
                    <a:pt x="6258" y="1422"/>
                  </a:cubicBezTo>
                  <a:lnTo>
                    <a:pt x="6258" y="3698"/>
                  </a:lnTo>
                  <a:cubicBezTo>
                    <a:pt x="6258" y="4169"/>
                    <a:pt x="5876" y="4551"/>
                    <a:pt x="5404" y="4551"/>
                  </a:cubicBezTo>
                  <a:lnTo>
                    <a:pt x="5404" y="3698"/>
                  </a:lnTo>
                  <a:cubicBezTo>
                    <a:pt x="5404" y="3471"/>
                    <a:pt x="5151" y="3335"/>
                    <a:pt x="4962" y="3461"/>
                  </a:cubicBezTo>
                  <a:lnTo>
                    <a:pt x="3256" y="4599"/>
                  </a:lnTo>
                  <a:cubicBezTo>
                    <a:pt x="3087" y="4712"/>
                    <a:pt x="3087" y="4960"/>
                    <a:pt x="3256" y="5072"/>
                  </a:cubicBezTo>
                  <a:lnTo>
                    <a:pt x="4962" y="6210"/>
                  </a:lnTo>
                  <a:cubicBezTo>
                    <a:pt x="5151" y="6336"/>
                    <a:pt x="5404" y="6201"/>
                    <a:pt x="5404" y="5974"/>
                  </a:cubicBezTo>
                  <a:lnTo>
                    <a:pt x="5404" y="5120"/>
                  </a:lnTo>
                  <a:cubicBezTo>
                    <a:pt x="6190" y="5120"/>
                    <a:pt x="6827" y="4483"/>
                    <a:pt x="6827" y="3698"/>
                  </a:cubicBezTo>
                  <a:lnTo>
                    <a:pt x="6827" y="1422"/>
                  </a:lnTo>
                  <a:cubicBezTo>
                    <a:pt x="6827" y="637"/>
                    <a:pt x="6190" y="0"/>
                    <a:pt x="5404" y="0"/>
                  </a:cubicBezTo>
                  <a:close/>
                  <a:moveTo>
                    <a:pt x="4836" y="5442"/>
                  </a:moveTo>
                  <a:lnTo>
                    <a:pt x="3926" y="4836"/>
                  </a:lnTo>
                  <a:lnTo>
                    <a:pt x="4836" y="4229"/>
                  </a:lnTo>
                  <a:lnTo>
                    <a:pt x="4836" y="5442"/>
                  </a:ln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任意多边形: 形状 51"/>
            <p:cNvSpPr/>
            <p:nvPr/>
          </p:nvSpPr>
          <p:spPr>
            <a:xfrm>
              <a:off x="9313282" y="1493735"/>
              <a:ext cx="401709" cy="407509"/>
            </a:xfrm>
            <a:custGeom>
              <a:avLst/>
              <a:gdLst>
                <a:gd name="T0" fmla="*/ 375 w 500"/>
                <a:gd name="T1" fmla="*/ 188 h 508"/>
                <a:gd name="T2" fmla="*/ 188 w 500"/>
                <a:gd name="T3" fmla="*/ 0 h 508"/>
                <a:gd name="T4" fmla="*/ 0 w 500"/>
                <a:gd name="T5" fmla="*/ 188 h 508"/>
                <a:gd name="T6" fmla="*/ 188 w 500"/>
                <a:gd name="T7" fmla="*/ 375 h 508"/>
                <a:gd name="T8" fmla="*/ 375 w 500"/>
                <a:gd name="T9" fmla="*/ 188 h 508"/>
                <a:gd name="T10" fmla="*/ 188 w 500"/>
                <a:gd name="T11" fmla="*/ 328 h 508"/>
                <a:gd name="T12" fmla="*/ 47 w 500"/>
                <a:gd name="T13" fmla="*/ 188 h 508"/>
                <a:gd name="T14" fmla="*/ 188 w 500"/>
                <a:gd name="T15" fmla="*/ 47 h 508"/>
                <a:gd name="T16" fmla="*/ 328 w 500"/>
                <a:gd name="T17" fmla="*/ 188 h 508"/>
                <a:gd name="T18" fmla="*/ 188 w 500"/>
                <a:gd name="T19" fmla="*/ 328 h 508"/>
                <a:gd name="T20" fmla="*/ 500 w 500"/>
                <a:gd name="T21" fmla="*/ 466 h 508"/>
                <a:gd name="T22" fmla="*/ 458 w 500"/>
                <a:gd name="T23" fmla="*/ 508 h 508"/>
                <a:gd name="T24" fmla="*/ 314 w 500"/>
                <a:gd name="T25" fmla="*/ 364 h 508"/>
                <a:gd name="T26" fmla="*/ 356 w 500"/>
                <a:gd name="T27" fmla="*/ 322 h 508"/>
                <a:gd name="T28" fmla="*/ 500 w 500"/>
                <a:gd name="T29" fmla="*/ 46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0" h="508">
                  <a:moveTo>
                    <a:pt x="375" y="188"/>
                  </a:moveTo>
                  <a:cubicBezTo>
                    <a:pt x="375" y="84"/>
                    <a:pt x="291" y="0"/>
                    <a:pt x="188" y="0"/>
                  </a:cubicBez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8"/>
                  </a:cubicBezTo>
                  <a:close/>
                  <a:moveTo>
                    <a:pt x="188" y="328"/>
                  </a:moveTo>
                  <a:cubicBezTo>
                    <a:pt x="110" y="328"/>
                    <a:pt x="47" y="265"/>
                    <a:pt x="47" y="188"/>
                  </a:cubicBezTo>
                  <a:cubicBezTo>
                    <a:pt x="47" y="110"/>
                    <a:pt x="110" y="47"/>
                    <a:pt x="188" y="47"/>
                  </a:cubicBezTo>
                  <a:cubicBezTo>
                    <a:pt x="265" y="47"/>
                    <a:pt x="328" y="110"/>
                    <a:pt x="328" y="188"/>
                  </a:cubicBezTo>
                  <a:cubicBezTo>
                    <a:pt x="328" y="265"/>
                    <a:pt x="265" y="328"/>
                    <a:pt x="188" y="328"/>
                  </a:cubicBezTo>
                  <a:close/>
                  <a:moveTo>
                    <a:pt x="500" y="466"/>
                  </a:moveTo>
                  <a:lnTo>
                    <a:pt x="458" y="508"/>
                  </a:lnTo>
                  <a:lnTo>
                    <a:pt x="314" y="364"/>
                  </a:lnTo>
                  <a:lnTo>
                    <a:pt x="356" y="322"/>
                  </a:lnTo>
                  <a:lnTo>
                    <a:pt x="500" y="466"/>
                  </a:lnTo>
                  <a:close/>
                </a:path>
              </a:pathLst>
            </a:cu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996958" y="2918833"/>
            <a:ext cx="2343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altLang="zh-CN" sz="1600" dirty="0">
                <a:latin typeface="E-BZ"/>
              </a:rPr>
              <a:t>4.</a:t>
            </a:r>
            <a:r>
              <a:rPr lang="zh-CN" altLang="en-US" sz="1600" dirty="0">
                <a:latin typeface="FZKTK--GBK1-0"/>
              </a:rPr>
              <a:t>范围狭小</a:t>
            </a:r>
            <a:r>
              <a:rPr lang="en-US" altLang="zh-CN" sz="1600" dirty="0">
                <a:latin typeface="E-B6"/>
              </a:rPr>
              <a:t>,</a:t>
            </a:r>
            <a:r>
              <a:rPr lang="zh-CN" altLang="en-US" sz="1600" dirty="0">
                <a:latin typeface="FZKTK--GBK1-0"/>
              </a:rPr>
              <a:t>缺少突破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0000">
                      <a:lumMod val="95000"/>
                      <a:lumOff val="5000"/>
                    </a:srgbClr>
                  </a:gs>
                  <a:gs pos="100000">
                    <a:srgbClr val="000000">
                      <a:lumMod val="65000"/>
                      <a:lumOff val="35000"/>
                    </a:srgbClr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83066" y="4057024"/>
            <a:ext cx="22575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altLang="zh-CN" sz="1600" dirty="0">
                <a:latin typeface="E-BZ"/>
              </a:rPr>
              <a:t>3.</a:t>
            </a:r>
            <a:r>
              <a:rPr lang="zh-CN" altLang="en-US" sz="1600" dirty="0">
                <a:latin typeface="FZKTK--GBK1-0"/>
              </a:rPr>
              <a:t>缺乏技巧</a:t>
            </a:r>
            <a:r>
              <a:rPr lang="en-US" altLang="zh-CN" sz="1600" dirty="0">
                <a:latin typeface="E-B6"/>
              </a:rPr>
              <a:t>,</a:t>
            </a:r>
            <a:r>
              <a:rPr lang="zh-CN" altLang="en-US" sz="1600" dirty="0">
                <a:latin typeface="FZKTK--GBK1-0"/>
              </a:rPr>
              <a:t>不会交往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0000">
                      <a:lumMod val="95000"/>
                      <a:lumOff val="5000"/>
                    </a:srgbClr>
                  </a:gs>
                  <a:gs pos="100000">
                    <a:srgbClr val="000000">
                      <a:lumMod val="65000"/>
                      <a:lumOff val="35000"/>
                    </a:srgbClr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65183" y="4426766"/>
            <a:ext cx="2184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altLang="zh-CN" sz="1600" dirty="0">
                <a:latin typeface="E-BZ"/>
              </a:rPr>
              <a:t>2.</a:t>
            </a:r>
            <a:r>
              <a:rPr lang="zh-CN" altLang="en-US" sz="1600" dirty="0">
                <a:latin typeface="FZKTK--GBK1-0"/>
              </a:rPr>
              <a:t>自高自大</a:t>
            </a:r>
            <a:r>
              <a:rPr lang="en-US" altLang="zh-CN" sz="1600" dirty="0">
                <a:latin typeface="E-B6"/>
              </a:rPr>
              <a:t>,</a:t>
            </a:r>
            <a:r>
              <a:rPr lang="zh-CN" altLang="en-US" sz="1600" dirty="0">
                <a:latin typeface="FZKTK--GBK1-0"/>
              </a:rPr>
              <a:t>拒绝交往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0000">
                      <a:lumMod val="95000"/>
                      <a:lumOff val="5000"/>
                    </a:srgbClr>
                  </a:gs>
                  <a:gs pos="100000">
                    <a:srgbClr val="000000">
                      <a:lumMod val="65000"/>
                      <a:lumOff val="35000"/>
                    </a:srgbClr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618863" y="5429588"/>
            <a:ext cx="2222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en-US" altLang="zh-CN" sz="1600" dirty="0">
                <a:latin typeface="E-BZ"/>
              </a:rPr>
              <a:t>1.</a:t>
            </a:r>
            <a:r>
              <a:rPr lang="zh-CN" altLang="en-US" sz="1600" dirty="0">
                <a:latin typeface="FZKTK--GBK1-0"/>
              </a:rPr>
              <a:t>自我封闭</a:t>
            </a:r>
            <a:r>
              <a:rPr lang="en-US" altLang="zh-CN" sz="1600" dirty="0">
                <a:latin typeface="E-B6"/>
              </a:rPr>
              <a:t>,</a:t>
            </a:r>
            <a:r>
              <a:rPr lang="zh-CN" altLang="en-US" sz="1600" dirty="0">
                <a:latin typeface="FZKTK--GBK1-0"/>
              </a:rPr>
              <a:t>害怕交往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0">
                    <a:srgbClr val="000000">
                      <a:lumMod val="95000"/>
                      <a:lumOff val="5000"/>
                    </a:srgbClr>
                  </a:gs>
                  <a:gs pos="100000">
                    <a:srgbClr val="000000">
                      <a:lumMod val="65000"/>
                      <a:lumOff val="35000"/>
                    </a:srgbClr>
                  </a:gs>
                </a:gsLst>
                <a:lin ang="5400000" scaled="1"/>
              </a:gra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横卷形 30"/>
          <p:cNvSpPr/>
          <p:nvPr/>
        </p:nvSpPr>
        <p:spPr>
          <a:xfrm>
            <a:off x="1317822" y="991830"/>
            <a:ext cx="3819282" cy="639192"/>
          </a:xfrm>
          <a:prstGeom prst="horizontalScrol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（二）人际交往中可能遇到的困境</a:t>
            </a:r>
          </a:p>
        </p:txBody>
      </p:sp>
      <p:sp>
        <p:nvSpPr>
          <p:cNvPr id="33" name="矩形 32"/>
          <p:cNvSpPr/>
          <p:nvPr/>
        </p:nvSpPr>
        <p:spPr>
          <a:xfrm>
            <a:off x="9819605" y="1574904"/>
            <a:ext cx="15856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5.</a:t>
            </a:r>
            <a:r>
              <a:rPr lang="zh-CN" altLang="en-US" sz="1600" dirty="0"/>
              <a:t>与父母沟通少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18" grpId="0"/>
      <p:bldP spid="21" grpId="0"/>
      <p:bldP spid="24" grpId="0"/>
      <p:bldP spid="27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42905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二、校园人际交往“三步曲”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33875" y="2608749"/>
            <a:ext cx="3533775" cy="2754520"/>
            <a:chOff x="4333875" y="2618581"/>
            <a:chExt cx="3533775" cy="275452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333875" y="2619298"/>
              <a:ext cx="5842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333875" y="3995738"/>
              <a:ext cx="5842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333875" y="5372178"/>
              <a:ext cx="5842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920456" y="2618581"/>
              <a:ext cx="533400" cy="417271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4916487" y="4955830"/>
              <a:ext cx="533400" cy="417271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283450" y="2619298"/>
              <a:ext cx="5842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7283450" y="3995738"/>
              <a:ext cx="5842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7283450" y="5372178"/>
              <a:ext cx="5842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754019" y="2618581"/>
              <a:ext cx="533400" cy="417271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746876" y="4955830"/>
              <a:ext cx="533400" cy="417271"/>
            </a:xfrm>
            <a:prstGeom prst="line">
              <a:avLst/>
            </a:prstGeom>
            <a:ln w="12700" cap="rnd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: 圆角 16"/>
          <p:cNvSpPr/>
          <p:nvPr/>
        </p:nvSpPr>
        <p:spPr>
          <a:xfrm>
            <a:off x="3831740" y="2113906"/>
            <a:ext cx="229570" cy="99112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3831740" y="3490346"/>
            <a:ext cx="229570" cy="991120"/>
          </a:xfrm>
          <a:prstGeom prst="roundRect">
            <a:avLst>
              <a:gd name="adj" fmla="val 50000"/>
            </a:avLst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3831740" y="4866786"/>
            <a:ext cx="229570" cy="99112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8130690" y="2113906"/>
            <a:ext cx="229570" cy="991120"/>
          </a:xfrm>
          <a:prstGeom prst="roundRect">
            <a:avLst>
              <a:gd name="adj" fmla="val 50000"/>
            </a:avLst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8130690" y="3490346"/>
            <a:ext cx="229570" cy="99112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8130690" y="4866786"/>
            <a:ext cx="229570" cy="991120"/>
          </a:xfrm>
          <a:prstGeom prst="roundRect">
            <a:avLst>
              <a:gd name="adj" fmla="val 50000"/>
            </a:avLst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6962" y="2792106"/>
            <a:ext cx="2387600" cy="23876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19"/>
          <p:cNvSpPr/>
          <p:nvPr/>
        </p:nvSpPr>
        <p:spPr>
          <a:xfrm>
            <a:off x="5501532" y="3371545"/>
            <a:ext cx="1188937" cy="1228722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623300" y="2413562"/>
            <a:ext cx="301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en-US" altLang="zh-CN" sz="1800" b="0" dirty="0">
                <a:latin typeface="E-BZ"/>
              </a:rPr>
              <a:t>4.</a:t>
            </a:r>
            <a:r>
              <a:rPr lang="zh-CN" altLang="en-US" sz="1800" b="0" dirty="0">
                <a:latin typeface="FZKTK--GBK1-0"/>
              </a:rPr>
              <a:t>互助互利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623300" y="3801240"/>
            <a:ext cx="301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en-US" altLang="zh-CN" sz="1800" b="0" dirty="0">
                <a:latin typeface="E-BZ"/>
              </a:rPr>
              <a:t>5.</a:t>
            </a:r>
            <a:r>
              <a:rPr lang="zh-CN" altLang="en-US" sz="1800" b="0" dirty="0">
                <a:latin typeface="FZKTK--GBK1-0"/>
              </a:rPr>
              <a:t>讲究信用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623300" y="5179706"/>
            <a:ext cx="301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en-US" altLang="zh-CN" sz="1800" b="0" dirty="0">
                <a:latin typeface="E-BZ"/>
              </a:rPr>
              <a:t>6.</a:t>
            </a:r>
            <a:r>
              <a:rPr lang="zh-CN" altLang="en-US" sz="1800" b="0" dirty="0">
                <a:latin typeface="FZKTK--GBK1-0"/>
              </a:rPr>
              <a:t>宽容大度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6313" y="2416918"/>
            <a:ext cx="301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r">
              <a:defRPr/>
            </a:pPr>
            <a:r>
              <a:rPr lang="en-US" altLang="zh-CN" sz="1800" b="0" dirty="0">
                <a:latin typeface="E-BZ"/>
              </a:rPr>
              <a:t>1.</a:t>
            </a:r>
            <a:r>
              <a:rPr lang="zh-CN" altLang="en-US" sz="1800" b="0" dirty="0">
                <a:latin typeface="FZKTK--GBK1-0"/>
              </a:rPr>
              <a:t>平等交往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8584" y="3801240"/>
            <a:ext cx="301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r">
              <a:defRPr/>
            </a:pPr>
            <a:r>
              <a:rPr lang="en-US" altLang="zh-CN" sz="1800" b="0" dirty="0">
                <a:latin typeface="E-BZ"/>
              </a:rPr>
              <a:t>2.</a:t>
            </a:r>
            <a:r>
              <a:rPr lang="zh-CN" altLang="en-US" sz="1800" b="0" dirty="0">
                <a:latin typeface="FZKTK--GBK1-0"/>
              </a:rPr>
              <a:t>尊重他人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5593" y="5179706"/>
            <a:ext cx="301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r">
              <a:defRPr/>
            </a:pPr>
            <a:r>
              <a:rPr lang="en-US" altLang="zh-CN" sz="1800" b="0" dirty="0">
                <a:latin typeface="E-BZ"/>
              </a:rPr>
              <a:t>3.</a:t>
            </a:r>
            <a:r>
              <a:rPr lang="zh-CN" altLang="en-US" sz="1800" b="0" dirty="0">
                <a:latin typeface="FZKTK--GBK1-0"/>
              </a:rPr>
              <a:t>真诚待人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横卷形 42"/>
          <p:cNvSpPr/>
          <p:nvPr/>
        </p:nvSpPr>
        <p:spPr>
          <a:xfrm>
            <a:off x="1142562" y="1128186"/>
            <a:ext cx="4062324" cy="683580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（一）第一步，把握成功的交往原则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/>
      <p:bldP spid="30" grpId="0"/>
      <p:bldP spid="33" grpId="0"/>
      <p:bldP spid="36" grpId="0"/>
      <p:bldP spid="39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475117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二、校园人际交往“三步曲”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504825" y="3580360"/>
            <a:ext cx="13201650" cy="72000"/>
          </a:xfrm>
          <a:prstGeom prst="rect">
            <a:avLst/>
          </a:prstGeom>
          <a:gradFill flip="none" rotWithShape="1">
            <a:gsLst>
              <a:gs pos="0">
                <a:sysClr val="window" lastClr="FFFFFF"/>
              </a:gs>
              <a:gs pos="100000">
                <a:srgbClr val="DBDBDB"/>
              </a:gs>
            </a:gsLst>
            <a:lin ang="18900000" scaled="1"/>
            <a:tileRect/>
          </a:gradFill>
          <a:ln w="38100" cap="flat" cmpd="sng" algn="ctr">
            <a:gradFill flip="none" rotWithShape="1">
              <a:gsLst>
                <a:gs pos="0">
                  <a:srgbClr val="DBDBDB"/>
                </a:gs>
                <a:gs pos="100000">
                  <a:sysClr val="window" lastClr="FFFFFF"/>
                </a:gs>
              </a:gsLst>
              <a:lin ang="18900000" scaled="1"/>
              <a:tileRect/>
            </a:gradFill>
            <a:prstDash val="solid"/>
            <a:miter lim="800000"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 rot="2700000">
            <a:off x="2266927" y="3171838"/>
            <a:ext cx="889044" cy="88904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 rot="2700000">
            <a:off x="4512714" y="3171838"/>
            <a:ext cx="889044" cy="889044"/>
          </a:xfrm>
          <a:prstGeom prst="roundRect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 rot="2700000">
            <a:off x="6758501" y="3171838"/>
            <a:ext cx="889044" cy="88904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 rot="2700000">
            <a:off x="9004289" y="3171838"/>
            <a:ext cx="889044" cy="889044"/>
          </a:xfrm>
          <a:prstGeom prst="roundRect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6"/>
          <p:cNvSpPr/>
          <p:nvPr/>
        </p:nvSpPr>
        <p:spPr>
          <a:xfrm>
            <a:off x="2505657" y="3390708"/>
            <a:ext cx="411587" cy="451304"/>
          </a:xfrm>
          <a:custGeom>
            <a:avLst/>
            <a:gdLst>
              <a:gd name="connsiteX0" fmla="*/ 257952 w 552598"/>
              <a:gd name="connsiteY0" fmla="*/ 238897 h 605921"/>
              <a:gd name="connsiteX1" fmla="*/ 252845 w 552598"/>
              <a:gd name="connsiteY1" fmla="*/ 243996 h 605921"/>
              <a:gd name="connsiteX2" fmla="*/ 252845 w 552598"/>
              <a:gd name="connsiteY2" fmla="*/ 308986 h 605921"/>
              <a:gd name="connsiteX3" fmla="*/ 228056 w 552598"/>
              <a:gd name="connsiteY3" fmla="*/ 308986 h 605921"/>
              <a:gd name="connsiteX4" fmla="*/ 225642 w 552598"/>
              <a:gd name="connsiteY4" fmla="*/ 314085 h 605921"/>
              <a:gd name="connsiteX5" fmla="*/ 273271 w 552598"/>
              <a:gd name="connsiteY5" fmla="*/ 372123 h 605921"/>
              <a:gd name="connsiteX6" fmla="*/ 279306 w 552598"/>
              <a:gd name="connsiteY6" fmla="*/ 372123 h 605921"/>
              <a:gd name="connsiteX7" fmla="*/ 327027 w 552598"/>
              <a:gd name="connsiteY7" fmla="*/ 314085 h 605921"/>
              <a:gd name="connsiteX8" fmla="*/ 324520 w 552598"/>
              <a:gd name="connsiteY8" fmla="*/ 308986 h 605921"/>
              <a:gd name="connsiteX9" fmla="*/ 299731 w 552598"/>
              <a:gd name="connsiteY9" fmla="*/ 308986 h 605921"/>
              <a:gd name="connsiteX10" fmla="*/ 299731 w 552598"/>
              <a:gd name="connsiteY10" fmla="*/ 243996 h 605921"/>
              <a:gd name="connsiteX11" fmla="*/ 294718 w 552598"/>
              <a:gd name="connsiteY11" fmla="*/ 238897 h 605921"/>
              <a:gd name="connsiteX12" fmla="*/ 260737 w 552598"/>
              <a:gd name="connsiteY12" fmla="*/ 130146 h 605921"/>
              <a:gd name="connsiteX13" fmla="*/ 291932 w 552598"/>
              <a:gd name="connsiteY13" fmla="*/ 130146 h 605921"/>
              <a:gd name="connsiteX14" fmla="*/ 303445 w 552598"/>
              <a:gd name="connsiteY14" fmla="*/ 141642 h 605921"/>
              <a:gd name="connsiteX15" fmla="*/ 303445 w 552598"/>
              <a:gd name="connsiteY15" fmla="*/ 167602 h 605921"/>
              <a:gd name="connsiteX16" fmla="*/ 353580 w 552598"/>
              <a:gd name="connsiteY16" fmla="*/ 188369 h 605921"/>
              <a:gd name="connsiteX17" fmla="*/ 371963 w 552598"/>
              <a:gd name="connsiteY17" fmla="*/ 170012 h 605921"/>
              <a:gd name="connsiteX18" fmla="*/ 388118 w 552598"/>
              <a:gd name="connsiteY18" fmla="*/ 170012 h 605921"/>
              <a:gd name="connsiteX19" fmla="*/ 410215 w 552598"/>
              <a:gd name="connsiteY19" fmla="*/ 192077 h 605921"/>
              <a:gd name="connsiteX20" fmla="*/ 410215 w 552598"/>
              <a:gd name="connsiteY20" fmla="*/ 208209 h 605921"/>
              <a:gd name="connsiteX21" fmla="*/ 391832 w 552598"/>
              <a:gd name="connsiteY21" fmla="*/ 226566 h 605921"/>
              <a:gd name="connsiteX22" fmla="*/ 412628 w 552598"/>
              <a:gd name="connsiteY22" fmla="*/ 276630 h 605921"/>
              <a:gd name="connsiteX23" fmla="*/ 438625 w 552598"/>
              <a:gd name="connsiteY23" fmla="*/ 276630 h 605921"/>
              <a:gd name="connsiteX24" fmla="*/ 450137 w 552598"/>
              <a:gd name="connsiteY24" fmla="*/ 288126 h 605921"/>
              <a:gd name="connsiteX25" fmla="*/ 450137 w 552598"/>
              <a:gd name="connsiteY25" fmla="*/ 319277 h 605921"/>
              <a:gd name="connsiteX26" fmla="*/ 438625 w 552598"/>
              <a:gd name="connsiteY26" fmla="*/ 330773 h 605921"/>
              <a:gd name="connsiteX27" fmla="*/ 412628 w 552598"/>
              <a:gd name="connsiteY27" fmla="*/ 330773 h 605921"/>
              <a:gd name="connsiteX28" fmla="*/ 391832 w 552598"/>
              <a:gd name="connsiteY28" fmla="*/ 380838 h 605921"/>
              <a:gd name="connsiteX29" fmla="*/ 410215 w 552598"/>
              <a:gd name="connsiteY29" fmla="*/ 399102 h 605921"/>
              <a:gd name="connsiteX30" fmla="*/ 410215 w 552598"/>
              <a:gd name="connsiteY30" fmla="*/ 415326 h 605921"/>
              <a:gd name="connsiteX31" fmla="*/ 388118 w 552598"/>
              <a:gd name="connsiteY31" fmla="*/ 437299 h 605921"/>
              <a:gd name="connsiteX32" fmla="*/ 371963 w 552598"/>
              <a:gd name="connsiteY32" fmla="*/ 437299 h 605921"/>
              <a:gd name="connsiteX33" fmla="*/ 353580 w 552598"/>
              <a:gd name="connsiteY33" fmla="*/ 419035 h 605921"/>
              <a:gd name="connsiteX34" fmla="*/ 303445 w 552598"/>
              <a:gd name="connsiteY34" fmla="*/ 439802 h 605921"/>
              <a:gd name="connsiteX35" fmla="*/ 303445 w 552598"/>
              <a:gd name="connsiteY35" fmla="*/ 465761 h 605921"/>
              <a:gd name="connsiteX36" fmla="*/ 291932 w 552598"/>
              <a:gd name="connsiteY36" fmla="*/ 477257 h 605921"/>
              <a:gd name="connsiteX37" fmla="*/ 260737 w 552598"/>
              <a:gd name="connsiteY37" fmla="*/ 477257 h 605921"/>
              <a:gd name="connsiteX38" fmla="*/ 249224 w 552598"/>
              <a:gd name="connsiteY38" fmla="*/ 465761 h 605921"/>
              <a:gd name="connsiteX39" fmla="*/ 249224 w 552598"/>
              <a:gd name="connsiteY39" fmla="*/ 439802 h 605921"/>
              <a:gd name="connsiteX40" fmla="*/ 199089 w 552598"/>
              <a:gd name="connsiteY40" fmla="*/ 419035 h 605921"/>
              <a:gd name="connsiteX41" fmla="*/ 180799 w 552598"/>
              <a:gd name="connsiteY41" fmla="*/ 437299 h 605921"/>
              <a:gd name="connsiteX42" fmla="*/ 164551 w 552598"/>
              <a:gd name="connsiteY42" fmla="*/ 437299 h 605921"/>
              <a:gd name="connsiteX43" fmla="*/ 142547 w 552598"/>
              <a:gd name="connsiteY43" fmla="*/ 415326 h 605921"/>
              <a:gd name="connsiteX44" fmla="*/ 142547 w 552598"/>
              <a:gd name="connsiteY44" fmla="*/ 399102 h 605921"/>
              <a:gd name="connsiteX45" fmla="*/ 160837 w 552598"/>
              <a:gd name="connsiteY45" fmla="*/ 380838 h 605921"/>
              <a:gd name="connsiteX46" fmla="*/ 140041 w 552598"/>
              <a:gd name="connsiteY46" fmla="*/ 330773 h 605921"/>
              <a:gd name="connsiteX47" fmla="*/ 114044 w 552598"/>
              <a:gd name="connsiteY47" fmla="*/ 330773 h 605921"/>
              <a:gd name="connsiteX48" fmla="*/ 102532 w 552598"/>
              <a:gd name="connsiteY48" fmla="*/ 319277 h 605921"/>
              <a:gd name="connsiteX49" fmla="*/ 102532 w 552598"/>
              <a:gd name="connsiteY49" fmla="*/ 288126 h 605921"/>
              <a:gd name="connsiteX50" fmla="*/ 114044 w 552598"/>
              <a:gd name="connsiteY50" fmla="*/ 276630 h 605921"/>
              <a:gd name="connsiteX51" fmla="*/ 140041 w 552598"/>
              <a:gd name="connsiteY51" fmla="*/ 276630 h 605921"/>
              <a:gd name="connsiteX52" fmla="*/ 160837 w 552598"/>
              <a:gd name="connsiteY52" fmla="*/ 226566 h 605921"/>
              <a:gd name="connsiteX53" fmla="*/ 142547 w 552598"/>
              <a:gd name="connsiteY53" fmla="*/ 208209 h 605921"/>
              <a:gd name="connsiteX54" fmla="*/ 142547 w 552598"/>
              <a:gd name="connsiteY54" fmla="*/ 192077 h 605921"/>
              <a:gd name="connsiteX55" fmla="*/ 164551 w 552598"/>
              <a:gd name="connsiteY55" fmla="*/ 170012 h 605921"/>
              <a:gd name="connsiteX56" fmla="*/ 180799 w 552598"/>
              <a:gd name="connsiteY56" fmla="*/ 170012 h 605921"/>
              <a:gd name="connsiteX57" fmla="*/ 199089 w 552598"/>
              <a:gd name="connsiteY57" fmla="*/ 188369 h 605921"/>
              <a:gd name="connsiteX58" fmla="*/ 249224 w 552598"/>
              <a:gd name="connsiteY58" fmla="*/ 167602 h 605921"/>
              <a:gd name="connsiteX59" fmla="*/ 249224 w 552598"/>
              <a:gd name="connsiteY59" fmla="*/ 141642 h 605921"/>
              <a:gd name="connsiteX60" fmla="*/ 260737 w 552598"/>
              <a:gd name="connsiteY60" fmla="*/ 130146 h 605921"/>
              <a:gd name="connsiteX61" fmla="*/ 438507 w 552598"/>
              <a:gd name="connsiteY61" fmla="*/ 79551 h 605921"/>
              <a:gd name="connsiteX62" fmla="*/ 552598 w 552598"/>
              <a:gd name="connsiteY62" fmla="*/ 302952 h 605921"/>
              <a:gd name="connsiteX63" fmla="*/ 276329 w 552598"/>
              <a:gd name="connsiteY63" fmla="*/ 578821 h 605921"/>
              <a:gd name="connsiteX64" fmla="*/ 276329 w 552598"/>
              <a:gd name="connsiteY64" fmla="*/ 602737 h 605921"/>
              <a:gd name="connsiteX65" fmla="*/ 271316 w 552598"/>
              <a:gd name="connsiteY65" fmla="*/ 605332 h 605921"/>
              <a:gd name="connsiteX66" fmla="*/ 206426 w 552598"/>
              <a:gd name="connsiteY66" fmla="*/ 560837 h 605921"/>
              <a:gd name="connsiteX67" fmla="*/ 206426 w 552598"/>
              <a:gd name="connsiteY67" fmla="*/ 555553 h 605921"/>
              <a:gd name="connsiteX68" fmla="*/ 271316 w 552598"/>
              <a:gd name="connsiteY68" fmla="*/ 511059 h 605921"/>
              <a:gd name="connsiteX69" fmla="*/ 276329 w 552598"/>
              <a:gd name="connsiteY69" fmla="*/ 513654 h 605921"/>
              <a:gd name="connsiteX70" fmla="*/ 276329 w 552598"/>
              <a:gd name="connsiteY70" fmla="*/ 537663 h 605921"/>
              <a:gd name="connsiteX71" fmla="*/ 511381 w 552598"/>
              <a:gd name="connsiteY71" fmla="*/ 302952 h 605921"/>
              <a:gd name="connsiteX72" fmla="*/ 414278 w 552598"/>
              <a:gd name="connsiteY72" fmla="*/ 112830 h 605921"/>
              <a:gd name="connsiteX73" fmla="*/ 281414 w 552598"/>
              <a:gd name="connsiteY73" fmla="*/ 589 h 605921"/>
              <a:gd name="connsiteX74" fmla="*/ 346313 w 552598"/>
              <a:gd name="connsiteY74" fmla="*/ 45086 h 605921"/>
              <a:gd name="connsiteX75" fmla="*/ 346313 w 552598"/>
              <a:gd name="connsiteY75" fmla="*/ 50277 h 605921"/>
              <a:gd name="connsiteX76" fmla="*/ 281414 w 552598"/>
              <a:gd name="connsiteY76" fmla="*/ 94775 h 605921"/>
              <a:gd name="connsiteX77" fmla="*/ 276308 w 552598"/>
              <a:gd name="connsiteY77" fmla="*/ 92179 h 605921"/>
              <a:gd name="connsiteX78" fmla="*/ 276308 w 552598"/>
              <a:gd name="connsiteY78" fmla="*/ 68262 h 605921"/>
              <a:gd name="connsiteX79" fmla="*/ 41223 w 552598"/>
              <a:gd name="connsiteY79" fmla="*/ 303077 h 605921"/>
              <a:gd name="connsiteX80" fmla="*/ 138432 w 552598"/>
              <a:gd name="connsiteY80" fmla="*/ 493302 h 605921"/>
              <a:gd name="connsiteX81" fmla="*/ 114200 w 552598"/>
              <a:gd name="connsiteY81" fmla="*/ 526582 h 605921"/>
              <a:gd name="connsiteX82" fmla="*/ 0 w 552598"/>
              <a:gd name="connsiteY82" fmla="*/ 303077 h 605921"/>
              <a:gd name="connsiteX83" fmla="*/ 276308 w 552598"/>
              <a:gd name="connsiteY83" fmla="*/ 27195 h 605921"/>
              <a:gd name="connsiteX84" fmla="*/ 276308 w 552598"/>
              <a:gd name="connsiteY84" fmla="*/ 3185 h 605921"/>
              <a:gd name="connsiteX85" fmla="*/ 281414 w 552598"/>
              <a:gd name="connsiteY85" fmla="*/ 589 h 6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52598" h="605921">
                <a:moveTo>
                  <a:pt x="257952" y="238897"/>
                </a:moveTo>
                <a:cubicBezTo>
                  <a:pt x="255074" y="238897"/>
                  <a:pt x="252845" y="241122"/>
                  <a:pt x="252845" y="243996"/>
                </a:cubicBezTo>
                <a:lnTo>
                  <a:pt x="252845" y="308986"/>
                </a:lnTo>
                <a:lnTo>
                  <a:pt x="228056" y="308986"/>
                </a:lnTo>
                <a:cubicBezTo>
                  <a:pt x="225364" y="308986"/>
                  <a:pt x="223878" y="311953"/>
                  <a:pt x="225642" y="314085"/>
                </a:cubicBezTo>
                <a:lnTo>
                  <a:pt x="273271" y="372123"/>
                </a:lnTo>
                <a:cubicBezTo>
                  <a:pt x="274849" y="373977"/>
                  <a:pt x="277727" y="373977"/>
                  <a:pt x="279306" y="372123"/>
                </a:cubicBezTo>
                <a:lnTo>
                  <a:pt x="327027" y="314085"/>
                </a:lnTo>
                <a:cubicBezTo>
                  <a:pt x="328605" y="311953"/>
                  <a:pt x="327213" y="308894"/>
                  <a:pt x="324520" y="308986"/>
                </a:cubicBezTo>
                <a:lnTo>
                  <a:pt x="299731" y="308986"/>
                </a:lnTo>
                <a:lnTo>
                  <a:pt x="299731" y="243996"/>
                </a:lnTo>
                <a:cubicBezTo>
                  <a:pt x="299731" y="241122"/>
                  <a:pt x="297503" y="238897"/>
                  <a:pt x="294718" y="238897"/>
                </a:cubicBezTo>
                <a:close/>
                <a:moveTo>
                  <a:pt x="260737" y="130146"/>
                </a:moveTo>
                <a:lnTo>
                  <a:pt x="291932" y="130146"/>
                </a:lnTo>
                <a:cubicBezTo>
                  <a:pt x="298431" y="130146"/>
                  <a:pt x="303445" y="135338"/>
                  <a:pt x="303445" y="141642"/>
                </a:cubicBezTo>
                <a:lnTo>
                  <a:pt x="303445" y="167602"/>
                </a:lnTo>
                <a:cubicBezTo>
                  <a:pt x="321642" y="171125"/>
                  <a:pt x="338632" y="178356"/>
                  <a:pt x="353580" y="188369"/>
                </a:cubicBezTo>
                <a:lnTo>
                  <a:pt x="371963" y="170012"/>
                </a:lnTo>
                <a:cubicBezTo>
                  <a:pt x="376420" y="165562"/>
                  <a:pt x="383661" y="165562"/>
                  <a:pt x="388118" y="170012"/>
                </a:cubicBezTo>
                <a:lnTo>
                  <a:pt x="410215" y="192077"/>
                </a:lnTo>
                <a:cubicBezTo>
                  <a:pt x="414671" y="196528"/>
                  <a:pt x="414671" y="203759"/>
                  <a:pt x="410215" y="208209"/>
                </a:cubicBezTo>
                <a:lnTo>
                  <a:pt x="391832" y="226566"/>
                </a:lnTo>
                <a:cubicBezTo>
                  <a:pt x="401859" y="241400"/>
                  <a:pt x="409100" y="258459"/>
                  <a:pt x="412628" y="276630"/>
                </a:cubicBezTo>
                <a:lnTo>
                  <a:pt x="438625" y="276630"/>
                </a:lnTo>
                <a:cubicBezTo>
                  <a:pt x="445124" y="276630"/>
                  <a:pt x="450137" y="281822"/>
                  <a:pt x="450137" y="288126"/>
                </a:cubicBezTo>
                <a:lnTo>
                  <a:pt x="450137" y="319277"/>
                </a:lnTo>
                <a:cubicBezTo>
                  <a:pt x="450137" y="325674"/>
                  <a:pt x="444938" y="330773"/>
                  <a:pt x="438625" y="330773"/>
                </a:cubicBezTo>
                <a:lnTo>
                  <a:pt x="412628" y="330773"/>
                </a:lnTo>
                <a:cubicBezTo>
                  <a:pt x="409100" y="348945"/>
                  <a:pt x="401859" y="365818"/>
                  <a:pt x="391832" y="380838"/>
                </a:cubicBezTo>
                <a:lnTo>
                  <a:pt x="410215" y="399102"/>
                </a:lnTo>
                <a:cubicBezTo>
                  <a:pt x="414671" y="403552"/>
                  <a:pt x="414671" y="410876"/>
                  <a:pt x="410215" y="415326"/>
                </a:cubicBezTo>
                <a:lnTo>
                  <a:pt x="388118" y="437299"/>
                </a:lnTo>
                <a:cubicBezTo>
                  <a:pt x="383661" y="441749"/>
                  <a:pt x="376420" y="441749"/>
                  <a:pt x="371963" y="437299"/>
                </a:cubicBezTo>
                <a:lnTo>
                  <a:pt x="353580" y="419035"/>
                </a:lnTo>
                <a:cubicBezTo>
                  <a:pt x="338725" y="429047"/>
                  <a:pt x="321642" y="436186"/>
                  <a:pt x="303445" y="439802"/>
                </a:cubicBezTo>
                <a:lnTo>
                  <a:pt x="303445" y="465761"/>
                </a:lnTo>
                <a:cubicBezTo>
                  <a:pt x="303445" y="472158"/>
                  <a:pt x="298246" y="477257"/>
                  <a:pt x="291932" y="477257"/>
                </a:cubicBezTo>
                <a:lnTo>
                  <a:pt x="260737" y="477257"/>
                </a:lnTo>
                <a:cubicBezTo>
                  <a:pt x="254331" y="477257"/>
                  <a:pt x="249224" y="472065"/>
                  <a:pt x="249224" y="465761"/>
                </a:cubicBezTo>
                <a:lnTo>
                  <a:pt x="249224" y="439802"/>
                </a:lnTo>
                <a:cubicBezTo>
                  <a:pt x="231027" y="436186"/>
                  <a:pt x="214130" y="429047"/>
                  <a:pt x="199089" y="419035"/>
                </a:cubicBezTo>
                <a:lnTo>
                  <a:pt x="180799" y="437299"/>
                </a:lnTo>
                <a:cubicBezTo>
                  <a:pt x="176342" y="441749"/>
                  <a:pt x="169008" y="441749"/>
                  <a:pt x="164551" y="437299"/>
                </a:cubicBezTo>
                <a:lnTo>
                  <a:pt x="142547" y="415326"/>
                </a:lnTo>
                <a:cubicBezTo>
                  <a:pt x="138091" y="410876"/>
                  <a:pt x="138091" y="403552"/>
                  <a:pt x="142547" y="399102"/>
                </a:cubicBezTo>
                <a:lnTo>
                  <a:pt x="160837" y="380838"/>
                </a:lnTo>
                <a:cubicBezTo>
                  <a:pt x="150810" y="366004"/>
                  <a:pt x="143661" y="348945"/>
                  <a:pt x="140041" y="330773"/>
                </a:cubicBezTo>
                <a:lnTo>
                  <a:pt x="114044" y="330773"/>
                </a:lnTo>
                <a:cubicBezTo>
                  <a:pt x="107638" y="330773"/>
                  <a:pt x="102532" y="325582"/>
                  <a:pt x="102532" y="319277"/>
                </a:cubicBezTo>
                <a:lnTo>
                  <a:pt x="102532" y="288126"/>
                </a:lnTo>
                <a:cubicBezTo>
                  <a:pt x="102532" y="281636"/>
                  <a:pt x="107731" y="276630"/>
                  <a:pt x="114044" y="276630"/>
                </a:cubicBezTo>
                <a:lnTo>
                  <a:pt x="140041" y="276630"/>
                </a:lnTo>
                <a:cubicBezTo>
                  <a:pt x="143661" y="258459"/>
                  <a:pt x="150810" y="241492"/>
                  <a:pt x="160837" y="226566"/>
                </a:cubicBezTo>
                <a:lnTo>
                  <a:pt x="142547" y="208209"/>
                </a:lnTo>
                <a:cubicBezTo>
                  <a:pt x="138091" y="203759"/>
                  <a:pt x="138091" y="196528"/>
                  <a:pt x="142547" y="192077"/>
                </a:cubicBezTo>
                <a:lnTo>
                  <a:pt x="164551" y="170012"/>
                </a:lnTo>
                <a:cubicBezTo>
                  <a:pt x="169008" y="165562"/>
                  <a:pt x="176342" y="165562"/>
                  <a:pt x="180799" y="170012"/>
                </a:cubicBezTo>
                <a:lnTo>
                  <a:pt x="199089" y="188369"/>
                </a:lnTo>
                <a:cubicBezTo>
                  <a:pt x="213944" y="178356"/>
                  <a:pt x="231027" y="171125"/>
                  <a:pt x="249224" y="167602"/>
                </a:cubicBezTo>
                <a:lnTo>
                  <a:pt x="249224" y="141642"/>
                </a:lnTo>
                <a:cubicBezTo>
                  <a:pt x="249224" y="135153"/>
                  <a:pt x="254424" y="130146"/>
                  <a:pt x="260737" y="130146"/>
                </a:cubicBezTo>
                <a:close/>
                <a:moveTo>
                  <a:pt x="438507" y="79551"/>
                </a:moveTo>
                <a:cubicBezTo>
                  <a:pt x="510081" y="131462"/>
                  <a:pt x="552598" y="214890"/>
                  <a:pt x="552598" y="302952"/>
                </a:cubicBezTo>
                <a:cubicBezTo>
                  <a:pt x="552598" y="455069"/>
                  <a:pt x="428760" y="578821"/>
                  <a:pt x="276329" y="578821"/>
                </a:cubicBezTo>
                <a:lnTo>
                  <a:pt x="276329" y="602737"/>
                </a:lnTo>
                <a:cubicBezTo>
                  <a:pt x="276329" y="605332"/>
                  <a:pt x="273358" y="606815"/>
                  <a:pt x="271316" y="605332"/>
                </a:cubicBezTo>
                <a:lnTo>
                  <a:pt x="206426" y="560837"/>
                </a:lnTo>
                <a:cubicBezTo>
                  <a:pt x="204569" y="559539"/>
                  <a:pt x="204569" y="556759"/>
                  <a:pt x="206426" y="555553"/>
                </a:cubicBezTo>
                <a:lnTo>
                  <a:pt x="271316" y="511059"/>
                </a:lnTo>
                <a:cubicBezTo>
                  <a:pt x="273544" y="509575"/>
                  <a:pt x="276329" y="511059"/>
                  <a:pt x="276329" y="513654"/>
                </a:cubicBezTo>
                <a:lnTo>
                  <a:pt x="276329" y="537663"/>
                </a:lnTo>
                <a:cubicBezTo>
                  <a:pt x="405923" y="537663"/>
                  <a:pt x="511381" y="432358"/>
                  <a:pt x="511381" y="302952"/>
                </a:cubicBezTo>
                <a:cubicBezTo>
                  <a:pt x="511381" y="228053"/>
                  <a:pt x="475176" y="156954"/>
                  <a:pt x="414278" y="112830"/>
                </a:cubicBezTo>
                <a:close/>
                <a:moveTo>
                  <a:pt x="281414" y="589"/>
                </a:moveTo>
                <a:lnTo>
                  <a:pt x="346313" y="45086"/>
                </a:lnTo>
                <a:cubicBezTo>
                  <a:pt x="348170" y="46384"/>
                  <a:pt x="348170" y="49072"/>
                  <a:pt x="346313" y="50277"/>
                </a:cubicBezTo>
                <a:lnTo>
                  <a:pt x="281414" y="94775"/>
                </a:lnTo>
                <a:cubicBezTo>
                  <a:pt x="279186" y="96258"/>
                  <a:pt x="276308" y="94775"/>
                  <a:pt x="276308" y="92179"/>
                </a:cubicBezTo>
                <a:lnTo>
                  <a:pt x="276308" y="68262"/>
                </a:lnTo>
                <a:cubicBezTo>
                  <a:pt x="146695" y="68262"/>
                  <a:pt x="41223" y="173665"/>
                  <a:pt x="41223" y="303077"/>
                </a:cubicBezTo>
                <a:cubicBezTo>
                  <a:pt x="41223" y="377980"/>
                  <a:pt x="77526" y="449176"/>
                  <a:pt x="138432" y="493302"/>
                </a:cubicBezTo>
                <a:lnTo>
                  <a:pt x="114200" y="526582"/>
                </a:lnTo>
                <a:cubicBezTo>
                  <a:pt x="42709" y="474762"/>
                  <a:pt x="0" y="391237"/>
                  <a:pt x="0" y="303077"/>
                </a:cubicBezTo>
                <a:cubicBezTo>
                  <a:pt x="0" y="150953"/>
                  <a:pt x="123948" y="27195"/>
                  <a:pt x="276308" y="27195"/>
                </a:cubicBezTo>
                <a:lnTo>
                  <a:pt x="276308" y="3185"/>
                </a:lnTo>
                <a:cubicBezTo>
                  <a:pt x="276308" y="589"/>
                  <a:pt x="279279" y="-894"/>
                  <a:pt x="281414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7"/>
          <p:cNvSpPr/>
          <p:nvPr/>
        </p:nvSpPr>
        <p:spPr>
          <a:xfrm>
            <a:off x="4731584" y="3395108"/>
            <a:ext cx="451304" cy="44250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8"/>
          <p:cNvSpPr/>
          <p:nvPr/>
        </p:nvSpPr>
        <p:spPr>
          <a:xfrm>
            <a:off x="6984657" y="3390708"/>
            <a:ext cx="436731" cy="451304"/>
          </a:xfrm>
          <a:custGeom>
            <a:avLst/>
            <a:gdLst>
              <a:gd name="connsiteX0" fmla="*/ 201045 w 587108"/>
              <a:gd name="connsiteY0" fmla="*/ 374989 h 606698"/>
              <a:gd name="connsiteX1" fmla="*/ 401729 w 587108"/>
              <a:gd name="connsiteY1" fmla="*/ 374989 h 606698"/>
              <a:gd name="connsiteX2" fmla="*/ 432462 w 587108"/>
              <a:gd name="connsiteY2" fmla="*/ 405650 h 606698"/>
              <a:gd name="connsiteX3" fmla="*/ 401729 w 587108"/>
              <a:gd name="connsiteY3" fmla="*/ 436310 h 606698"/>
              <a:gd name="connsiteX4" fmla="*/ 201045 w 587108"/>
              <a:gd name="connsiteY4" fmla="*/ 436310 h 606698"/>
              <a:gd name="connsiteX5" fmla="*/ 170312 w 587108"/>
              <a:gd name="connsiteY5" fmla="*/ 405650 h 606698"/>
              <a:gd name="connsiteX6" fmla="*/ 201045 w 587108"/>
              <a:gd name="connsiteY6" fmla="*/ 374989 h 606698"/>
              <a:gd name="connsiteX7" fmla="*/ 201041 w 587108"/>
              <a:gd name="connsiteY7" fmla="*/ 247195 h 606698"/>
              <a:gd name="connsiteX8" fmla="*/ 539054 w 587108"/>
              <a:gd name="connsiteY8" fmla="*/ 247195 h 606698"/>
              <a:gd name="connsiteX9" fmla="*/ 569783 w 587108"/>
              <a:gd name="connsiteY9" fmla="*/ 277856 h 606698"/>
              <a:gd name="connsiteX10" fmla="*/ 539054 w 587108"/>
              <a:gd name="connsiteY10" fmla="*/ 308516 h 606698"/>
              <a:gd name="connsiteX11" fmla="*/ 201041 w 587108"/>
              <a:gd name="connsiteY11" fmla="*/ 308516 h 606698"/>
              <a:gd name="connsiteX12" fmla="*/ 170312 w 587108"/>
              <a:gd name="connsiteY12" fmla="*/ 277856 h 606698"/>
              <a:gd name="connsiteX13" fmla="*/ 201041 w 587108"/>
              <a:gd name="connsiteY13" fmla="*/ 247195 h 606698"/>
              <a:gd name="connsiteX14" fmla="*/ 201045 w 587108"/>
              <a:gd name="connsiteY14" fmla="*/ 119189 h 606698"/>
              <a:gd name="connsiteX15" fmla="*/ 356709 w 587108"/>
              <a:gd name="connsiteY15" fmla="*/ 119189 h 606698"/>
              <a:gd name="connsiteX16" fmla="*/ 387442 w 587108"/>
              <a:gd name="connsiteY16" fmla="*/ 149885 h 606698"/>
              <a:gd name="connsiteX17" fmla="*/ 356709 w 587108"/>
              <a:gd name="connsiteY17" fmla="*/ 180581 h 606698"/>
              <a:gd name="connsiteX18" fmla="*/ 201045 w 587108"/>
              <a:gd name="connsiteY18" fmla="*/ 180581 h 606698"/>
              <a:gd name="connsiteX19" fmla="*/ 170312 w 587108"/>
              <a:gd name="connsiteY19" fmla="*/ 149885 h 606698"/>
              <a:gd name="connsiteX20" fmla="*/ 201045 w 587108"/>
              <a:gd name="connsiteY20" fmla="*/ 119189 h 606698"/>
              <a:gd name="connsiteX21" fmla="*/ 87274 w 587108"/>
              <a:gd name="connsiteY21" fmla="*/ 0 h 606698"/>
              <a:gd name="connsiteX22" fmla="*/ 109016 w 587108"/>
              <a:gd name="connsiteY22" fmla="*/ 9089 h 606698"/>
              <a:gd name="connsiteX23" fmla="*/ 165407 w 587108"/>
              <a:gd name="connsiteY23" fmla="*/ 65391 h 606698"/>
              <a:gd name="connsiteX24" fmla="*/ 165407 w 587108"/>
              <a:gd name="connsiteY24" fmla="*/ 108806 h 606698"/>
              <a:gd name="connsiteX25" fmla="*/ 122077 w 587108"/>
              <a:gd name="connsiteY25" fmla="*/ 108806 h 606698"/>
              <a:gd name="connsiteX26" fmla="*/ 117928 w 587108"/>
              <a:gd name="connsiteY26" fmla="*/ 104817 h 606698"/>
              <a:gd name="connsiteX27" fmla="*/ 117928 w 587108"/>
              <a:gd name="connsiteY27" fmla="*/ 488956 h 606698"/>
              <a:gd name="connsiteX28" fmla="*/ 482240 w 587108"/>
              <a:gd name="connsiteY28" fmla="*/ 488956 h 606698"/>
              <a:gd name="connsiteX29" fmla="*/ 478245 w 587108"/>
              <a:gd name="connsiteY29" fmla="*/ 484814 h 606698"/>
              <a:gd name="connsiteX30" fmla="*/ 478245 w 587108"/>
              <a:gd name="connsiteY30" fmla="*/ 441553 h 606698"/>
              <a:gd name="connsiteX31" fmla="*/ 521576 w 587108"/>
              <a:gd name="connsiteY31" fmla="*/ 441553 h 606698"/>
              <a:gd name="connsiteX32" fmla="*/ 578120 w 587108"/>
              <a:gd name="connsiteY32" fmla="*/ 497854 h 606698"/>
              <a:gd name="connsiteX33" fmla="*/ 578120 w 587108"/>
              <a:gd name="connsiteY33" fmla="*/ 541269 h 606698"/>
              <a:gd name="connsiteX34" fmla="*/ 521576 w 587108"/>
              <a:gd name="connsiteY34" fmla="*/ 597724 h 606698"/>
              <a:gd name="connsiteX35" fmla="*/ 478245 w 587108"/>
              <a:gd name="connsiteY35" fmla="*/ 597724 h 606698"/>
              <a:gd name="connsiteX36" fmla="*/ 478245 w 587108"/>
              <a:gd name="connsiteY36" fmla="*/ 554309 h 606698"/>
              <a:gd name="connsiteX37" fmla="*/ 482240 w 587108"/>
              <a:gd name="connsiteY37" fmla="*/ 550320 h 606698"/>
              <a:gd name="connsiteX38" fmla="*/ 87198 w 587108"/>
              <a:gd name="connsiteY38" fmla="*/ 550320 h 606698"/>
              <a:gd name="connsiteX39" fmla="*/ 56467 w 587108"/>
              <a:gd name="connsiteY39" fmla="*/ 519638 h 606698"/>
              <a:gd name="connsiteX40" fmla="*/ 56467 w 587108"/>
              <a:gd name="connsiteY40" fmla="*/ 104817 h 606698"/>
              <a:gd name="connsiteX41" fmla="*/ 52472 w 587108"/>
              <a:gd name="connsiteY41" fmla="*/ 108806 h 606698"/>
              <a:gd name="connsiteX42" fmla="*/ 8988 w 587108"/>
              <a:gd name="connsiteY42" fmla="*/ 108806 h 606698"/>
              <a:gd name="connsiteX43" fmla="*/ 8988 w 587108"/>
              <a:gd name="connsiteY43" fmla="*/ 65391 h 606698"/>
              <a:gd name="connsiteX44" fmla="*/ 65532 w 587108"/>
              <a:gd name="connsiteY44" fmla="*/ 9089 h 606698"/>
              <a:gd name="connsiteX45" fmla="*/ 87274 w 587108"/>
              <a:gd name="connsiteY45" fmla="*/ 0 h 6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08" h="606698">
                <a:moveTo>
                  <a:pt x="201045" y="374989"/>
                </a:moveTo>
                <a:lnTo>
                  <a:pt x="401729" y="374989"/>
                </a:lnTo>
                <a:cubicBezTo>
                  <a:pt x="418786" y="374989"/>
                  <a:pt x="432462" y="388633"/>
                  <a:pt x="432462" y="405650"/>
                </a:cubicBezTo>
                <a:cubicBezTo>
                  <a:pt x="432462" y="422513"/>
                  <a:pt x="418786" y="436310"/>
                  <a:pt x="401729" y="436310"/>
                </a:cubicBezTo>
                <a:lnTo>
                  <a:pt x="201045" y="436310"/>
                </a:lnTo>
                <a:cubicBezTo>
                  <a:pt x="183988" y="436310"/>
                  <a:pt x="170312" y="422513"/>
                  <a:pt x="170312" y="405650"/>
                </a:cubicBezTo>
                <a:cubicBezTo>
                  <a:pt x="170312" y="388633"/>
                  <a:pt x="183988" y="374989"/>
                  <a:pt x="201045" y="374989"/>
                </a:cubicBezTo>
                <a:close/>
                <a:moveTo>
                  <a:pt x="201041" y="247195"/>
                </a:moveTo>
                <a:lnTo>
                  <a:pt x="539054" y="247195"/>
                </a:lnTo>
                <a:cubicBezTo>
                  <a:pt x="555955" y="247195"/>
                  <a:pt x="569783" y="260839"/>
                  <a:pt x="569783" y="277856"/>
                </a:cubicBezTo>
                <a:cubicBezTo>
                  <a:pt x="569783" y="294719"/>
                  <a:pt x="555955" y="308516"/>
                  <a:pt x="539054" y="308516"/>
                </a:cubicBezTo>
                <a:lnTo>
                  <a:pt x="201041" y="308516"/>
                </a:lnTo>
                <a:cubicBezTo>
                  <a:pt x="183986" y="308516"/>
                  <a:pt x="170312" y="294719"/>
                  <a:pt x="170312" y="277856"/>
                </a:cubicBezTo>
                <a:cubicBezTo>
                  <a:pt x="170312" y="260839"/>
                  <a:pt x="183986" y="247195"/>
                  <a:pt x="201041" y="247195"/>
                </a:cubicBezTo>
                <a:close/>
                <a:moveTo>
                  <a:pt x="201045" y="119189"/>
                </a:moveTo>
                <a:lnTo>
                  <a:pt x="356709" y="119189"/>
                </a:lnTo>
                <a:cubicBezTo>
                  <a:pt x="373612" y="119189"/>
                  <a:pt x="387442" y="133002"/>
                  <a:pt x="387442" y="149885"/>
                </a:cubicBezTo>
                <a:cubicBezTo>
                  <a:pt x="387442" y="166921"/>
                  <a:pt x="373612" y="180581"/>
                  <a:pt x="356709" y="180581"/>
                </a:cubicBezTo>
                <a:lnTo>
                  <a:pt x="201045" y="180581"/>
                </a:lnTo>
                <a:cubicBezTo>
                  <a:pt x="183988" y="180581"/>
                  <a:pt x="170312" y="166921"/>
                  <a:pt x="170312" y="149885"/>
                </a:cubicBezTo>
                <a:cubicBezTo>
                  <a:pt x="170312" y="133002"/>
                  <a:pt x="183988" y="119189"/>
                  <a:pt x="201045" y="119189"/>
                </a:cubicBezTo>
                <a:close/>
                <a:moveTo>
                  <a:pt x="87274" y="0"/>
                </a:moveTo>
                <a:cubicBezTo>
                  <a:pt x="95149" y="0"/>
                  <a:pt x="103024" y="3030"/>
                  <a:pt x="109016" y="9089"/>
                </a:cubicBezTo>
                <a:lnTo>
                  <a:pt x="165407" y="65391"/>
                </a:lnTo>
                <a:cubicBezTo>
                  <a:pt x="177546" y="77357"/>
                  <a:pt x="177546" y="96840"/>
                  <a:pt x="165407" y="108806"/>
                </a:cubicBezTo>
                <a:cubicBezTo>
                  <a:pt x="153422" y="120772"/>
                  <a:pt x="134062" y="120772"/>
                  <a:pt x="122077" y="108806"/>
                </a:cubicBezTo>
                <a:lnTo>
                  <a:pt x="117928" y="104817"/>
                </a:lnTo>
                <a:lnTo>
                  <a:pt x="117928" y="488956"/>
                </a:lnTo>
                <a:lnTo>
                  <a:pt x="482240" y="488956"/>
                </a:lnTo>
                <a:lnTo>
                  <a:pt x="478245" y="484814"/>
                </a:lnTo>
                <a:cubicBezTo>
                  <a:pt x="466107" y="472848"/>
                  <a:pt x="466107" y="453519"/>
                  <a:pt x="478245" y="441553"/>
                </a:cubicBezTo>
                <a:cubicBezTo>
                  <a:pt x="490230" y="429433"/>
                  <a:pt x="509591" y="429433"/>
                  <a:pt x="521576" y="441553"/>
                </a:cubicBezTo>
                <a:lnTo>
                  <a:pt x="578120" y="497854"/>
                </a:lnTo>
                <a:cubicBezTo>
                  <a:pt x="590105" y="509820"/>
                  <a:pt x="590105" y="529303"/>
                  <a:pt x="578120" y="541269"/>
                </a:cubicBezTo>
                <a:lnTo>
                  <a:pt x="521576" y="597724"/>
                </a:lnTo>
                <a:cubicBezTo>
                  <a:pt x="509591" y="609690"/>
                  <a:pt x="490230" y="609690"/>
                  <a:pt x="478245" y="597724"/>
                </a:cubicBezTo>
                <a:cubicBezTo>
                  <a:pt x="466107" y="585758"/>
                  <a:pt x="466107" y="566275"/>
                  <a:pt x="478245" y="554309"/>
                </a:cubicBezTo>
                <a:lnTo>
                  <a:pt x="482240" y="550320"/>
                </a:lnTo>
                <a:lnTo>
                  <a:pt x="87198" y="550320"/>
                </a:lnTo>
                <a:cubicBezTo>
                  <a:pt x="70296" y="550320"/>
                  <a:pt x="56467" y="536514"/>
                  <a:pt x="56467" y="519638"/>
                </a:cubicBezTo>
                <a:lnTo>
                  <a:pt x="56467" y="104817"/>
                </a:lnTo>
                <a:lnTo>
                  <a:pt x="52472" y="108806"/>
                </a:lnTo>
                <a:cubicBezTo>
                  <a:pt x="40487" y="120772"/>
                  <a:pt x="20973" y="120772"/>
                  <a:pt x="8988" y="108806"/>
                </a:cubicBezTo>
                <a:cubicBezTo>
                  <a:pt x="-2997" y="96840"/>
                  <a:pt x="-2997" y="77357"/>
                  <a:pt x="8988" y="65391"/>
                </a:cubicBezTo>
                <a:lnTo>
                  <a:pt x="65532" y="9089"/>
                </a:lnTo>
                <a:cubicBezTo>
                  <a:pt x="71525" y="3030"/>
                  <a:pt x="79399" y="0"/>
                  <a:pt x="872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9"/>
          <p:cNvSpPr/>
          <p:nvPr/>
        </p:nvSpPr>
        <p:spPr>
          <a:xfrm>
            <a:off x="9239773" y="3390708"/>
            <a:ext cx="418076" cy="451304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209500" y="4589952"/>
            <a:ext cx="1678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语言得体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455286" y="4589952"/>
            <a:ext cx="1678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适度地称赞对方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01073" y="4589952"/>
            <a:ext cx="1678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避免争论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78601" y="4589952"/>
            <a:ext cx="167898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zh-CN" altLang="en-US" sz="1600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学会聆听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84777" y="1915686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57908" y="1915686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792939" y="1915686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35928" y="1915686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横卷形 30"/>
          <p:cNvSpPr/>
          <p:nvPr/>
        </p:nvSpPr>
        <p:spPr>
          <a:xfrm>
            <a:off x="1142562" y="1128186"/>
            <a:ext cx="4062324" cy="683580"/>
          </a:xfrm>
          <a:prstGeom prst="horizontalScroll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（二）第二步，掌握人际交往的艺术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7" grpId="0"/>
      <p:bldP spid="20" grpId="0"/>
      <p:bldP spid="23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icgp0xb">
      <a:majorFont>
        <a:latin typeface="Century Gothic"/>
        <a:ea typeface="思源黑体 CN Bold"/>
        <a:cs typeface=""/>
      </a:majorFont>
      <a:minorFont>
        <a:latin typeface="Century Gothic"/>
        <a:ea typeface="思源黑体 CN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2053</Words>
  <Application>Microsoft Office PowerPoint</Application>
  <PresentationFormat>宽屏</PresentationFormat>
  <Paragraphs>326</Paragraphs>
  <Slides>32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E-B6</vt:lpstr>
      <vt:lpstr>E-BZ</vt:lpstr>
      <vt:lpstr>E-FZ</vt:lpstr>
      <vt:lpstr>FZHTK--GBK1-0</vt:lpstr>
      <vt:lpstr>FZKTK--GBK1-0</vt:lpstr>
      <vt:lpstr>FZZYSK1--GBK1-0</vt:lpstr>
      <vt:lpstr>等线</vt:lpstr>
      <vt:lpstr>思源黑体 CN Bold</vt:lpstr>
      <vt:lpstr>Arial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薛定谔的猫</dc:creator>
  <cp:lastModifiedBy>leona</cp:lastModifiedBy>
  <cp:revision>37</cp:revision>
  <dcterms:created xsi:type="dcterms:W3CDTF">1900-01-01T00:00:00Z</dcterms:created>
  <dcterms:modified xsi:type="dcterms:W3CDTF">2020-12-01T01:58:27Z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2052-10.13.1</vt:lpwstr>
  </property>
</Properties>
</file>