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5" r:id="rId3"/>
    <p:sldId id="289" r:id="rId4"/>
    <p:sldId id="286" r:id="rId5"/>
    <p:sldId id="287" r:id="rId6"/>
    <p:sldId id="288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8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tags" Target="../tags/tag68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1_00"/>
          <p:cNvPicPr>
            <a:picLocks noChangeAspect="1"/>
          </p:cNvPicPr>
          <p:nvPr/>
        </p:nvPicPr>
        <p:blipFill>
          <a:blip r:embed="rId1"/>
          <a:srcRect t="7768"/>
          <a:stretch>
            <a:fillRect/>
          </a:stretch>
        </p:blipFill>
        <p:spPr>
          <a:xfrm>
            <a:off x="2323465" y="767715"/>
            <a:ext cx="8482965" cy="5427345"/>
          </a:xfrm>
          <a:prstGeom prst="rect">
            <a:avLst/>
          </a:prstGeom>
        </p:spPr>
      </p:pic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5342255" y="391922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8129905" y="391922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6243320" y="402463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4298315" y="5269230"/>
            <a:ext cx="428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8809990" y="5346065"/>
            <a:ext cx="42862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6530975" y="580644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207770"/>
            <a:ext cx="9086850" cy="13773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987675" y="161861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91785" y="161861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891780" y="159131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025775" y="209804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20360" y="211836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997190" y="209804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1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7805" y="1314450"/>
            <a:ext cx="9001125" cy="19685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7363460" y="1974850"/>
            <a:ext cx="8013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优优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6491605" y="2271395"/>
            <a:ext cx="8013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欢欢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8164830" y="2373630"/>
            <a:ext cx="8013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乐乐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7" grpId="0"/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1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7370" y="786765"/>
            <a:ext cx="9178925" cy="2115185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"/>
            </p:custDataLst>
          </p:nvPr>
        </p:nvSpPr>
        <p:spPr>
          <a:xfrm>
            <a:off x="3436620" y="227139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4825365" y="2271395"/>
            <a:ext cx="5340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>
            <p:custDataLst>
              <p:tags r:id="rId4"/>
            </p:custDataLst>
          </p:nvPr>
        </p:nvSpPr>
        <p:spPr>
          <a:xfrm>
            <a:off x="6139815" y="2272030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>
            <p:custDataLst>
              <p:tags r:id="rId5"/>
            </p:custDataLst>
          </p:nvPr>
        </p:nvSpPr>
        <p:spPr>
          <a:xfrm>
            <a:off x="7454265" y="2271395"/>
            <a:ext cx="53403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6"/>
            </p:custDataLst>
          </p:nvPr>
        </p:nvSpPr>
        <p:spPr>
          <a:xfrm>
            <a:off x="8768715" y="2272030"/>
            <a:ext cx="68516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1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1017270"/>
            <a:ext cx="9330055" cy="1701165"/>
          </a:xfrm>
          <a:prstGeom prst="rect">
            <a:avLst/>
          </a:prstGeom>
        </p:spPr>
      </p:pic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7505065" y="1812290"/>
            <a:ext cx="186245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8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69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1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2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3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4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5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6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7.xml><?xml version="1.0" encoding="utf-8"?>
<p:tagLst xmlns:p="http://schemas.openxmlformats.org/presentationml/2006/main">
  <p:tag name="KSO_WM_DIAGRAM_VIRTUALLY_FRAME" val="{&quot;height&quot;:184.85,&quot;left&quot;:338.45,&quot;top&quot;:308.6,&quot;width&quot;:389}"/>
</p:tagLst>
</file>

<file path=ppt/tags/tag78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</Words>
  <Application>WPS 演示</Application>
  <PresentationFormat>宽屏</PresentationFormat>
  <Paragraphs>42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2025-02-16T16:16:08Z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